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6" r:id="rId4"/>
    <p:sldMasterId id="2147483677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</p:sldIdLst>
  <p:sldSz cy="5143500" cx="9144000"/>
  <p:notesSz cx="6858000" cy="9144000"/>
  <p:embeddedFontLst>
    <p:embeddedFont>
      <p:font typeface="Anton"/>
      <p:regular r:id="rId49"/>
    </p:embeddedFont>
    <p:embeddedFont>
      <p:font typeface="Advent Pro SemiBold"/>
      <p:regular r:id="rId50"/>
      <p:bold r:id="rId51"/>
    </p:embeddedFont>
    <p:embeddedFont>
      <p:font typeface="Proxima Nova"/>
      <p:regular r:id="rId52"/>
      <p:bold r:id="rId53"/>
      <p:italic r:id="rId54"/>
      <p:boldItalic r:id="rId55"/>
    </p:embeddedFont>
    <p:embeddedFont>
      <p:font typeface="Roboto"/>
      <p:regular r:id="rId56"/>
      <p:bold r:id="rId57"/>
      <p:italic r:id="rId58"/>
      <p:boldItalic r:id="rId59"/>
    </p:embeddedFont>
    <p:embeddedFont>
      <p:font typeface="Roboto Medium"/>
      <p:regular r:id="rId60"/>
      <p:bold r:id="rId61"/>
      <p:italic r:id="rId62"/>
      <p:boldItalic r:id="rId63"/>
    </p:embeddedFont>
    <p:embeddedFont>
      <p:font typeface="Amatic SC"/>
      <p:regular r:id="rId64"/>
      <p:bold r:id="rId65"/>
    </p:embeddedFont>
    <p:embeddedFont>
      <p:font typeface="Fira Sans Extra Condensed Medium"/>
      <p:regular r:id="rId66"/>
      <p:bold r:id="rId67"/>
      <p:italic r:id="rId68"/>
      <p:boldItalic r:id="rId69"/>
    </p:embeddedFont>
    <p:embeddedFont>
      <p:font typeface="Fira Sans Condensed Medium"/>
      <p:regular r:id="rId70"/>
      <p:bold r:id="rId71"/>
      <p:italic r:id="rId72"/>
      <p:boldItalic r:id="rId73"/>
    </p:embeddedFont>
    <p:embeddedFont>
      <p:font typeface="Proxima Nova Semibold"/>
      <p:regular r:id="rId74"/>
      <p:bold r:id="rId75"/>
      <p:boldItalic r:id="rId76"/>
    </p:embeddedFont>
    <p:embeddedFont>
      <p:font typeface="Roboto Light"/>
      <p:regular r:id="rId77"/>
      <p:bold r:id="rId78"/>
      <p:italic r:id="rId79"/>
      <p:boldItalic r:id="rId80"/>
    </p:embeddedFont>
    <p:embeddedFont>
      <p:font typeface="Advent Pro Medium"/>
      <p:regular r:id="rId81"/>
      <p:bold r:id="rId8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2D755E87-9393-41B3-999D-0C886120B5EF}">
  <a:tblStyle styleId="{2D755E87-9393-41B3-999D-0C886120B5E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RobotoLight-boldItalic.fntdata"/><Relationship Id="rId82" Type="http://schemas.openxmlformats.org/officeDocument/2006/relationships/font" Target="fonts/AdventProMedium-bold.fntdata"/><Relationship Id="rId81" Type="http://schemas.openxmlformats.org/officeDocument/2006/relationships/font" Target="fonts/AdventProMedium-regular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font" Target="fonts/Anton-regular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FiraSansCondensedMedium-boldItalic.fntdata"/><Relationship Id="rId72" Type="http://schemas.openxmlformats.org/officeDocument/2006/relationships/font" Target="fonts/FiraSansCondensedMedium-italic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bold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regular.fntdata"/><Relationship Id="rId33" Type="http://schemas.openxmlformats.org/officeDocument/2006/relationships/slide" Target="slides/slide27.xml"/><Relationship Id="rId77" Type="http://schemas.openxmlformats.org/officeDocument/2006/relationships/font" Target="fonts/RobotoLight-regular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boldItalic.fntdata"/><Relationship Id="rId35" Type="http://schemas.openxmlformats.org/officeDocument/2006/relationships/slide" Target="slides/slide29.xml"/><Relationship Id="rId79" Type="http://schemas.openxmlformats.org/officeDocument/2006/relationships/font" Target="fonts/RobotoLight-italic.fntdata"/><Relationship Id="rId34" Type="http://schemas.openxmlformats.org/officeDocument/2006/relationships/slide" Target="slides/slide28.xml"/><Relationship Id="rId78" Type="http://schemas.openxmlformats.org/officeDocument/2006/relationships/font" Target="fonts/RobotoLight-bold.fntdata"/><Relationship Id="rId71" Type="http://schemas.openxmlformats.org/officeDocument/2006/relationships/font" Target="fonts/FiraSansCondensedMedium-bold.fntdata"/><Relationship Id="rId70" Type="http://schemas.openxmlformats.org/officeDocument/2006/relationships/font" Target="fonts/FiraSansCondensedMedium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italic.fntdata"/><Relationship Id="rId61" Type="http://schemas.openxmlformats.org/officeDocument/2006/relationships/font" Target="fonts/RobotoMedium-bold.fntdata"/><Relationship Id="rId20" Type="http://schemas.openxmlformats.org/officeDocument/2006/relationships/slide" Target="slides/slide14.xml"/><Relationship Id="rId64" Type="http://schemas.openxmlformats.org/officeDocument/2006/relationships/font" Target="fonts/AmaticSC-regular.fntdata"/><Relationship Id="rId63" Type="http://schemas.openxmlformats.org/officeDocument/2006/relationships/font" Target="fonts/RobotoMedium-boldItalic.fntdata"/><Relationship Id="rId22" Type="http://schemas.openxmlformats.org/officeDocument/2006/relationships/slide" Target="slides/slide16.xml"/><Relationship Id="rId66" Type="http://schemas.openxmlformats.org/officeDocument/2006/relationships/font" Target="fonts/FiraSansExtraCondensedMedium-regular.fntdata"/><Relationship Id="rId21" Type="http://schemas.openxmlformats.org/officeDocument/2006/relationships/slide" Target="slides/slide15.xml"/><Relationship Id="rId65" Type="http://schemas.openxmlformats.org/officeDocument/2006/relationships/font" Target="fonts/AmaticSC-bold.fntdata"/><Relationship Id="rId24" Type="http://schemas.openxmlformats.org/officeDocument/2006/relationships/slide" Target="slides/slide18.xml"/><Relationship Id="rId68" Type="http://schemas.openxmlformats.org/officeDocument/2006/relationships/font" Target="fonts/FiraSansExtraCondensedMedium-italic.fntdata"/><Relationship Id="rId23" Type="http://schemas.openxmlformats.org/officeDocument/2006/relationships/slide" Target="slides/slide17.xml"/><Relationship Id="rId67" Type="http://schemas.openxmlformats.org/officeDocument/2006/relationships/font" Target="fonts/FiraSansExtraCondensedMedium-bold.fntdata"/><Relationship Id="rId60" Type="http://schemas.openxmlformats.org/officeDocument/2006/relationships/font" Target="fonts/RobotoMedium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FiraSansExtraCondensedMedium-bold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AdventProSemiBold-bold.fntdata"/><Relationship Id="rId50" Type="http://schemas.openxmlformats.org/officeDocument/2006/relationships/font" Target="fonts/AdventProSemiBold-regular.fntdata"/><Relationship Id="rId53" Type="http://schemas.openxmlformats.org/officeDocument/2006/relationships/font" Target="fonts/ProximaNova-bold.fntdata"/><Relationship Id="rId52" Type="http://schemas.openxmlformats.org/officeDocument/2006/relationships/font" Target="fonts/ProximaNova-regular.fntdata"/><Relationship Id="rId11" Type="http://schemas.openxmlformats.org/officeDocument/2006/relationships/slide" Target="slides/slide5.xml"/><Relationship Id="rId55" Type="http://schemas.openxmlformats.org/officeDocument/2006/relationships/font" Target="fonts/ProximaNova-boldItalic.fntdata"/><Relationship Id="rId10" Type="http://schemas.openxmlformats.org/officeDocument/2006/relationships/slide" Target="slides/slide4.xml"/><Relationship Id="rId54" Type="http://schemas.openxmlformats.org/officeDocument/2006/relationships/font" Target="fonts/ProximaNova-italic.fntdata"/><Relationship Id="rId13" Type="http://schemas.openxmlformats.org/officeDocument/2006/relationships/slide" Target="slides/slide7.xml"/><Relationship Id="rId57" Type="http://schemas.openxmlformats.org/officeDocument/2006/relationships/font" Target="fonts/Roboto-bold.fntdata"/><Relationship Id="rId12" Type="http://schemas.openxmlformats.org/officeDocument/2006/relationships/slide" Target="slides/slide6.xml"/><Relationship Id="rId56" Type="http://schemas.openxmlformats.org/officeDocument/2006/relationships/font" Target="fonts/Roboto-regular.fntdata"/><Relationship Id="rId15" Type="http://schemas.openxmlformats.org/officeDocument/2006/relationships/slide" Target="slides/slide9.xml"/><Relationship Id="rId59" Type="http://schemas.openxmlformats.org/officeDocument/2006/relationships/font" Target="fonts/Roboto-boldItalic.fntdata"/><Relationship Id="rId14" Type="http://schemas.openxmlformats.org/officeDocument/2006/relationships/slide" Target="slides/slide8.xml"/><Relationship Id="rId58" Type="http://schemas.openxmlformats.org/officeDocument/2006/relationships/font" Target="fonts/Roboto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g6c52a2e8d8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" name="Google Shape;199;g6c52a2e8d8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g6c4305b01e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5" name="Google Shape;555;g6c4305b01e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" name="Google Shape;836;g6ea81c1a38_0_246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" name="Google Shape;837;g6ea81c1a38_0_246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g6c4305b01e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0" name="Google Shape;860;g6c4305b01e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6" name="Shape 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" name="Google Shape;977;g6c60e245bf_1_313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8" name="Google Shape;978;g6c60e245bf_1_313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1" name="Shape 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" name="Google Shape;982;g6c4305b01e_0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" name="Google Shape;983;g6c4305b01e_0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4" name="Shape 1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" name="Google Shape;1045;g712a9cfe4a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6" name="Google Shape;1046;g712a9cfe4a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3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Google Shape;1084;g6ea81c1a38_0_251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5" name="Google Shape;1085;g6ea81c1a38_0_251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1" name="Shape 1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" name="Google Shape;1092;g6ea81c1a38_5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3" name="Google Shape;1093;g6ea81c1a38_5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9" name="Shape 1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" name="Google Shape;1100;g715981d74d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" name="Google Shape;1101;g715981d74d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4" name="Shape 1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" name="Google Shape;1105;g6c52a2e8d8_0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6" name="Google Shape;1106;g6c52a2e8d8_0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g6c60e245bf_1_31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" name="Google Shape;358;g6c60e245bf_1_31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7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g6c52a2e8d8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9" name="Google Shape;1129;g6c52a2e8d8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3" name="Shape 1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" name="Google Shape;1134;g6c52a2e8d8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5" name="Google Shape;1135;g6c52a2e8d8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5" name="Shape 1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" name="Google Shape;1166;g6c52a2e8d8_0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7" name="Google Shape;1167;g6c52a2e8d8_0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3" name="Shape 1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" name="Google Shape;1194;g6c60e245bf_1_313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5" name="Google Shape;1195;g6c60e245bf_1_313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9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Google Shape;1210;g6c52a2e8d8_0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1" name="Google Shape;1211;g6c52a2e8d8_0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4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g6c60e245bf_1_315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6" name="Google Shape;1376;g6c60e245bf_1_315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90" name="Shape 1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1" name="Google Shape;1991;g6c60e245bf_1_315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2" name="Google Shape;1992;g6c60e245bf_1_315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97" name="Shape 1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8" name="Google Shape;1998;g6c60e245bf_1_158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9" name="Google Shape;1999;g6c60e245bf_1_158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04" name="Shape 2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5" name="Google Shape;2005;g6c60e245bf_1_158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6" name="Google Shape;2006;g6c60e245bf_1_158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28" name="Shape 2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9" name="Google Shape;2029;g6ea81c1a38_0_121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0" name="Google Shape;2030;g6ea81c1a38_0_121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g6c4305b01e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" name="Google Shape;364;g6c4305b01e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65" name="Shape 2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6" name="Google Shape;2366;g6ea81c1a38_0_124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7" name="Google Shape;2367;g6ea81c1a38_0_124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42" name="Shape 8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3" name="Google Shape;8643;g6ea81c1a38_0_18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44" name="Google Shape;8644;g6ea81c1a38_0_18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69" name="Shape 9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0" name="Google Shape;9070;g6ea81c1a38_0_191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71" name="Google Shape;9071;g6ea81c1a38_0_191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32" name="Shape 9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3" name="Google Shape;9233;g6ea81c1a38_0_193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34" name="Google Shape;9234;g6ea81c1a38_0_193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34" name="Shape 9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5" name="Google Shape;9635;g6ea81c1a38_0_197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36" name="Google Shape;9636;g6ea81c1a38_0_197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05" name="Shape 10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6" name="Google Shape;10006;g6ea81c1a38_0_20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07" name="Google Shape;10007;g6ea81c1a38_0_20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82" name="Shape 10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3" name="Google Shape;10383;g6ea81c1a38_0_20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84" name="Google Shape;10384;g6ea81c1a38_0_20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13" name="Shape 10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4" name="Google Shape;10814;g6ea81c1a38_0_209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15" name="Google Shape;10815;g6ea81c1a38_0_209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06" name="Shape 11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7" name="Google Shape;11607;g6ea81c1a38_0_217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08" name="Google Shape;11608;g6ea81c1a38_0_217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47" name="Shape 12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8" name="Google Shape;12348;g6ea81c1a38_0_224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49" name="Google Shape;12349;g6ea81c1a38_0_224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g6c4305b01e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" name="Google Shape;380;g6c4305b01e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40" name="Shape 13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1" name="Google Shape;13041;g6ea81c1a38_0_231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42" name="Google Shape;13042;g6ea81c1a38_0_231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42" name="Shape 13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3" name="Google Shape;13343;g6ea81c1a38_0_234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44" name="Google Shape;13344;g6ea81c1a38_0_234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76" name="Shape 13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7" name="Google Shape;13977;g6ea81c1a38_0_24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78" name="Google Shape;13978;g6ea81c1a38_0_24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g6c4305b01e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" name="Google Shape;427;g6c4305b01e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4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g6c4305b01e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6" name="Google Shape;456;g6c4305b01e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1" name="Shape 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Google Shape;482;g6c4305b01e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3" name="Google Shape;483;g6c4305b01e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3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g6c60e245bf_1_313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5" name="Google Shape;495;g6c60e245bf_1_313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8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g6c4305b01e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0" name="Google Shape;540;g6c4305b01e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-11775"/>
            <a:ext cx="9144000" cy="5155300"/>
            <a:chOff x="0" y="-11775"/>
            <a:chExt cx="9144000" cy="5155300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0" y="-10600"/>
              <a:ext cx="7045700" cy="5143500"/>
              <a:chOff x="351075" y="-10600"/>
              <a:chExt cx="7045700" cy="5143500"/>
            </a:xfrm>
          </p:grpSpPr>
          <p:sp>
            <p:nvSpPr>
              <p:cNvPr id="11" name="Google Shape;11;p2"/>
              <p:cNvSpPr/>
              <p:nvPr/>
            </p:nvSpPr>
            <p:spPr>
              <a:xfrm rot="5400000">
                <a:off x="2090975" y="-177975"/>
                <a:ext cx="5134200" cy="5477400"/>
              </a:xfrm>
              <a:prstGeom prst="rtTriangle">
                <a:avLst/>
              </a:pr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351075" y="-10600"/>
                <a:ext cx="1631100" cy="5143500"/>
              </a:xfrm>
              <a:prstGeom prst="rect">
                <a:avLst/>
              </a:pr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" name="Google Shape;13;p2"/>
            <p:cNvSpPr/>
            <p:nvPr/>
          </p:nvSpPr>
          <p:spPr>
            <a:xfrm rot="5400000">
              <a:off x="105487" y="-116050"/>
              <a:ext cx="3153900" cy="3364800"/>
            </a:xfrm>
            <a:prstGeom prst="rtTriangl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 rot="-5400000">
              <a:off x="3832650" y="-183375"/>
              <a:ext cx="5139600" cy="5482800"/>
            </a:xfrm>
            <a:prstGeom prst="rtTriangle">
              <a:avLst/>
            </a:prstGeom>
            <a:solidFill>
              <a:srgbClr val="757F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0" y="4383325"/>
              <a:ext cx="9144000" cy="760200"/>
            </a:xfrm>
            <a:prstGeom prst="rect">
              <a:avLst/>
            </a:prstGeom>
            <a:solidFill>
              <a:srgbClr val="0E21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 rot="-5400000">
              <a:off x="6217500" y="2217000"/>
              <a:ext cx="5141100" cy="711900"/>
            </a:xfrm>
            <a:prstGeom prst="snip1Rect">
              <a:avLst>
                <a:gd fmla="val 50000" name="adj"/>
              </a:avLst>
            </a:prstGeom>
            <a:solidFill>
              <a:srgbClr val="0E21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" name="Google Shape;17;p2"/>
          <p:cNvSpPr txBox="1"/>
          <p:nvPr>
            <p:ph type="ctrTitle"/>
          </p:nvPr>
        </p:nvSpPr>
        <p:spPr>
          <a:xfrm>
            <a:off x="2299775" y="538400"/>
            <a:ext cx="5929200" cy="21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8" name="Google Shape;18;p2"/>
          <p:cNvSpPr txBox="1"/>
          <p:nvPr>
            <p:ph idx="1" type="subTitle"/>
          </p:nvPr>
        </p:nvSpPr>
        <p:spPr>
          <a:xfrm>
            <a:off x="5488875" y="2513438"/>
            <a:ext cx="27402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solidFill>
                  <a:srgbClr val="0E2138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1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5" name="Google Shape;75;p11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Google Shape;77;p12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78" name="Google Shape;78;p12"/>
            <p:cNvSpPr/>
            <p:nvPr/>
          </p:nvSpPr>
          <p:spPr>
            <a:xfrm>
              <a:off x="0" y="0"/>
              <a:ext cx="8430000" cy="5143500"/>
            </a:xfrm>
            <a:prstGeom prst="snip1Rect">
              <a:avLst>
                <a:gd fmla="val 50000" name="adj"/>
              </a:avLst>
            </a:prstGeom>
            <a:solidFill>
              <a:srgbClr val="0E21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12"/>
            <p:cNvSpPr/>
            <p:nvPr/>
          </p:nvSpPr>
          <p:spPr>
            <a:xfrm flipH="1" rot="-5400000">
              <a:off x="7562550" y="-51150"/>
              <a:ext cx="1530300" cy="1632600"/>
            </a:xfrm>
            <a:prstGeom prst="rtTriangl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" name="Google Shape;80;p12"/>
          <p:cNvSpPr txBox="1"/>
          <p:nvPr>
            <p:ph type="ctrTitle"/>
          </p:nvPr>
        </p:nvSpPr>
        <p:spPr>
          <a:xfrm>
            <a:off x="714026" y="1466425"/>
            <a:ext cx="3028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81" name="Google Shape;81;p12"/>
          <p:cNvSpPr txBox="1"/>
          <p:nvPr>
            <p:ph idx="1" type="subTitle"/>
          </p:nvPr>
        </p:nvSpPr>
        <p:spPr>
          <a:xfrm>
            <a:off x="714026" y="1928725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82" name="Google Shape;82;p12"/>
          <p:cNvSpPr txBox="1"/>
          <p:nvPr>
            <p:ph hasCustomPrompt="1" idx="2" type="title"/>
          </p:nvPr>
        </p:nvSpPr>
        <p:spPr>
          <a:xfrm>
            <a:off x="714032" y="95299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4800">
                <a:solidFill>
                  <a:schemeClr val="accent1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3" name="Google Shape;83;p12"/>
          <p:cNvSpPr txBox="1"/>
          <p:nvPr>
            <p:ph idx="3" type="ctrTitle"/>
          </p:nvPr>
        </p:nvSpPr>
        <p:spPr>
          <a:xfrm>
            <a:off x="3926526" y="1466425"/>
            <a:ext cx="3028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84" name="Google Shape;84;p12"/>
          <p:cNvSpPr txBox="1"/>
          <p:nvPr>
            <p:ph idx="4" type="subTitle"/>
          </p:nvPr>
        </p:nvSpPr>
        <p:spPr>
          <a:xfrm>
            <a:off x="3926526" y="1928725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85" name="Google Shape;85;p12"/>
          <p:cNvSpPr txBox="1"/>
          <p:nvPr>
            <p:ph hasCustomPrompt="1" idx="5" type="title"/>
          </p:nvPr>
        </p:nvSpPr>
        <p:spPr>
          <a:xfrm>
            <a:off x="3926532" y="95299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4800">
                <a:solidFill>
                  <a:schemeClr val="accent1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6" name="Google Shape;86;p12"/>
          <p:cNvSpPr txBox="1"/>
          <p:nvPr>
            <p:ph idx="6" type="ctrTitle"/>
          </p:nvPr>
        </p:nvSpPr>
        <p:spPr>
          <a:xfrm>
            <a:off x="714026" y="3420850"/>
            <a:ext cx="3028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87" name="Google Shape;87;p12"/>
          <p:cNvSpPr txBox="1"/>
          <p:nvPr>
            <p:ph idx="7" type="subTitle"/>
          </p:nvPr>
        </p:nvSpPr>
        <p:spPr>
          <a:xfrm>
            <a:off x="714026" y="38831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88" name="Google Shape;88;p12"/>
          <p:cNvSpPr txBox="1"/>
          <p:nvPr>
            <p:ph hasCustomPrompt="1" idx="8" type="title"/>
          </p:nvPr>
        </p:nvSpPr>
        <p:spPr>
          <a:xfrm>
            <a:off x="714032" y="290741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4800">
                <a:solidFill>
                  <a:schemeClr val="accent1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9" name="Google Shape;89;p12"/>
          <p:cNvSpPr txBox="1"/>
          <p:nvPr>
            <p:ph idx="9" type="ctrTitle"/>
          </p:nvPr>
        </p:nvSpPr>
        <p:spPr>
          <a:xfrm>
            <a:off x="3926526" y="3420850"/>
            <a:ext cx="3028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90" name="Google Shape;90;p12"/>
          <p:cNvSpPr txBox="1"/>
          <p:nvPr>
            <p:ph idx="13" type="subTitle"/>
          </p:nvPr>
        </p:nvSpPr>
        <p:spPr>
          <a:xfrm>
            <a:off x="3926526" y="38831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91" name="Google Shape;91;p12"/>
          <p:cNvSpPr txBox="1"/>
          <p:nvPr>
            <p:ph hasCustomPrompt="1" idx="14" type="title"/>
          </p:nvPr>
        </p:nvSpPr>
        <p:spPr>
          <a:xfrm>
            <a:off x="3926532" y="290741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4800">
                <a:solidFill>
                  <a:schemeClr val="accent1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6">
    <p:bg>
      <p:bgPr>
        <a:solidFill>
          <a:schemeClr val="dk1"/>
        </a:solidFill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3"/>
          <p:cNvSpPr txBox="1"/>
          <p:nvPr>
            <p:ph idx="1" type="subTitle"/>
          </p:nvPr>
        </p:nvSpPr>
        <p:spPr>
          <a:xfrm>
            <a:off x="714025" y="3172345"/>
            <a:ext cx="27582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94" name="Google Shape;94;p13"/>
          <p:cNvSpPr txBox="1"/>
          <p:nvPr>
            <p:ph idx="2" type="subTitle"/>
          </p:nvPr>
        </p:nvSpPr>
        <p:spPr>
          <a:xfrm>
            <a:off x="714025" y="4140684"/>
            <a:ext cx="275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2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95" name="Google Shape;95;p13"/>
          <p:cNvSpPr txBox="1"/>
          <p:nvPr>
            <p:ph hasCustomPrompt="1" type="title"/>
          </p:nvPr>
        </p:nvSpPr>
        <p:spPr>
          <a:xfrm>
            <a:off x="714025" y="2622351"/>
            <a:ext cx="27582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24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96" name="Google Shape;96;p13"/>
          <p:cNvSpPr txBox="1"/>
          <p:nvPr>
            <p:ph hasCustomPrompt="1" idx="3" type="title"/>
          </p:nvPr>
        </p:nvSpPr>
        <p:spPr>
          <a:xfrm>
            <a:off x="714025" y="3590712"/>
            <a:ext cx="27582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2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97" name="Google Shape;97;p13"/>
          <p:cNvSpPr txBox="1"/>
          <p:nvPr>
            <p:ph idx="4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_1">
    <p:bg>
      <p:bgPr>
        <a:solidFill>
          <a:schemeClr val="lt1"/>
        </a:solidFill>
      </p:bgPr>
    </p:bg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" name="Google Shape;99;p14"/>
          <p:cNvGrpSpPr/>
          <p:nvPr/>
        </p:nvGrpSpPr>
        <p:grpSpPr>
          <a:xfrm flipH="1" rot="10800000">
            <a:off x="1" y="-36150"/>
            <a:ext cx="9036774" cy="5175000"/>
            <a:chOff x="1" y="-36150"/>
            <a:chExt cx="9036774" cy="5175000"/>
          </a:xfrm>
        </p:grpSpPr>
        <p:grpSp>
          <p:nvGrpSpPr>
            <p:cNvPr id="100" name="Google Shape;100;p14"/>
            <p:cNvGrpSpPr/>
            <p:nvPr/>
          </p:nvGrpSpPr>
          <p:grpSpPr>
            <a:xfrm flipH="1">
              <a:off x="643751" y="-36150"/>
              <a:ext cx="8393024" cy="5175000"/>
              <a:chOff x="752951" y="-36150"/>
              <a:chExt cx="8393024" cy="5175000"/>
            </a:xfrm>
          </p:grpSpPr>
          <p:sp>
            <p:nvSpPr>
              <p:cNvPr id="101" name="Google Shape;101;p14"/>
              <p:cNvSpPr/>
              <p:nvPr/>
            </p:nvSpPr>
            <p:spPr>
              <a:xfrm>
                <a:off x="5886775" y="-11200"/>
                <a:ext cx="3259200" cy="5143500"/>
              </a:xfrm>
              <a:prstGeom prst="rect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14"/>
              <p:cNvSpPr/>
              <p:nvPr/>
            </p:nvSpPr>
            <p:spPr>
              <a:xfrm rot="-5400000">
                <a:off x="748901" y="-32100"/>
                <a:ext cx="5175000" cy="5166900"/>
              </a:xfrm>
              <a:prstGeom prst="rtTriangl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" name="Google Shape;103;p14"/>
            <p:cNvGrpSpPr/>
            <p:nvPr/>
          </p:nvGrpSpPr>
          <p:grpSpPr>
            <a:xfrm flipH="1">
              <a:off x="1" y="-36150"/>
              <a:ext cx="8393024" cy="5175000"/>
              <a:chOff x="752951" y="-36150"/>
              <a:chExt cx="8393024" cy="5175000"/>
            </a:xfrm>
          </p:grpSpPr>
          <p:sp>
            <p:nvSpPr>
              <p:cNvPr id="104" name="Google Shape;104;p14"/>
              <p:cNvSpPr/>
              <p:nvPr/>
            </p:nvSpPr>
            <p:spPr>
              <a:xfrm>
                <a:off x="5886775" y="-11200"/>
                <a:ext cx="3259200" cy="5143500"/>
              </a:xfrm>
              <a:prstGeom prst="rect">
                <a:avLst/>
              </a:prstGeom>
              <a:solidFill>
                <a:srgbClr val="C9D4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" name="Google Shape;105;p14"/>
              <p:cNvSpPr/>
              <p:nvPr/>
            </p:nvSpPr>
            <p:spPr>
              <a:xfrm rot="-5400000">
                <a:off x="748901" y="-32100"/>
                <a:ext cx="5175000" cy="5166900"/>
              </a:xfrm>
              <a:prstGeom prst="rtTriangle">
                <a:avLst/>
              </a:prstGeom>
              <a:solidFill>
                <a:srgbClr val="C9D4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6" name="Google Shape;106;p14"/>
          <p:cNvSpPr/>
          <p:nvPr/>
        </p:nvSpPr>
        <p:spPr>
          <a:xfrm>
            <a:off x="0" y="2850275"/>
            <a:ext cx="9144000" cy="2293200"/>
          </a:xfrm>
          <a:prstGeom prst="snip1Rect">
            <a:avLst>
              <a:gd fmla="val 0" name="adj"/>
            </a:avLst>
          </a:prstGeom>
          <a:solidFill>
            <a:srgbClr val="0E21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14"/>
          <p:cNvSpPr txBox="1"/>
          <p:nvPr>
            <p:ph type="ctrTitle"/>
          </p:nvPr>
        </p:nvSpPr>
        <p:spPr>
          <a:xfrm>
            <a:off x="1010448" y="2317675"/>
            <a:ext cx="1630800" cy="386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rgbClr val="F9C35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08" name="Google Shape;108;p14"/>
          <p:cNvSpPr txBox="1"/>
          <p:nvPr>
            <p:ph idx="1" type="subTitle"/>
          </p:nvPr>
        </p:nvSpPr>
        <p:spPr>
          <a:xfrm>
            <a:off x="714051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09" name="Google Shape;109;p14"/>
          <p:cNvSpPr txBox="1"/>
          <p:nvPr>
            <p:ph idx="2" type="ctrTitle"/>
          </p:nvPr>
        </p:nvSpPr>
        <p:spPr>
          <a:xfrm>
            <a:off x="3756526" y="2317675"/>
            <a:ext cx="1630800" cy="386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rgbClr val="F9C35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10" name="Google Shape;110;p14"/>
          <p:cNvSpPr txBox="1"/>
          <p:nvPr>
            <p:ph idx="3" type="subTitle"/>
          </p:nvPr>
        </p:nvSpPr>
        <p:spPr>
          <a:xfrm>
            <a:off x="3460203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11" name="Google Shape;111;p14"/>
          <p:cNvSpPr txBox="1"/>
          <p:nvPr>
            <p:ph idx="4" type="ctrTitle"/>
          </p:nvPr>
        </p:nvSpPr>
        <p:spPr>
          <a:xfrm>
            <a:off x="6502748" y="2317675"/>
            <a:ext cx="1630800" cy="3864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400">
                <a:solidFill>
                  <a:srgbClr val="F9C35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12" name="Google Shape;112;p14"/>
          <p:cNvSpPr txBox="1"/>
          <p:nvPr>
            <p:ph idx="5" type="subTitle"/>
          </p:nvPr>
        </p:nvSpPr>
        <p:spPr>
          <a:xfrm>
            <a:off x="6206390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13" name="Google Shape;113;p14"/>
          <p:cNvSpPr txBox="1"/>
          <p:nvPr>
            <p:ph idx="6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">
  <p:cSld name="CAPTION_ONLY_1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5"/>
          <p:cNvSpPr/>
          <p:nvPr/>
        </p:nvSpPr>
        <p:spPr>
          <a:xfrm flipH="1">
            <a:off x="4572000" y="200"/>
            <a:ext cx="4572000" cy="5143500"/>
          </a:xfrm>
          <a:prstGeom prst="snip1Rect">
            <a:avLst>
              <a:gd fmla="val 21499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5"/>
          <p:cNvSpPr/>
          <p:nvPr/>
        </p:nvSpPr>
        <p:spPr>
          <a:xfrm>
            <a:off x="0" y="200"/>
            <a:ext cx="4572000" cy="5143500"/>
          </a:xfrm>
          <a:prstGeom prst="snip1Rect">
            <a:avLst>
              <a:gd fmla="val 21499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5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_1_1">
    <p:bg>
      <p:bgPr>
        <a:solidFill>
          <a:schemeClr val="dk1"/>
        </a:solidFill>
      </p:bgPr>
    </p:bg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16"/>
          <p:cNvSpPr txBox="1"/>
          <p:nvPr>
            <p:ph type="ctrTitle"/>
          </p:nvPr>
        </p:nvSpPr>
        <p:spPr>
          <a:xfrm>
            <a:off x="880263" y="1549750"/>
            <a:ext cx="1881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0" name="Google Shape;120;p16"/>
          <p:cNvSpPr txBox="1"/>
          <p:nvPr>
            <p:ph idx="1" type="subTitle"/>
          </p:nvPr>
        </p:nvSpPr>
        <p:spPr>
          <a:xfrm>
            <a:off x="720663" y="2118250"/>
            <a:ext cx="2200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21" name="Google Shape;121;p16"/>
          <p:cNvSpPr txBox="1"/>
          <p:nvPr>
            <p:ph idx="2" type="ctrTitle"/>
          </p:nvPr>
        </p:nvSpPr>
        <p:spPr>
          <a:xfrm>
            <a:off x="3622568" y="1549750"/>
            <a:ext cx="1881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2" name="Google Shape;122;p16"/>
          <p:cNvSpPr txBox="1"/>
          <p:nvPr>
            <p:ph idx="3" type="subTitle"/>
          </p:nvPr>
        </p:nvSpPr>
        <p:spPr>
          <a:xfrm>
            <a:off x="3527918" y="2118250"/>
            <a:ext cx="207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23" name="Google Shape;123;p16"/>
          <p:cNvSpPr txBox="1"/>
          <p:nvPr>
            <p:ph idx="4" type="ctrTitle"/>
          </p:nvPr>
        </p:nvSpPr>
        <p:spPr>
          <a:xfrm>
            <a:off x="6353993" y="1549750"/>
            <a:ext cx="1881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4" name="Google Shape;124;p16"/>
          <p:cNvSpPr txBox="1"/>
          <p:nvPr>
            <p:ph idx="5" type="subTitle"/>
          </p:nvPr>
        </p:nvSpPr>
        <p:spPr>
          <a:xfrm>
            <a:off x="6159293" y="2118250"/>
            <a:ext cx="227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25" name="Google Shape;125;p16"/>
          <p:cNvSpPr txBox="1"/>
          <p:nvPr>
            <p:ph idx="6" type="ctrTitle"/>
          </p:nvPr>
        </p:nvSpPr>
        <p:spPr>
          <a:xfrm>
            <a:off x="880263" y="3333598"/>
            <a:ext cx="1881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6" name="Google Shape;126;p16"/>
          <p:cNvSpPr txBox="1"/>
          <p:nvPr>
            <p:ph idx="7" type="subTitle"/>
          </p:nvPr>
        </p:nvSpPr>
        <p:spPr>
          <a:xfrm>
            <a:off x="720663" y="3907642"/>
            <a:ext cx="2200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27" name="Google Shape;127;p16"/>
          <p:cNvSpPr txBox="1"/>
          <p:nvPr>
            <p:ph idx="8" type="ctrTitle"/>
          </p:nvPr>
        </p:nvSpPr>
        <p:spPr>
          <a:xfrm>
            <a:off x="3622568" y="3333598"/>
            <a:ext cx="1881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28" name="Google Shape;128;p16"/>
          <p:cNvSpPr txBox="1"/>
          <p:nvPr>
            <p:ph idx="9" type="subTitle"/>
          </p:nvPr>
        </p:nvSpPr>
        <p:spPr>
          <a:xfrm>
            <a:off x="3527918" y="3907642"/>
            <a:ext cx="207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29" name="Google Shape;129;p16"/>
          <p:cNvSpPr txBox="1"/>
          <p:nvPr>
            <p:ph idx="13" type="ctrTitle"/>
          </p:nvPr>
        </p:nvSpPr>
        <p:spPr>
          <a:xfrm>
            <a:off x="6353993" y="3333598"/>
            <a:ext cx="1881300" cy="426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Fira Sans Condensed Medium"/>
              <a:buNone/>
              <a:defRPr sz="1800">
                <a:solidFill>
                  <a:schemeClr val="accent1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130" name="Google Shape;130;p16"/>
          <p:cNvSpPr txBox="1"/>
          <p:nvPr>
            <p:ph idx="14" type="subTitle"/>
          </p:nvPr>
        </p:nvSpPr>
        <p:spPr>
          <a:xfrm>
            <a:off x="6159293" y="3907642"/>
            <a:ext cx="227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31" name="Google Shape;131;p16"/>
          <p:cNvSpPr txBox="1"/>
          <p:nvPr>
            <p:ph idx="15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000">
                <a:solidFill>
                  <a:schemeClr val="accent1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1">
  <p:cSld name="CAPTION_ONLY_1_1">
    <p:bg>
      <p:bgPr>
        <a:solidFill>
          <a:schemeClr val="dk1"/>
        </a:solid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7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2">
    <p:bg>
      <p:bgPr>
        <a:solidFill>
          <a:schemeClr val="lt2"/>
        </a:solidFill>
      </p:bgPr>
    </p:bg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18"/>
          <p:cNvSpPr txBox="1"/>
          <p:nvPr>
            <p:ph type="ctrTitle"/>
          </p:nvPr>
        </p:nvSpPr>
        <p:spPr>
          <a:xfrm>
            <a:off x="1542800" y="1848950"/>
            <a:ext cx="2555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000"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136" name="Google Shape;136;p18"/>
          <p:cNvSpPr txBox="1"/>
          <p:nvPr>
            <p:ph idx="1" type="subTitle"/>
          </p:nvPr>
        </p:nvSpPr>
        <p:spPr>
          <a:xfrm>
            <a:off x="1542800" y="2311250"/>
            <a:ext cx="2555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37" name="Google Shape;137;p18"/>
          <p:cNvSpPr txBox="1"/>
          <p:nvPr>
            <p:ph idx="2" type="ctrTitle"/>
          </p:nvPr>
        </p:nvSpPr>
        <p:spPr>
          <a:xfrm>
            <a:off x="5874775" y="1848950"/>
            <a:ext cx="2555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000"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138" name="Google Shape;138;p18"/>
          <p:cNvSpPr txBox="1"/>
          <p:nvPr>
            <p:ph idx="3" type="subTitle"/>
          </p:nvPr>
        </p:nvSpPr>
        <p:spPr>
          <a:xfrm>
            <a:off x="5874777" y="2311250"/>
            <a:ext cx="2555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39" name="Google Shape;139;p18"/>
          <p:cNvSpPr txBox="1"/>
          <p:nvPr>
            <p:ph idx="4" type="ctrTitle"/>
          </p:nvPr>
        </p:nvSpPr>
        <p:spPr>
          <a:xfrm>
            <a:off x="1542800" y="3523676"/>
            <a:ext cx="2555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000"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140" name="Google Shape;140;p18"/>
          <p:cNvSpPr txBox="1"/>
          <p:nvPr>
            <p:ph idx="5" type="subTitle"/>
          </p:nvPr>
        </p:nvSpPr>
        <p:spPr>
          <a:xfrm>
            <a:off x="1542800" y="3992133"/>
            <a:ext cx="2555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1" name="Google Shape;141;p18"/>
          <p:cNvSpPr txBox="1"/>
          <p:nvPr>
            <p:ph idx="6" type="ctrTitle"/>
          </p:nvPr>
        </p:nvSpPr>
        <p:spPr>
          <a:xfrm>
            <a:off x="5874775" y="3523676"/>
            <a:ext cx="2555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2000"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dvent Pro SemiBold"/>
              <a:buNone/>
              <a:defRPr sz="1200">
                <a:solidFill>
                  <a:srgbClr val="000000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9pPr>
          </a:lstStyle>
          <a:p/>
        </p:txBody>
      </p:sp>
      <p:sp>
        <p:nvSpPr>
          <p:cNvPr id="142" name="Google Shape;142;p18"/>
          <p:cNvSpPr txBox="1"/>
          <p:nvPr>
            <p:ph idx="7" type="subTitle"/>
          </p:nvPr>
        </p:nvSpPr>
        <p:spPr>
          <a:xfrm>
            <a:off x="5874777" y="3992133"/>
            <a:ext cx="2555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3" name="Google Shape;143;p18"/>
          <p:cNvSpPr txBox="1"/>
          <p:nvPr>
            <p:ph idx="8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2_1">
    <p:spTree>
      <p:nvGrpSpPr>
        <p:cNvPr id="144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p19"/>
          <p:cNvSpPr/>
          <p:nvPr/>
        </p:nvSpPr>
        <p:spPr>
          <a:xfrm>
            <a:off x="0" y="200"/>
            <a:ext cx="4572000" cy="5143500"/>
          </a:xfrm>
          <a:prstGeom prst="snip1Rect">
            <a:avLst>
              <a:gd fmla="val 21499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9"/>
          <p:cNvSpPr txBox="1"/>
          <p:nvPr>
            <p:ph type="ctrTitle"/>
          </p:nvPr>
        </p:nvSpPr>
        <p:spPr>
          <a:xfrm>
            <a:off x="714025" y="2225550"/>
            <a:ext cx="1921500" cy="1115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24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7" name="Google Shape;147;p19"/>
          <p:cNvSpPr txBox="1"/>
          <p:nvPr>
            <p:ph idx="1" type="subTitle"/>
          </p:nvPr>
        </p:nvSpPr>
        <p:spPr>
          <a:xfrm>
            <a:off x="714025" y="3450500"/>
            <a:ext cx="2722200" cy="7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8" name="Google Shape;148;p19"/>
          <p:cNvSpPr txBox="1"/>
          <p:nvPr>
            <p:ph idx="2" type="ctrTitle"/>
          </p:nvPr>
        </p:nvSpPr>
        <p:spPr>
          <a:xfrm>
            <a:off x="714025" y="409525"/>
            <a:ext cx="24102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2_1_1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20"/>
          <p:cNvSpPr/>
          <p:nvPr/>
        </p:nvSpPr>
        <p:spPr>
          <a:xfrm flipH="1">
            <a:off x="4572000" y="200"/>
            <a:ext cx="4572000" cy="5143500"/>
          </a:xfrm>
          <a:prstGeom prst="snip1Rect">
            <a:avLst>
              <a:gd fmla="val 21499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20"/>
          <p:cNvSpPr txBox="1"/>
          <p:nvPr>
            <p:ph type="ctrTitle"/>
          </p:nvPr>
        </p:nvSpPr>
        <p:spPr>
          <a:xfrm flipH="1">
            <a:off x="6508475" y="2225550"/>
            <a:ext cx="1921500" cy="11154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2400">
                <a:solidFill>
                  <a:schemeClr val="l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None/>
              <a:defRPr sz="18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52" name="Google Shape;152;p20"/>
          <p:cNvSpPr txBox="1"/>
          <p:nvPr>
            <p:ph idx="1" type="subTitle"/>
          </p:nvPr>
        </p:nvSpPr>
        <p:spPr>
          <a:xfrm flipH="1">
            <a:off x="5707775" y="3450500"/>
            <a:ext cx="2722200" cy="7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chemeClr val="lt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53" name="Google Shape;153;p20"/>
          <p:cNvSpPr txBox="1"/>
          <p:nvPr>
            <p:ph idx="2" type="ctrTitle"/>
          </p:nvPr>
        </p:nvSpPr>
        <p:spPr>
          <a:xfrm flipH="1">
            <a:off x="476307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0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lt1"/>
        </a:solidFill>
      </p:bgPr>
    </p:bg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oogle Shape;20;p3"/>
          <p:cNvGrpSpPr/>
          <p:nvPr/>
        </p:nvGrpSpPr>
        <p:grpSpPr>
          <a:xfrm>
            <a:off x="0" y="4650"/>
            <a:ext cx="9144000" cy="5134200"/>
            <a:chOff x="0" y="4650"/>
            <a:chExt cx="9144000" cy="5134200"/>
          </a:xfrm>
        </p:grpSpPr>
        <p:sp>
          <p:nvSpPr>
            <p:cNvPr id="21" name="Google Shape;21;p3"/>
            <p:cNvSpPr/>
            <p:nvPr/>
          </p:nvSpPr>
          <p:spPr>
            <a:xfrm flipH="1" rot="-5400000">
              <a:off x="3838200" y="-166950"/>
              <a:ext cx="5134200" cy="5477400"/>
            </a:xfrm>
            <a:prstGeom prst="rtTriangle">
              <a:avLst/>
            </a:pr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3"/>
            <p:cNvSpPr/>
            <p:nvPr/>
          </p:nvSpPr>
          <p:spPr>
            <a:xfrm>
              <a:off x="1945025" y="1230000"/>
              <a:ext cx="5305200" cy="3908700"/>
            </a:xfrm>
            <a:prstGeom prst="snip2SameRect">
              <a:avLst>
                <a:gd fmla="val 16667" name="adj1"/>
                <a:gd fmla="val 0" name="adj2"/>
              </a:avLst>
            </a:prstGeom>
            <a:solidFill>
              <a:srgbClr val="0E21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3"/>
            <p:cNvSpPr/>
            <p:nvPr/>
          </p:nvSpPr>
          <p:spPr>
            <a:xfrm flipH="1" rot="10800000">
              <a:off x="0" y="4650"/>
              <a:ext cx="1530300" cy="1632600"/>
            </a:xfrm>
            <a:prstGeom prst="rtTriangl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" name="Google Shape;24;p3"/>
          <p:cNvSpPr txBox="1"/>
          <p:nvPr>
            <p:ph type="ctrTitle"/>
          </p:nvPr>
        </p:nvSpPr>
        <p:spPr>
          <a:xfrm>
            <a:off x="2575200" y="3229313"/>
            <a:ext cx="3993600" cy="8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4800">
                <a:solidFill>
                  <a:srgbClr val="F3F3F3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5" name="Google Shape;25;p3"/>
          <p:cNvSpPr txBox="1"/>
          <p:nvPr>
            <p:ph idx="1" type="subTitle"/>
          </p:nvPr>
        </p:nvSpPr>
        <p:spPr>
          <a:xfrm>
            <a:off x="2065950" y="3903988"/>
            <a:ext cx="5012100" cy="42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hasCustomPrompt="1" idx="2" type="title"/>
          </p:nvPr>
        </p:nvSpPr>
        <p:spPr>
          <a:xfrm>
            <a:off x="4025850" y="2438028"/>
            <a:ext cx="1092300" cy="72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6000">
                <a:solidFill>
                  <a:srgbClr val="F9C35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">
  <p:cSld name="CAPTION_ONLY_1_1_1">
    <p:bg>
      <p:bgPr>
        <a:solidFill>
          <a:schemeClr val="dk1"/>
        </a:solidFill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21"/>
          <p:cNvSpPr/>
          <p:nvPr/>
        </p:nvSpPr>
        <p:spPr>
          <a:xfrm>
            <a:off x="3596250" y="4169458"/>
            <a:ext cx="1948200" cy="973500"/>
          </a:xfrm>
          <a:prstGeom prst="triangle">
            <a:avLst>
              <a:gd fmla="val 50000" name="adj"/>
            </a:avLst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21"/>
          <p:cNvSpPr/>
          <p:nvPr/>
        </p:nvSpPr>
        <p:spPr>
          <a:xfrm flipH="1">
            <a:off x="2232250" y="1091800"/>
            <a:ext cx="4679400" cy="2959800"/>
          </a:xfrm>
          <a:prstGeom prst="snip2DiagRect">
            <a:avLst>
              <a:gd fmla="val 0" name="adj1"/>
              <a:gd fmla="val 36007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21"/>
          <p:cNvSpPr/>
          <p:nvPr/>
        </p:nvSpPr>
        <p:spPr>
          <a:xfrm>
            <a:off x="2045959" y="973950"/>
            <a:ext cx="5052000" cy="3195600"/>
          </a:xfrm>
          <a:prstGeom prst="snip2DiagRect">
            <a:avLst>
              <a:gd fmla="val 0" name="adj1"/>
              <a:gd fmla="val 36007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21"/>
          <p:cNvSpPr txBox="1"/>
          <p:nvPr>
            <p:ph type="title"/>
          </p:nvPr>
        </p:nvSpPr>
        <p:spPr>
          <a:xfrm>
            <a:off x="2254625" y="1725300"/>
            <a:ext cx="4634700" cy="169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None/>
              <a:defRPr sz="48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3"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" name="Google Shape;160;p22"/>
          <p:cNvGrpSpPr/>
          <p:nvPr/>
        </p:nvGrpSpPr>
        <p:grpSpPr>
          <a:xfrm>
            <a:off x="0" y="-11775"/>
            <a:ext cx="9143963" cy="5155275"/>
            <a:chOff x="0" y="-11775"/>
            <a:chExt cx="9143963" cy="5155275"/>
          </a:xfrm>
        </p:grpSpPr>
        <p:grpSp>
          <p:nvGrpSpPr>
            <p:cNvPr id="161" name="Google Shape;161;p22"/>
            <p:cNvGrpSpPr/>
            <p:nvPr/>
          </p:nvGrpSpPr>
          <p:grpSpPr>
            <a:xfrm>
              <a:off x="150" y="-11775"/>
              <a:ext cx="9143813" cy="5139600"/>
              <a:chOff x="150" y="-11775"/>
              <a:chExt cx="9143813" cy="5139600"/>
            </a:xfrm>
          </p:grpSpPr>
          <p:sp>
            <p:nvSpPr>
              <p:cNvPr id="162" name="Google Shape;162;p22"/>
              <p:cNvSpPr/>
              <p:nvPr/>
            </p:nvSpPr>
            <p:spPr>
              <a:xfrm flipH="1" rot="-5400000">
                <a:off x="5884613" y="-116050"/>
                <a:ext cx="3153900" cy="3364800"/>
              </a:xfrm>
              <a:prstGeom prst="rtTriangl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22"/>
              <p:cNvSpPr/>
              <p:nvPr/>
            </p:nvSpPr>
            <p:spPr>
              <a:xfrm flipH="1" rot="5400000">
                <a:off x="171750" y="-183375"/>
                <a:ext cx="5139600" cy="5482800"/>
              </a:xfrm>
              <a:prstGeom prst="rtTriangle">
                <a:avLst/>
              </a:pr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4" name="Google Shape;164;p22"/>
            <p:cNvSpPr/>
            <p:nvPr/>
          </p:nvSpPr>
          <p:spPr>
            <a:xfrm flipH="1" rot="5400000">
              <a:off x="500850" y="-498450"/>
              <a:ext cx="5141100" cy="6142800"/>
            </a:xfrm>
            <a:prstGeom prst="snip1Rect">
              <a:avLst>
                <a:gd fmla="val 50000" name="adj"/>
              </a:avLst>
            </a:prstGeom>
            <a:solidFill>
              <a:srgbClr val="0E21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" name="Google Shape;165;p22"/>
          <p:cNvSpPr txBox="1"/>
          <p:nvPr>
            <p:ph type="title"/>
          </p:nvPr>
        </p:nvSpPr>
        <p:spPr>
          <a:xfrm>
            <a:off x="735025" y="737204"/>
            <a:ext cx="2749800" cy="112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60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42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42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42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42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42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42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42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200"/>
              <a:buNone/>
              <a:defRPr sz="4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166" name="Google Shape;166;p22"/>
          <p:cNvSpPr txBox="1"/>
          <p:nvPr>
            <p:ph idx="1" type="subTitle"/>
          </p:nvPr>
        </p:nvSpPr>
        <p:spPr>
          <a:xfrm>
            <a:off x="735025" y="2001550"/>
            <a:ext cx="2960400" cy="13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1400">
                <a:solidFill>
                  <a:schemeClr val="l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100"/>
              <a:buNone/>
              <a:defRPr sz="21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167" name="Google Shape;167;p22"/>
          <p:cNvSpPr txBox="1"/>
          <p:nvPr/>
        </p:nvSpPr>
        <p:spPr>
          <a:xfrm>
            <a:off x="711900" y="3354550"/>
            <a:ext cx="34083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rPr>
              <a:t>CREDITS: This presentation template was created by </a:t>
            </a:r>
            <a:r>
              <a:rPr lang="en" sz="1000">
                <a:solidFill>
                  <a:schemeClr val="accent2"/>
                </a:solidFill>
                <a:uFill>
                  <a:noFill/>
                </a:uFill>
                <a:latin typeface="Roboto Light"/>
                <a:ea typeface="Roboto Light"/>
                <a:cs typeface="Roboto Light"/>
                <a:sym typeface="Roboto Light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rPr>
              <a:t>, including icons by </a:t>
            </a:r>
            <a:r>
              <a:rPr lang="en" sz="1000">
                <a:solidFill>
                  <a:schemeClr val="accent2"/>
                </a:solidFill>
                <a:uFill>
                  <a:noFill/>
                </a:uFill>
                <a:latin typeface="Roboto Light"/>
                <a:ea typeface="Roboto Light"/>
                <a:cs typeface="Roboto Light"/>
                <a:sym typeface="Roboto Light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rPr>
              <a:t>, and infographics &amp; images by </a:t>
            </a:r>
            <a:r>
              <a:rPr lang="en" sz="1000">
                <a:solidFill>
                  <a:schemeClr val="accent2"/>
                </a:solidFill>
                <a:uFill>
                  <a:noFill/>
                </a:uFill>
                <a:latin typeface="Roboto Light"/>
                <a:ea typeface="Roboto Light"/>
                <a:cs typeface="Roboto Light"/>
                <a:sym typeface="Roboto Light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000">
              <a:solidFill>
                <a:schemeClr val="accent2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grpSp>
        <p:nvGrpSpPr>
          <p:cNvPr id="168" name="Google Shape;168;p22"/>
          <p:cNvGrpSpPr/>
          <p:nvPr/>
        </p:nvGrpSpPr>
        <p:grpSpPr>
          <a:xfrm flipH="1">
            <a:off x="6558566" y="852292"/>
            <a:ext cx="436422" cy="436187"/>
            <a:chOff x="2011175" y="420675"/>
            <a:chExt cx="139050" cy="138975"/>
          </a:xfrm>
        </p:grpSpPr>
        <p:sp>
          <p:nvSpPr>
            <p:cNvPr id="169" name="Google Shape;169;p22"/>
            <p:cNvSpPr/>
            <p:nvPr/>
          </p:nvSpPr>
          <p:spPr>
            <a:xfrm>
              <a:off x="2076600" y="420675"/>
              <a:ext cx="8225" cy="44900"/>
            </a:xfrm>
            <a:custGeom>
              <a:rect b="b" l="l" r="r" t="t"/>
              <a:pathLst>
                <a:path extrusionOk="0" h="1796" w="329">
                  <a:moveTo>
                    <a:pt x="0" y="1"/>
                  </a:moveTo>
                  <a:lnTo>
                    <a:pt x="0" y="1796"/>
                  </a:lnTo>
                  <a:lnTo>
                    <a:pt x="328" y="1796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2"/>
            <p:cNvSpPr/>
            <p:nvPr/>
          </p:nvSpPr>
          <p:spPr>
            <a:xfrm>
              <a:off x="2076600" y="514750"/>
              <a:ext cx="8225" cy="44900"/>
            </a:xfrm>
            <a:custGeom>
              <a:rect b="b" l="l" r="r" t="t"/>
              <a:pathLst>
                <a:path extrusionOk="0" h="1796" w="329">
                  <a:moveTo>
                    <a:pt x="0" y="1"/>
                  </a:moveTo>
                  <a:lnTo>
                    <a:pt x="0" y="1796"/>
                  </a:lnTo>
                  <a:lnTo>
                    <a:pt x="328" y="1796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2"/>
            <p:cNvSpPr/>
            <p:nvPr/>
          </p:nvSpPr>
          <p:spPr>
            <a:xfrm>
              <a:off x="2105325" y="486100"/>
              <a:ext cx="44900" cy="8225"/>
            </a:xfrm>
            <a:custGeom>
              <a:rect b="b" l="l" r="r" t="t"/>
              <a:pathLst>
                <a:path extrusionOk="0" h="329" w="1796">
                  <a:moveTo>
                    <a:pt x="0" y="1"/>
                  </a:moveTo>
                  <a:lnTo>
                    <a:pt x="0" y="328"/>
                  </a:lnTo>
                  <a:lnTo>
                    <a:pt x="1795" y="328"/>
                  </a:lnTo>
                  <a:lnTo>
                    <a:pt x="1795" y="1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2"/>
            <p:cNvSpPr/>
            <p:nvPr/>
          </p:nvSpPr>
          <p:spPr>
            <a:xfrm>
              <a:off x="2011175" y="486100"/>
              <a:ext cx="44900" cy="8225"/>
            </a:xfrm>
            <a:custGeom>
              <a:rect b="b" l="l" r="r" t="t"/>
              <a:pathLst>
                <a:path extrusionOk="0" h="329" w="1796">
                  <a:moveTo>
                    <a:pt x="0" y="1"/>
                  </a:moveTo>
                  <a:lnTo>
                    <a:pt x="0" y="328"/>
                  </a:lnTo>
                  <a:lnTo>
                    <a:pt x="1795" y="328"/>
                  </a:lnTo>
                  <a:lnTo>
                    <a:pt x="1795" y="1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" name="Google Shape;173;p22"/>
          <p:cNvGrpSpPr/>
          <p:nvPr/>
        </p:nvGrpSpPr>
        <p:grpSpPr>
          <a:xfrm flipH="1">
            <a:off x="4710940" y="1542579"/>
            <a:ext cx="369706" cy="369493"/>
            <a:chOff x="2011175" y="420675"/>
            <a:chExt cx="139050" cy="138975"/>
          </a:xfrm>
        </p:grpSpPr>
        <p:sp>
          <p:nvSpPr>
            <p:cNvPr id="174" name="Google Shape;174;p22"/>
            <p:cNvSpPr/>
            <p:nvPr/>
          </p:nvSpPr>
          <p:spPr>
            <a:xfrm>
              <a:off x="2076600" y="420675"/>
              <a:ext cx="8225" cy="44900"/>
            </a:xfrm>
            <a:custGeom>
              <a:rect b="b" l="l" r="r" t="t"/>
              <a:pathLst>
                <a:path extrusionOk="0" h="1796" w="329">
                  <a:moveTo>
                    <a:pt x="0" y="1"/>
                  </a:moveTo>
                  <a:lnTo>
                    <a:pt x="0" y="1796"/>
                  </a:lnTo>
                  <a:lnTo>
                    <a:pt x="328" y="1796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2"/>
            <p:cNvSpPr/>
            <p:nvPr/>
          </p:nvSpPr>
          <p:spPr>
            <a:xfrm>
              <a:off x="2076600" y="514750"/>
              <a:ext cx="8225" cy="44900"/>
            </a:xfrm>
            <a:custGeom>
              <a:rect b="b" l="l" r="r" t="t"/>
              <a:pathLst>
                <a:path extrusionOk="0" h="1796" w="329">
                  <a:moveTo>
                    <a:pt x="0" y="1"/>
                  </a:moveTo>
                  <a:lnTo>
                    <a:pt x="0" y="1796"/>
                  </a:lnTo>
                  <a:lnTo>
                    <a:pt x="328" y="1796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2"/>
            <p:cNvSpPr/>
            <p:nvPr/>
          </p:nvSpPr>
          <p:spPr>
            <a:xfrm>
              <a:off x="2105325" y="486100"/>
              <a:ext cx="44900" cy="8225"/>
            </a:xfrm>
            <a:custGeom>
              <a:rect b="b" l="l" r="r" t="t"/>
              <a:pathLst>
                <a:path extrusionOk="0" h="329" w="1796">
                  <a:moveTo>
                    <a:pt x="0" y="1"/>
                  </a:moveTo>
                  <a:lnTo>
                    <a:pt x="0" y="328"/>
                  </a:lnTo>
                  <a:lnTo>
                    <a:pt x="1795" y="328"/>
                  </a:lnTo>
                  <a:lnTo>
                    <a:pt x="1795" y="1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2"/>
            <p:cNvSpPr/>
            <p:nvPr/>
          </p:nvSpPr>
          <p:spPr>
            <a:xfrm>
              <a:off x="2011175" y="486100"/>
              <a:ext cx="44900" cy="8225"/>
            </a:xfrm>
            <a:custGeom>
              <a:rect b="b" l="l" r="r" t="t"/>
              <a:pathLst>
                <a:path extrusionOk="0" h="329" w="1796">
                  <a:moveTo>
                    <a:pt x="0" y="1"/>
                  </a:moveTo>
                  <a:lnTo>
                    <a:pt x="0" y="328"/>
                  </a:lnTo>
                  <a:lnTo>
                    <a:pt x="1795" y="328"/>
                  </a:lnTo>
                  <a:lnTo>
                    <a:pt x="1795" y="1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4"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23"/>
          <p:cNvSpPr txBox="1"/>
          <p:nvPr>
            <p:ph idx="1" type="body"/>
          </p:nvPr>
        </p:nvSpPr>
        <p:spPr>
          <a:xfrm>
            <a:off x="714025" y="1063525"/>
            <a:ext cx="3769200" cy="37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Livvic Light"/>
              <a:buChar char="●"/>
              <a:defRPr sz="1200"/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SzPts val="1000"/>
              <a:buFont typeface="Nunito Light"/>
              <a:buChar char="■"/>
              <a:defRPr/>
            </a:lvl9pPr>
          </a:lstStyle>
          <a:p/>
        </p:txBody>
      </p:sp>
      <p:sp>
        <p:nvSpPr>
          <p:cNvPr id="180" name="Google Shape;180;p23"/>
          <p:cNvSpPr txBox="1"/>
          <p:nvPr>
            <p:ph idx="2" type="body"/>
          </p:nvPr>
        </p:nvSpPr>
        <p:spPr>
          <a:xfrm>
            <a:off x="4660754" y="1628560"/>
            <a:ext cx="3769200" cy="324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Livvic Light"/>
              <a:buChar char="●"/>
              <a:defRPr sz="1200"/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■"/>
              <a:defRPr/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●"/>
              <a:defRPr/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SzPts val="1000"/>
              <a:buFont typeface="Nunito Light"/>
              <a:buChar char="○"/>
              <a:defRPr/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SzPts val="1000"/>
              <a:buFont typeface="Nunito Light"/>
              <a:buChar char="■"/>
              <a:defRPr/>
            </a:lvl9pPr>
          </a:lstStyle>
          <a:p/>
        </p:txBody>
      </p:sp>
      <p:sp>
        <p:nvSpPr>
          <p:cNvPr id="181" name="Google Shape;181;p23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4_1"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" name="Google Shape;183;p24"/>
          <p:cNvGrpSpPr/>
          <p:nvPr/>
        </p:nvGrpSpPr>
        <p:grpSpPr>
          <a:xfrm>
            <a:off x="0" y="200"/>
            <a:ext cx="9144000" cy="5143500"/>
            <a:chOff x="0" y="200"/>
            <a:chExt cx="9144000" cy="5143500"/>
          </a:xfrm>
        </p:grpSpPr>
        <p:sp>
          <p:nvSpPr>
            <p:cNvPr id="184" name="Google Shape;184;p24"/>
            <p:cNvSpPr/>
            <p:nvPr/>
          </p:nvSpPr>
          <p:spPr>
            <a:xfrm>
              <a:off x="0" y="200"/>
              <a:ext cx="4572000" cy="5143500"/>
            </a:xfrm>
            <a:prstGeom prst="snip1Rect">
              <a:avLst>
                <a:gd fmla="val 21499" name="adj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4"/>
            <p:cNvSpPr/>
            <p:nvPr/>
          </p:nvSpPr>
          <p:spPr>
            <a:xfrm flipH="1">
              <a:off x="4572000" y="200"/>
              <a:ext cx="4572000" cy="5143500"/>
            </a:xfrm>
            <a:prstGeom prst="snip1Rect">
              <a:avLst>
                <a:gd fmla="val 21499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4_1_1"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Google Shape;187;p25"/>
          <p:cNvGrpSpPr/>
          <p:nvPr/>
        </p:nvGrpSpPr>
        <p:grpSpPr>
          <a:xfrm flipH="1">
            <a:off x="0" y="200"/>
            <a:ext cx="9144000" cy="5143500"/>
            <a:chOff x="0" y="200"/>
            <a:chExt cx="9144000" cy="5143500"/>
          </a:xfrm>
        </p:grpSpPr>
        <p:sp>
          <p:nvSpPr>
            <p:cNvPr id="188" name="Google Shape;188;p25"/>
            <p:cNvSpPr/>
            <p:nvPr/>
          </p:nvSpPr>
          <p:spPr>
            <a:xfrm>
              <a:off x="0" y="200"/>
              <a:ext cx="4572000" cy="5143500"/>
            </a:xfrm>
            <a:prstGeom prst="snip1Rect">
              <a:avLst>
                <a:gd fmla="val 21499" name="adj"/>
              </a:avLst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5"/>
            <p:cNvSpPr/>
            <p:nvPr/>
          </p:nvSpPr>
          <p:spPr>
            <a:xfrm flipH="1">
              <a:off x="4572000" y="200"/>
              <a:ext cx="4572000" cy="5143500"/>
            </a:xfrm>
            <a:prstGeom prst="snip1Rect">
              <a:avLst>
                <a:gd fmla="val 21499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5">
    <p:bg>
      <p:bgPr>
        <a:solidFill>
          <a:schemeClr val="dk1"/>
        </a:solidFill>
      </p:bgPr>
    </p:bg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5_1"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oogle Shape;28;p4"/>
          <p:cNvGrpSpPr/>
          <p:nvPr/>
        </p:nvGrpSpPr>
        <p:grpSpPr>
          <a:xfrm>
            <a:off x="0" y="-36150"/>
            <a:ext cx="9145975" cy="5175000"/>
            <a:chOff x="0" y="-36150"/>
            <a:chExt cx="9145975" cy="5175000"/>
          </a:xfrm>
        </p:grpSpPr>
        <p:grpSp>
          <p:nvGrpSpPr>
            <p:cNvPr id="29" name="Google Shape;29;p4"/>
            <p:cNvGrpSpPr/>
            <p:nvPr/>
          </p:nvGrpSpPr>
          <p:grpSpPr>
            <a:xfrm>
              <a:off x="109201" y="-36150"/>
              <a:ext cx="8393024" cy="5175000"/>
              <a:chOff x="752951" y="-36150"/>
              <a:chExt cx="8393024" cy="5175000"/>
            </a:xfrm>
          </p:grpSpPr>
          <p:sp>
            <p:nvSpPr>
              <p:cNvPr id="30" name="Google Shape;30;p4"/>
              <p:cNvSpPr/>
              <p:nvPr/>
            </p:nvSpPr>
            <p:spPr>
              <a:xfrm>
                <a:off x="5886775" y="-11200"/>
                <a:ext cx="3259200" cy="5143500"/>
              </a:xfrm>
              <a:prstGeom prst="rect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4"/>
              <p:cNvSpPr/>
              <p:nvPr/>
            </p:nvSpPr>
            <p:spPr>
              <a:xfrm rot="-5400000">
                <a:off x="748901" y="-32100"/>
                <a:ext cx="5175000" cy="5166900"/>
              </a:xfrm>
              <a:prstGeom prst="rtTriangl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" name="Google Shape;32;p4"/>
            <p:cNvGrpSpPr/>
            <p:nvPr/>
          </p:nvGrpSpPr>
          <p:grpSpPr>
            <a:xfrm>
              <a:off x="752951" y="-36150"/>
              <a:ext cx="8393024" cy="5175000"/>
              <a:chOff x="752951" y="-36150"/>
              <a:chExt cx="8393024" cy="5175000"/>
            </a:xfrm>
          </p:grpSpPr>
          <p:sp>
            <p:nvSpPr>
              <p:cNvPr id="33" name="Google Shape;33;p4"/>
              <p:cNvSpPr/>
              <p:nvPr/>
            </p:nvSpPr>
            <p:spPr>
              <a:xfrm>
                <a:off x="5886775" y="-11200"/>
                <a:ext cx="3259200" cy="5143500"/>
              </a:xfrm>
              <a:prstGeom prst="rect">
                <a:avLst/>
              </a:prstGeom>
              <a:solidFill>
                <a:srgbClr val="C9D4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4"/>
              <p:cNvSpPr/>
              <p:nvPr/>
            </p:nvSpPr>
            <p:spPr>
              <a:xfrm rot="-5400000">
                <a:off x="748901" y="-32100"/>
                <a:ext cx="5175000" cy="5166900"/>
              </a:xfrm>
              <a:prstGeom prst="rtTriangle">
                <a:avLst/>
              </a:prstGeom>
              <a:solidFill>
                <a:srgbClr val="C9D4D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" name="Google Shape;35;p4"/>
            <p:cNvSpPr/>
            <p:nvPr/>
          </p:nvSpPr>
          <p:spPr>
            <a:xfrm rot="5400000">
              <a:off x="51150" y="-51150"/>
              <a:ext cx="1530300" cy="1632600"/>
            </a:xfrm>
            <a:prstGeom prst="rtTriangl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" name="Google Shape;36;p4"/>
          <p:cNvSpPr txBox="1"/>
          <p:nvPr>
            <p:ph idx="1" type="body"/>
          </p:nvPr>
        </p:nvSpPr>
        <p:spPr>
          <a:xfrm>
            <a:off x="4207400" y="3128975"/>
            <a:ext cx="4222500" cy="173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7" name="Google Shape;37;p4"/>
          <p:cNvSpPr txBox="1"/>
          <p:nvPr>
            <p:ph type="ctrTitle"/>
          </p:nvPr>
        </p:nvSpPr>
        <p:spPr>
          <a:xfrm>
            <a:off x="4643650" y="382425"/>
            <a:ext cx="3786000" cy="21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72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oogle Shape;39;p5"/>
          <p:cNvGrpSpPr/>
          <p:nvPr/>
        </p:nvGrpSpPr>
        <p:grpSpPr>
          <a:xfrm>
            <a:off x="2" y="-24450"/>
            <a:ext cx="9144148" cy="5163300"/>
            <a:chOff x="2" y="-24450"/>
            <a:chExt cx="9144148" cy="5163300"/>
          </a:xfrm>
        </p:grpSpPr>
        <p:sp>
          <p:nvSpPr>
            <p:cNvPr id="40" name="Google Shape;40;p5"/>
            <p:cNvSpPr/>
            <p:nvPr/>
          </p:nvSpPr>
          <p:spPr>
            <a:xfrm rot="-5400000">
              <a:off x="4973850" y="968550"/>
              <a:ext cx="4035300" cy="4305300"/>
            </a:xfrm>
            <a:prstGeom prst="rtTriangl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" name="Google Shape;41;p5"/>
            <p:cNvGrpSpPr/>
            <p:nvPr/>
          </p:nvGrpSpPr>
          <p:grpSpPr>
            <a:xfrm flipH="1">
              <a:off x="2" y="-24450"/>
              <a:ext cx="8408823" cy="5163300"/>
              <a:chOff x="737152" y="-24450"/>
              <a:chExt cx="8408823" cy="5163300"/>
            </a:xfrm>
          </p:grpSpPr>
          <p:sp>
            <p:nvSpPr>
              <p:cNvPr id="42" name="Google Shape;42;p5"/>
              <p:cNvSpPr/>
              <p:nvPr/>
            </p:nvSpPr>
            <p:spPr>
              <a:xfrm>
                <a:off x="5886775" y="-11200"/>
                <a:ext cx="3259200" cy="5143500"/>
              </a:xfrm>
              <a:prstGeom prst="rect">
                <a:avLst/>
              </a:pr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5"/>
              <p:cNvSpPr/>
              <p:nvPr/>
            </p:nvSpPr>
            <p:spPr>
              <a:xfrm rot="-5400000">
                <a:off x="733252" y="-20550"/>
                <a:ext cx="5163300" cy="5155500"/>
              </a:xfrm>
              <a:prstGeom prst="rtTriangle">
                <a:avLst/>
              </a:pr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4" name="Google Shape;44;p5"/>
          <p:cNvSpPr txBox="1"/>
          <p:nvPr>
            <p:ph type="ctrTitle"/>
          </p:nvPr>
        </p:nvSpPr>
        <p:spPr>
          <a:xfrm>
            <a:off x="4273525" y="1963704"/>
            <a:ext cx="794400" cy="883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4800">
                <a:solidFill>
                  <a:srgbClr val="F9C35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45" name="Google Shape;45;p5"/>
          <p:cNvSpPr txBox="1"/>
          <p:nvPr>
            <p:ph idx="1" type="subTitle"/>
          </p:nvPr>
        </p:nvSpPr>
        <p:spPr>
          <a:xfrm>
            <a:off x="714025" y="3133550"/>
            <a:ext cx="2737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6" name="Google Shape;46;p5"/>
          <p:cNvSpPr txBox="1"/>
          <p:nvPr>
            <p:ph idx="2" type="ctrTitle"/>
          </p:nvPr>
        </p:nvSpPr>
        <p:spPr>
          <a:xfrm>
            <a:off x="5038725" y="2262605"/>
            <a:ext cx="1137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2000">
                <a:solidFill>
                  <a:schemeClr val="lt1"/>
                </a:solidFill>
                <a:latin typeface="Advent Pro SemiBold"/>
                <a:ea typeface="Advent Pro SemiBold"/>
                <a:cs typeface="Advent Pro SemiBold"/>
                <a:sym typeface="Advent Pro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  <p:sp>
        <p:nvSpPr>
          <p:cNvPr id="47" name="Google Shape;47;p5"/>
          <p:cNvSpPr txBox="1"/>
          <p:nvPr>
            <p:ph idx="3" type="subTitle"/>
          </p:nvPr>
        </p:nvSpPr>
        <p:spPr>
          <a:xfrm>
            <a:off x="4273525" y="3133543"/>
            <a:ext cx="2737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4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48" name="Google Shape;48;p5"/>
          <p:cNvSpPr txBox="1"/>
          <p:nvPr>
            <p:ph idx="4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49" name="Google Shape;49;p5"/>
          <p:cNvSpPr txBox="1"/>
          <p:nvPr>
            <p:ph idx="5" type="ctrTitle"/>
          </p:nvPr>
        </p:nvSpPr>
        <p:spPr>
          <a:xfrm>
            <a:off x="714025" y="1963704"/>
            <a:ext cx="794400" cy="883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Fira Sans Condensed Medium"/>
              <a:buNone/>
              <a:defRPr sz="1800">
                <a:solidFill>
                  <a:srgbClr val="000000"/>
                </a:solidFill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oogle Shape;51;p6"/>
          <p:cNvGrpSpPr/>
          <p:nvPr/>
        </p:nvGrpSpPr>
        <p:grpSpPr>
          <a:xfrm>
            <a:off x="0" y="4650"/>
            <a:ext cx="9144000" cy="5134200"/>
            <a:chOff x="0" y="4650"/>
            <a:chExt cx="9144000" cy="5134200"/>
          </a:xfrm>
        </p:grpSpPr>
        <p:sp>
          <p:nvSpPr>
            <p:cNvPr id="52" name="Google Shape;52;p6"/>
            <p:cNvSpPr/>
            <p:nvPr/>
          </p:nvSpPr>
          <p:spPr>
            <a:xfrm flipH="1" rot="5400000">
              <a:off x="135000" y="968550"/>
              <a:ext cx="4035300" cy="4305300"/>
            </a:xfrm>
            <a:prstGeom prst="rtTriangl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6"/>
            <p:cNvSpPr/>
            <p:nvPr/>
          </p:nvSpPr>
          <p:spPr>
            <a:xfrm flipH="1" rot="-5400000">
              <a:off x="3838200" y="-166950"/>
              <a:ext cx="5134200" cy="5477400"/>
            </a:xfrm>
            <a:prstGeom prst="rtTriangle">
              <a:avLst/>
            </a:prstGeom>
            <a:solidFill>
              <a:srgbClr val="757F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6"/>
            <p:cNvSpPr/>
            <p:nvPr/>
          </p:nvSpPr>
          <p:spPr>
            <a:xfrm flipH="1" rot="-5400000">
              <a:off x="7562550" y="-46500"/>
              <a:ext cx="1530300" cy="1632600"/>
            </a:xfrm>
            <a:prstGeom prst="rtTriangl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" name="Google Shape;55;p6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7"/>
          <p:cNvSpPr txBox="1"/>
          <p:nvPr>
            <p:ph idx="1" type="body"/>
          </p:nvPr>
        </p:nvSpPr>
        <p:spPr>
          <a:xfrm>
            <a:off x="748350" y="1063525"/>
            <a:ext cx="7647300" cy="31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Muli"/>
              <a:buAutoNum type="arabicPeriod"/>
              <a:defRPr sz="1400">
                <a:solidFill>
                  <a:schemeClr val="lt2"/>
                </a:solidFill>
              </a:defRPr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lt2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lt2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lt2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lt2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lt2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chemeClr val="lt2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chemeClr val="lt2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58" name="Google Shape;58;p7"/>
          <p:cNvSpPr txBox="1"/>
          <p:nvPr>
            <p:ph type="ctrTitle"/>
          </p:nvPr>
        </p:nvSpPr>
        <p:spPr>
          <a:xfrm>
            <a:off x="714025" y="409525"/>
            <a:ext cx="58107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000">
                <a:solidFill>
                  <a:srgbClr val="F9C358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8"/>
          <p:cNvSpPr txBox="1"/>
          <p:nvPr>
            <p:ph type="title"/>
          </p:nvPr>
        </p:nvSpPr>
        <p:spPr>
          <a:xfrm>
            <a:off x="714025" y="538400"/>
            <a:ext cx="7716000" cy="390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lt1"/>
        </a:solidFill>
      </p:bgPr>
    </p:bg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oogle Shape;62;p9"/>
          <p:cNvGrpSpPr/>
          <p:nvPr/>
        </p:nvGrpSpPr>
        <p:grpSpPr>
          <a:xfrm>
            <a:off x="0" y="4650"/>
            <a:ext cx="9144000" cy="5134200"/>
            <a:chOff x="0" y="4650"/>
            <a:chExt cx="9144000" cy="5134200"/>
          </a:xfrm>
        </p:grpSpPr>
        <p:sp>
          <p:nvSpPr>
            <p:cNvPr id="63" name="Google Shape;63;p9"/>
            <p:cNvSpPr/>
            <p:nvPr/>
          </p:nvSpPr>
          <p:spPr>
            <a:xfrm flipH="1" rot="-5400000">
              <a:off x="3838200" y="-166950"/>
              <a:ext cx="5134200" cy="5477400"/>
            </a:xfrm>
            <a:prstGeom prst="rtTriangle">
              <a:avLst/>
            </a:pr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9"/>
            <p:cNvSpPr/>
            <p:nvPr/>
          </p:nvSpPr>
          <p:spPr>
            <a:xfrm>
              <a:off x="0" y="1230000"/>
              <a:ext cx="5305200" cy="3908700"/>
            </a:xfrm>
            <a:prstGeom prst="snip2SameRect">
              <a:avLst>
                <a:gd fmla="val 16667" name="adj1"/>
                <a:gd fmla="val 0" name="adj2"/>
              </a:avLst>
            </a:prstGeom>
            <a:solidFill>
              <a:srgbClr val="0E21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9"/>
            <p:cNvSpPr/>
            <p:nvPr/>
          </p:nvSpPr>
          <p:spPr>
            <a:xfrm flipH="1" rot="10800000">
              <a:off x="0" y="4650"/>
              <a:ext cx="1530300" cy="1632600"/>
            </a:xfrm>
            <a:prstGeom prst="rtTriangl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" name="Google Shape;66;p9"/>
          <p:cNvSpPr txBox="1"/>
          <p:nvPr>
            <p:ph type="ctrTitle"/>
          </p:nvPr>
        </p:nvSpPr>
        <p:spPr>
          <a:xfrm>
            <a:off x="733425" y="3229313"/>
            <a:ext cx="3993600" cy="8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4800">
                <a:solidFill>
                  <a:srgbClr val="F3F3F3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None/>
              <a:defRPr sz="12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67" name="Google Shape;67;p9"/>
          <p:cNvSpPr txBox="1"/>
          <p:nvPr>
            <p:ph idx="1" type="subTitle"/>
          </p:nvPr>
        </p:nvSpPr>
        <p:spPr>
          <a:xfrm>
            <a:off x="733425" y="3903988"/>
            <a:ext cx="5012100" cy="42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None/>
              <a:defRPr sz="1000"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68" name="Google Shape;68;p9"/>
          <p:cNvSpPr txBox="1"/>
          <p:nvPr>
            <p:ph hasCustomPrompt="1" idx="2" type="title"/>
          </p:nvPr>
        </p:nvSpPr>
        <p:spPr>
          <a:xfrm>
            <a:off x="733425" y="2438028"/>
            <a:ext cx="1092300" cy="72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None/>
              <a:defRPr sz="6000">
                <a:solidFill>
                  <a:srgbClr val="F9C35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Fira Sans Extra Condensed Medium"/>
              <a:buNone/>
              <a:defRPr sz="48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10"/>
          <p:cNvSpPr/>
          <p:nvPr/>
        </p:nvSpPr>
        <p:spPr>
          <a:xfrm>
            <a:off x="0" y="200"/>
            <a:ext cx="4572000" cy="5143500"/>
          </a:xfrm>
          <a:prstGeom prst="snip1Rect">
            <a:avLst>
              <a:gd fmla="val 21499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10"/>
          <p:cNvSpPr/>
          <p:nvPr/>
        </p:nvSpPr>
        <p:spPr>
          <a:xfrm flipH="1">
            <a:off x="4572000" y="200"/>
            <a:ext cx="4572000" cy="5143500"/>
          </a:xfrm>
          <a:prstGeom prst="snip1Rect">
            <a:avLst>
              <a:gd fmla="val 21499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10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None/>
              <a:defRPr sz="3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800"/>
              <a:buNone/>
              <a:defRPr sz="18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theme" Target="../theme/theme2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on"/>
              <a:buNone/>
              <a:defRPr sz="2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Roboto Light"/>
              <a:buChar char="●"/>
              <a:defRPr sz="1800"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 Light"/>
              <a:buChar char="○"/>
              <a:defRPr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 Light"/>
              <a:buChar char="■"/>
              <a:defRPr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 Light"/>
              <a:buChar char="●"/>
              <a:defRPr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 Light"/>
              <a:buChar char="○"/>
              <a:defRPr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 Light"/>
              <a:buChar char="■"/>
              <a:defRPr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 Light"/>
              <a:buChar char="●"/>
              <a:defRPr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 Light"/>
              <a:buChar char="○"/>
              <a:defRPr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Roboto Light"/>
              <a:buChar char="■"/>
              <a:defRPr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95" name="Google Shape;195;p2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5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5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6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7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24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25.xml"/><Relationship Id="rId8" Type="http://schemas.openxmlformats.org/officeDocument/2006/relationships/slide" Target="/ppt/slides/slide24.xml"/><Relationship Id="rId11" Type="http://schemas.openxmlformats.org/officeDocument/2006/relationships/slide" Target="/ppt/slides/slide27.xml"/><Relationship Id="rId10" Type="http://schemas.openxmlformats.org/officeDocument/2006/relationships/slide" Target="/ppt/slides/slide26.xml"/><Relationship Id="rId13" Type="http://schemas.openxmlformats.org/officeDocument/2006/relationships/slide" Target="/ppt/slides/slide28.xml"/><Relationship Id="rId12" Type="http://schemas.openxmlformats.org/officeDocument/2006/relationships/slide" Target="/ppt/slides/slide28.xml"/><Relationship Id="rId15" Type="http://schemas.openxmlformats.org/officeDocument/2006/relationships/slide" Target="/ppt/slides/slide29.xml"/><Relationship Id="rId14" Type="http://schemas.openxmlformats.org/officeDocument/2006/relationships/slide" Target="/ppt/slides/slide29.xml"/><Relationship Id="rId16" Type="http://schemas.openxmlformats.org/officeDocument/2006/relationships/slide" Target="/ppt/slides/slide35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3.jpg"/><Relationship Id="rId4" Type="http://schemas.openxmlformats.org/officeDocument/2006/relationships/image" Target="../media/image2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reepik.com/free-vector/flat-computer-engineering-concept-background_4700868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flat-engineering-team-concept-background_4700879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high-angle-security-man-car_6528023.htm#page=3&amp;query=safety&amp;position=13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flat-computer-engineering-concept-background_4700866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flat-marine-engineering-concept-background_4700840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yellow-paint-line-black-asphalt-road-surface-texture_459121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close-up-security-woman-service_6528054.htm#page=2&amp;query=safety&amp;position=32/?utm_source=slidesgo_template&amp;utm_medium=referral-link&amp;utm_campaign=sg_resources&amp;utm_content=freepik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4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fonts.google.com/specimen/Anton" TargetMode="External"/><Relationship Id="rId4" Type="http://schemas.openxmlformats.org/officeDocument/2006/relationships/hyperlink" Target="https://fonts.google.com/specimen/Roboto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4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hyperlink" Target="https://docs.google.com/spreadsheets/d/1gLeXQnnfrtUmOjqmGZjMaWTWWHdqZkFOGSGhKKjvF-E/copy" TargetMode="External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C9D4DC"/>
        </a:solidFill>
      </p:bgPr>
    </p:bg>
    <p:spTree>
      <p:nvGrpSpPr>
        <p:cNvPr id="200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oogle Shape;201;p31"/>
          <p:cNvGrpSpPr/>
          <p:nvPr/>
        </p:nvGrpSpPr>
        <p:grpSpPr>
          <a:xfrm>
            <a:off x="245951" y="852292"/>
            <a:ext cx="4521468" cy="3873935"/>
            <a:chOff x="245951" y="852292"/>
            <a:chExt cx="4521468" cy="3873935"/>
          </a:xfrm>
        </p:grpSpPr>
        <p:grpSp>
          <p:nvGrpSpPr>
            <p:cNvPr id="202" name="Google Shape;202;p31"/>
            <p:cNvGrpSpPr/>
            <p:nvPr/>
          </p:nvGrpSpPr>
          <p:grpSpPr>
            <a:xfrm>
              <a:off x="245951" y="1208604"/>
              <a:ext cx="4521468" cy="3517622"/>
              <a:chOff x="345265" y="1252307"/>
              <a:chExt cx="4482915" cy="3487629"/>
            </a:xfrm>
          </p:grpSpPr>
          <p:sp>
            <p:nvSpPr>
              <p:cNvPr id="203" name="Google Shape;203;p31"/>
              <p:cNvSpPr/>
              <p:nvPr/>
            </p:nvSpPr>
            <p:spPr>
              <a:xfrm>
                <a:off x="1370487" y="2425225"/>
                <a:ext cx="3311323" cy="2130284"/>
              </a:xfrm>
              <a:custGeom>
                <a:rect b="b" l="l" r="r" t="t"/>
                <a:pathLst>
                  <a:path extrusionOk="0" h="38131" w="59271">
                    <a:moveTo>
                      <a:pt x="113" y="1"/>
                    </a:moveTo>
                    <a:cubicBezTo>
                      <a:pt x="53" y="1"/>
                      <a:pt x="0" y="51"/>
                      <a:pt x="0" y="114"/>
                    </a:cubicBezTo>
                    <a:lnTo>
                      <a:pt x="0" y="38018"/>
                    </a:lnTo>
                    <a:cubicBezTo>
                      <a:pt x="0" y="38081"/>
                      <a:pt x="53" y="38130"/>
                      <a:pt x="113" y="38130"/>
                    </a:cubicBezTo>
                    <a:lnTo>
                      <a:pt x="59157" y="38130"/>
                    </a:lnTo>
                    <a:cubicBezTo>
                      <a:pt x="59221" y="38130"/>
                      <a:pt x="59271" y="38081"/>
                      <a:pt x="59271" y="38018"/>
                    </a:cubicBezTo>
                    <a:lnTo>
                      <a:pt x="59271" y="114"/>
                    </a:lnTo>
                    <a:cubicBezTo>
                      <a:pt x="59271" y="51"/>
                      <a:pt x="59221" y="1"/>
                      <a:pt x="59157" y="1"/>
                    </a:cubicBez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31"/>
              <p:cNvSpPr/>
              <p:nvPr/>
            </p:nvSpPr>
            <p:spPr>
              <a:xfrm>
                <a:off x="1527477" y="2580706"/>
                <a:ext cx="2997347" cy="1819381"/>
              </a:xfrm>
              <a:custGeom>
                <a:rect b="b" l="l" r="r" t="t"/>
                <a:pathLst>
                  <a:path extrusionOk="0" h="32566" w="53651">
                    <a:moveTo>
                      <a:pt x="1" y="0"/>
                    </a:moveTo>
                    <a:lnTo>
                      <a:pt x="1" y="32566"/>
                    </a:lnTo>
                    <a:lnTo>
                      <a:pt x="53650" y="32566"/>
                    </a:lnTo>
                    <a:lnTo>
                      <a:pt x="5365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31"/>
              <p:cNvSpPr/>
              <p:nvPr/>
            </p:nvSpPr>
            <p:spPr>
              <a:xfrm>
                <a:off x="1527477" y="2638809"/>
                <a:ext cx="2997347" cy="80617"/>
              </a:xfrm>
              <a:custGeom>
                <a:rect b="b" l="l" r="r" t="t"/>
                <a:pathLst>
                  <a:path extrusionOk="0" h="1443" w="53651">
                    <a:moveTo>
                      <a:pt x="1" y="0"/>
                    </a:moveTo>
                    <a:lnTo>
                      <a:pt x="1" y="1443"/>
                    </a:lnTo>
                    <a:lnTo>
                      <a:pt x="53650" y="1443"/>
                    </a:lnTo>
                    <a:lnTo>
                      <a:pt x="53650" y="0"/>
                    </a:ln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31"/>
              <p:cNvSpPr/>
              <p:nvPr/>
            </p:nvSpPr>
            <p:spPr>
              <a:xfrm>
                <a:off x="1224336" y="4547429"/>
                <a:ext cx="3603845" cy="183301"/>
              </a:xfrm>
              <a:custGeom>
                <a:rect b="b" l="l" r="r" t="t"/>
                <a:pathLst>
                  <a:path extrusionOk="0" h="3281" w="64507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lnTo>
                      <a:pt x="0" y="3170"/>
                    </a:lnTo>
                    <a:cubicBezTo>
                      <a:pt x="0" y="3230"/>
                      <a:pt x="49" y="3280"/>
                      <a:pt x="109" y="3280"/>
                    </a:cubicBezTo>
                    <a:lnTo>
                      <a:pt x="64397" y="3280"/>
                    </a:lnTo>
                    <a:cubicBezTo>
                      <a:pt x="64457" y="3280"/>
                      <a:pt x="64507" y="3230"/>
                      <a:pt x="64507" y="3170"/>
                    </a:cubicBezTo>
                    <a:lnTo>
                      <a:pt x="64507" y="110"/>
                    </a:lnTo>
                    <a:cubicBezTo>
                      <a:pt x="64507" y="50"/>
                      <a:pt x="64457" y="1"/>
                      <a:pt x="64397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31"/>
              <p:cNvSpPr/>
              <p:nvPr/>
            </p:nvSpPr>
            <p:spPr>
              <a:xfrm>
                <a:off x="1734524" y="3881314"/>
                <a:ext cx="2583425" cy="71790"/>
              </a:xfrm>
              <a:custGeom>
                <a:rect b="b" l="l" r="r" t="t"/>
                <a:pathLst>
                  <a:path extrusionOk="0" h="1285" w="46242">
                    <a:moveTo>
                      <a:pt x="1" y="1"/>
                    </a:moveTo>
                    <a:lnTo>
                      <a:pt x="1" y="1285"/>
                    </a:lnTo>
                    <a:lnTo>
                      <a:pt x="46242" y="1285"/>
                    </a:lnTo>
                    <a:lnTo>
                      <a:pt x="46242" y="1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31"/>
              <p:cNvSpPr/>
              <p:nvPr/>
            </p:nvSpPr>
            <p:spPr>
              <a:xfrm>
                <a:off x="1734524" y="4025510"/>
                <a:ext cx="2583425" cy="71790"/>
              </a:xfrm>
              <a:custGeom>
                <a:rect b="b" l="l" r="r" t="t"/>
                <a:pathLst>
                  <a:path extrusionOk="0" h="1285" w="46242">
                    <a:moveTo>
                      <a:pt x="1" y="1"/>
                    </a:moveTo>
                    <a:lnTo>
                      <a:pt x="1" y="1285"/>
                    </a:lnTo>
                    <a:lnTo>
                      <a:pt x="46242" y="1285"/>
                    </a:lnTo>
                    <a:lnTo>
                      <a:pt x="46242" y="1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31"/>
              <p:cNvSpPr/>
              <p:nvPr/>
            </p:nvSpPr>
            <p:spPr>
              <a:xfrm>
                <a:off x="1734524" y="2883511"/>
                <a:ext cx="2583425" cy="71734"/>
              </a:xfrm>
              <a:custGeom>
                <a:rect b="b" l="l" r="r" t="t"/>
                <a:pathLst>
                  <a:path extrusionOk="0" h="1284" w="46242">
                    <a:moveTo>
                      <a:pt x="1" y="0"/>
                    </a:moveTo>
                    <a:lnTo>
                      <a:pt x="1" y="1284"/>
                    </a:lnTo>
                    <a:lnTo>
                      <a:pt x="46242" y="1284"/>
                    </a:lnTo>
                    <a:lnTo>
                      <a:pt x="46242" y="0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31"/>
              <p:cNvSpPr/>
              <p:nvPr/>
            </p:nvSpPr>
            <p:spPr>
              <a:xfrm>
                <a:off x="1734524" y="3027706"/>
                <a:ext cx="2583425" cy="71790"/>
              </a:xfrm>
              <a:custGeom>
                <a:rect b="b" l="l" r="r" t="t"/>
                <a:pathLst>
                  <a:path extrusionOk="0" h="1285" w="46242">
                    <a:moveTo>
                      <a:pt x="1" y="0"/>
                    </a:moveTo>
                    <a:lnTo>
                      <a:pt x="1" y="1284"/>
                    </a:lnTo>
                    <a:lnTo>
                      <a:pt x="46242" y="1284"/>
                    </a:lnTo>
                    <a:lnTo>
                      <a:pt x="46242" y="0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31"/>
              <p:cNvSpPr/>
              <p:nvPr/>
            </p:nvSpPr>
            <p:spPr>
              <a:xfrm>
                <a:off x="1734524" y="3184919"/>
                <a:ext cx="821364" cy="610967"/>
              </a:xfrm>
              <a:custGeom>
                <a:rect b="b" l="l" r="r" t="t"/>
                <a:pathLst>
                  <a:path extrusionOk="0" h="10936" w="14702">
                    <a:moveTo>
                      <a:pt x="1" y="0"/>
                    </a:moveTo>
                    <a:lnTo>
                      <a:pt x="1" y="10936"/>
                    </a:lnTo>
                    <a:lnTo>
                      <a:pt x="14702" y="10936"/>
                    </a:lnTo>
                    <a:lnTo>
                      <a:pt x="14702" y="0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31"/>
              <p:cNvSpPr/>
              <p:nvPr/>
            </p:nvSpPr>
            <p:spPr>
              <a:xfrm>
                <a:off x="2616962" y="3543871"/>
                <a:ext cx="1700998" cy="66259"/>
              </a:xfrm>
              <a:custGeom>
                <a:rect b="b" l="l" r="r" t="t"/>
                <a:pathLst>
                  <a:path extrusionOk="0" h="1186" w="30447">
                    <a:moveTo>
                      <a:pt x="0" y="1"/>
                    </a:moveTo>
                    <a:lnTo>
                      <a:pt x="0" y="1185"/>
                    </a:lnTo>
                    <a:lnTo>
                      <a:pt x="30447" y="1185"/>
                    </a:lnTo>
                    <a:lnTo>
                      <a:pt x="30447" y="1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31"/>
              <p:cNvSpPr/>
              <p:nvPr/>
            </p:nvSpPr>
            <p:spPr>
              <a:xfrm>
                <a:off x="2616962" y="3692816"/>
                <a:ext cx="1264226" cy="68382"/>
              </a:xfrm>
              <a:custGeom>
                <a:rect b="b" l="l" r="r" t="t"/>
                <a:pathLst>
                  <a:path extrusionOk="0" h="1224" w="22629">
                    <a:moveTo>
                      <a:pt x="0" y="0"/>
                    </a:moveTo>
                    <a:lnTo>
                      <a:pt x="0" y="1223"/>
                    </a:lnTo>
                    <a:lnTo>
                      <a:pt x="22628" y="1223"/>
                    </a:lnTo>
                    <a:lnTo>
                      <a:pt x="22628" y="0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31"/>
              <p:cNvSpPr/>
              <p:nvPr/>
            </p:nvSpPr>
            <p:spPr>
              <a:xfrm>
                <a:off x="2616962" y="3184081"/>
                <a:ext cx="1700998" cy="66259"/>
              </a:xfrm>
              <a:custGeom>
                <a:rect b="b" l="l" r="r" t="t"/>
                <a:pathLst>
                  <a:path extrusionOk="0" h="1186" w="30447">
                    <a:moveTo>
                      <a:pt x="0" y="1"/>
                    </a:moveTo>
                    <a:lnTo>
                      <a:pt x="0" y="1186"/>
                    </a:lnTo>
                    <a:lnTo>
                      <a:pt x="30447" y="1186"/>
                    </a:lnTo>
                    <a:lnTo>
                      <a:pt x="30447" y="1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31"/>
              <p:cNvSpPr/>
              <p:nvPr/>
            </p:nvSpPr>
            <p:spPr>
              <a:xfrm>
                <a:off x="2616962" y="3335204"/>
                <a:ext cx="971871" cy="66259"/>
              </a:xfrm>
              <a:custGeom>
                <a:rect b="b" l="l" r="r" t="t"/>
                <a:pathLst>
                  <a:path extrusionOk="0" h="1186" w="17396">
                    <a:moveTo>
                      <a:pt x="0" y="1"/>
                    </a:moveTo>
                    <a:lnTo>
                      <a:pt x="0" y="1186"/>
                    </a:lnTo>
                    <a:lnTo>
                      <a:pt x="17396" y="1186"/>
                    </a:lnTo>
                    <a:lnTo>
                      <a:pt x="17396" y="1"/>
                    </a:lnTo>
                    <a:close/>
                  </a:path>
                </a:pathLst>
              </a:custGeom>
              <a:solidFill>
                <a:srgbClr val="757F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31"/>
              <p:cNvSpPr/>
              <p:nvPr/>
            </p:nvSpPr>
            <p:spPr>
              <a:xfrm>
                <a:off x="2560815" y="1953307"/>
                <a:ext cx="203358" cy="846672"/>
              </a:xfrm>
              <a:custGeom>
                <a:rect b="b" l="l" r="r" t="t"/>
                <a:pathLst>
                  <a:path extrusionOk="0" h="15155" w="3640">
                    <a:moveTo>
                      <a:pt x="3463" y="0"/>
                    </a:moveTo>
                    <a:cubicBezTo>
                      <a:pt x="3423" y="0"/>
                      <a:pt x="3382" y="16"/>
                      <a:pt x="3351" y="48"/>
                    </a:cubicBezTo>
                    <a:lnTo>
                      <a:pt x="47" y="3352"/>
                    </a:lnTo>
                    <a:cubicBezTo>
                      <a:pt x="14" y="3381"/>
                      <a:pt x="0" y="3423"/>
                      <a:pt x="0" y="3465"/>
                    </a:cubicBezTo>
                    <a:lnTo>
                      <a:pt x="0" y="14996"/>
                    </a:lnTo>
                    <a:cubicBezTo>
                      <a:pt x="0" y="15084"/>
                      <a:pt x="71" y="15155"/>
                      <a:pt x="159" y="15155"/>
                    </a:cubicBezTo>
                    <a:cubicBezTo>
                      <a:pt x="247" y="15155"/>
                      <a:pt x="322" y="15084"/>
                      <a:pt x="322" y="14996"/>
                    </a:cubicBezTo>
                    <a:lnTo>
                      <a:pt x="322" y="3532"/>
                    </a:lnTo>
                    <a:lnTo>
                      <a:pt x="3576" y="277"/>
                    </a:lnTo>
                    <a:cubicBezTo>
                      <a:pt x="3639" y="214"/>
                      <a:pt x="3639" y="111"/>
                      <a:pt x="3576" y="48"/>
                    </a:cubicBezTo>
                    <a:cubicBezTo>
                      <a:pt x="3544" y="16"/>
                      <a:pt x="3504" y="0"/>
                      <a:pt x="3463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31"/>
              <p:cNvSpPr/>
              <p:nvPr/>
            </p:nvSpPr>
            <p:spPr>
              <a:xfrm>
                <a:off x="3297995" y="1953307"/>
                <a:ext cx="203581" cy="1817928"/>
              </a:xfrm>
              <a:custGeom>
                <a:rect b="b" l="l" r="r" t="t"/>
                <a:pathLst>
                  <a:path extrusionOk="0" h="32540" w="3644">
                    <a:moveTo>
                      <a:pt x="179" y="0"/>
                    </a:moveTo>
                    <a:cubicBezTo>
                      <a:pt x="137" y="0"/>
                      <a:pt x="96" y="16"/>
                      <a:pt x="64" y="48"/>
                    </a:cubicBezTo>
                    <a:cubicBezTo>
                      <a:pt x="1" y="111"/>
                      <a:pt x="1" y="214"/>
                      <a:pt x="64" y="277"/>
                    </a:cubicBezTo>
                    <a:lnTo>
                      <a:pt x="3323" y="3532"/>
                    </a:lnTo>
                    <a:lnTo>
                      <a:pt x="3323" y="32377"/>
                    </a:lnTo>
                    <a:cubicBezTo>
                      <a:pt x="3323" y="32465"/>
                      <a:pt x="3393" y="32540"/>
                      <a:pt x="3482" y="32540"/>
                    </a:cubicBezTo>
                    <a:cubicBezTo>
                      <a:pt x="3570" y="32540"/>
                      <a:pt x="3643" y="32465"/>
                      <a:pt x="3643" y="32377"/>
                    </a:cubicBezTo>
                    <a:lnTo>
                      <a:pt x="3643" y="3465"/>
                    </a:lnTo>
                    <a:cubicBezTo>
                      <a:pt x="3643" y="3423"/>
                      <a:pt x="3626" y="3381"/>
                      <a:pt x="3594" y="3352"/>
                    </a:cubicBezTo>
                    <a:lnTo>
                      <a:pt x="294" y="48"/>
                    </a:lnTo>
                    <a:cubicBezTo>
                      <a:pt x="262" y="16"/>
                      <a:pt x="220" y="0"/>
                      <a:pt x="179" y="0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31"/>
              <p:cNvSpPr/>
              <p:nvPr/>
            </p:nvSpPr>
            <p:spPr>
              <a:xfrm>
                <a:off x="3124860" y="3738683"/>
                <a:ext cx="715383" cy="428951"/>
              </a:xfrm>
              <a:custGeom>
                <a:rect b="b" l="l" r="r" t="t"/>
                <a:pathLst>
                  <a:path extrusionOk="0" h="7678" w="12805">
                    <a:moveTo>
                      <a:pt x="85" y="0"/>
                    </a:moveTo>
                    <a:cubicBezTo>
                      <a:pt x="39" y="0"/>
                      <a:pt x="1" y="39"/>
                      <a:pt x="1" y="85"/>
                    </a:cubicBezTo>
                    <a:lnTo>
                      <a:pt x="1" y="7593"/>
                    </a:lnTo>
                    <a:cubicBezTo>
                      <a:pt x="1" y="7638"/>
                      <a:pt x="39" y="7677"/>
                      <a:pt x="85" y="7677"/>
                    </a:cubicBezTo>
                    <a:lnTo>
                      <a:pt x="12723" y="7677"/>
                    </a:lnTo>
                    <a:cubicBezTo>
                      <a:pt x="12769" y="7677"/>
                      <a:pt x="12804" y="7638"/>
                      <a:pt x="12804" y="7593"/>
                    </a:cubicBezTo>
                    <a:lnTo>
                      <a:pt x="12804" y="85"/>
                    </a:lnTo>
                    <a:cubicBezTo>
                      <a:pt x="12804" y="39"/>
                      <a:pt x="12769" y="0"/>
                      <a:pt x="12723" y="0"/>
                    </a:cubicBez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31"/>
              <p:cNvSpPr/>
              <p:nvPr/>
            </p:nvSpPr>
            <p:spPr>
              <a:xfrm>
                <a:off x="3188438" y="3879750"/>
                <a:ext cx="128551" cy="152909"/>
              </a:xfrm>
              <a:custGeom>
                <a:rect b="b" l="l" r="r" t="t"/>
                <a:pathLst>
                  <a:path extrusionOk="0" h="2737" w="2301">
                    <a:moveTo>
                      <a:pt x="1" y="1"/>
                    </a:moveTo>
                    <a:lnTo>
                      <a:pt x="1" y="2737"/>
                    </a:lnTo>
                    <a:lnTo>
                      <a:pt x="541" y="2737"/>
                    </a:lnTo>
                    <a:lnTo>
                      <a:pt x="541" y="1627"/>
                    </a:lnTo>
                    <a:lnTo>
                      <a:pt x="1761" y="1627"/>
                    </a:lnTo>
                    <a:lnTo>
                      <a:pt x="1761" y="2737"/>
                    </a:lnTo>
                    <a:lnTo>
                      <a:pt x="2300" y="2737"/>
                    </a:lnTo>
                    <a:lnTo>
                      <a:pt x="2300" y="1"/>
                    </a:lnTo>
                    <a:lnTo>
                      <a:pt x="1761" y="1"/>
                    </a:lnTo>
                    <a:lnTo>
                      <a:pt x="1761" y="1104"/>
                    </a:lnTo>
                    <a:lnTo>
                      <a:pt x="541" y="1104"/>
                    </a:lnTo>
                    <a:lnTo>
                      <a:pt x="541" y="1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31"/>
              <p:cNvSpPr/>
              <p:nvPr/>
            </p:nvSpPr>
            <p:spPr>
              <a:xfrm>
                <a:off x="3346098" y="3879750"/>
                <a:ext cx="102908" cy="152909"/>
              </a:xfrm>
              <a:custGeom>
                <a:rect b="b" l="l" r="r" t="t"/>
                <a:pathLst>
                  <a:path extrusionOk="0" h="2737" w="1842">
                    <a:moveTo>
                      <a:pt x="0" y="1"/>
                    </a:moveTo>
                    <a:lnTo>
                      <a:pt x="0" y="522"/>
                    </a:lnTo>
                    <a:lnTo>
                      <a:pt x="639" y="522"/>
                    </a:lnTo>
                    <a:lnTo>
                      <a:pt x="639" y="2737"/>
                    </a:lnTo>
                    <a:lnTo>
                      <a:pt x="1178" y="2737"/>
                    </a:lnTo>
                    <a:lnTo>
                      <a:pt x="1178" y="522"/>
                    </a:lnTo>
                    <a:lnTo>
                      <a:pt x="1841" y="522"/>
                    </a:lnTo>
                    <a:lnTo>
                      <a:pt x="1841" y="1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31"/>
              <p:cNvSpPr/>
              <p:nvPr/>
            </p:nvSpPr>
            <p:spPr>
              <a:xfrm>
                <a:off x="3478058" y="3873661"/>
                <a:ext cx="157490" cy="158999"/>
              </a:xfrm>
              <a:custGeom>
                <a:rect b="b" l="l" r="r" t="t"/>
                <a:pathLst>
                  <a:path extrusionOk="0" h="2846" w="2819">
                    <a:moveTo>
                      <a:pt x="1" y="1"/>
                    </a:moveTo>
                    <a:lnTo>
                      <a:pt x="1" y="2846"/>
                    </a:lnTo>
                    <a:lnTo>
                      <a:pt x="519" y="2846"/>
                    </a:lnTo>
                    <a:lnTo>
                      <a:pt x="519" y="1622"/>
                    </a:lnTo>
                    <a:lnTo>
                      <a:pt x="1380" y="2807"/>
                    </a:lnTo>
                    <a:lnTo>
                      <a:pt x="1387" y="2807"/>
                    </a:lnTo>
                    <a:lnTo>
                      <a:pt x="2279" y="1541"/>
                    </a:lnTo>
                    <a:lnTo>
                      <a:pt x="2279" y="2846"/>
                    </a:lnTo>
                    <a:lnTo>
                      <a:pt x="2819" y="2846"/>
                    </a:lnTo>
                    <a:lnTo>
                      <a:pt x="2819" y="1"/>
                    </a:lnTo>
                    <a:lnTo>
                      <a:pt x="2811" y="1"/>
                    </a:lnTo>
                    <a:lnTo>
                      <a:pt x="1390" y="1964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31"/>
              <p:cNvSpPr/>
              <p:nvPr/>
            </p:nvSpPr>
            <p:spPr>
              <a:xfrm>
                <a:off x="3674882" y="3879750"/>
                <a:ext cx="101902" cy="152909"/>
              </a:xfrm>
              <a:custGeom>
                <a:rect b="b" l="l" r="r" t="t"/>
                <a:pathLst>
                  <a:path extrusionOk="0" h="2737" w="1824">
                    <a:moveTo>
                      <a:pt x="1" y="1"/>
                    </a:moveTo>
                    <a:lnTo>
                      <a:pt x="1" y="2737"/>
                    </a:lnTo>
                    <a:lnTo>
                      <a:pt x="1824" y="2737"/>
                    </a:lnTo>
                    <a:lnTo>
                      <a:pt x="1824" y="2215"/>
                    </a:lnTo>
                    <a:lnTo>
                      <a:pt x="540" y="2215"/>
                    </a:lnTo>
                    <a:lnTo>
                      <a:pt x="540" y="1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31"/>
              <p:cNvSpPr/>
              <p:nvPr/>
            </p:nvSpPr>
            <p:spPr>
              <a:xfrm>
                <a:off x="3178270" y="3729689"/>
                <a:ext cx="324478" cy="446828"/>
              </a:xfrm>
              <a:custGeom>
                <a:rect b="b" l="l" r="r" t="t"/>
                <a:pathLst>
                  <a:path extrusionOk="0" h="7998" w="5808">
                    <a:moveTo>
                      <a:pt x="5625" y="1"/>
                    </a:moveTo>
                    <a:cubicBezTo>
                      <a:pt x="5574" y="1"/>
                      <a:pt x="5524" y="25"/>
                      <a:pt x="5493" y="70"/>
                    </a:cubicBezTo>
                    <a:lnTo>
                      <a:pt x="49" y="7744"/>
                    </a:lnTo>
                    <a:cubicBezTo>
                      <a:pt x="0" y="7817"/>
                      <a:pt x="18" y="7916"/>
                      <a:pt x="88" y="7969"/>
                    </a:cubicBezTo>
                    <a:cubicBezTo>
                      <a:pt x="116" y="7990"/>
                      <a:pt x="152" y="7997"/>
                      <a:pt x="183" y="7997"/>
                    </a:cubicBezTo>
                    <a:cubicBezTo>
                      <a:pt x="233" y="7997"/>
                      <a:pt x="282" y="7976"/>
                      <a:pt x="314" y="7931"/>
                    </a:cubicBezTo>
                    <a:lnTo>
                      <a:pt x="5755" y="254"/>
                    </a:lnTo>
                    <a:cubicBezTo>
                      <a:pt x="5807" y="183"/>
                      <a:pt x="5790" y="81"/>
                      <a:pt x="5719" y="31"/>
                    </a:cubicBezTo>
                    <a:cubicBezTo>
                      <a:pt x="5691" y="11"/>
                      <a:pt x="5658" y="1"/>
                      <a:pt x="5625" y="1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31"/>
              <p:cNvSpPr/>
              <p:nvPr/>
            </p:nvSpPr>
            <p:spPr>
              <a:xfrm>
                <a:off x="3482193" y="3729689"/>
                <a:ext cx="324534" cy="446828"/>
              </a:xfrm>
              <a:custGeom>
                <a:rect b="b" l="l" r="r" t="t"/>
                <a:pathLst>
                  <a:path extrusionOk="0" h="7998" w="5809">
                    <a:moveTo>
                      <a:pt x="184" y="1"/>
                    </a:moveTo>
                    <a:cubicBezTo>
                      <a:pt x="152" y="1"/>
                      <a:pt x="120" y="11"/>
                      <a:pt x="92" y="31"/>
                    </a:cubicBezTo>
                    <a:cubicBezTo>
                      <a:pt x="19" y="81"/>
                      <a:pt x="1" y="183"/>
                      <a:pt x="53" y="254"/>
                    </a:cubicBezTo>
                    <a:lnTo>
                      <a:pt x="5495" y="7931"/>
                    </a:lnTo>
                    <a:cubicBezTo>
                      <a:pt x="5527" y="7976"/>
                      <a:pt x="5576" y="7997"/>
                      <a:pt x="5629" y="7997"/>
                    </a:cubicBezTo>
                    <a:cubicBezTo>
                      <a:pt x="5660" y="7997"/>
                      <a:pt x="5692" y="7990"/>
                      <a:pt x="5720" y="7969"/>
                    </a:cubicBezTo>
                    <a:cubicBezTo>
                      <a:pt x="5795" y="7916"/>
                      <a:pt x="5808" y="7817"/>
                      <a:pt x="5759" y="7744"/>
                    </a:cubicBezTo>
                    <a:lnTo>
                      <a:pt x="315" y="70"/>
                    </a:lnTo>
                    <a:cubicBezTo>
                      <a:pt x="284" y="25"/>
                      <a:pt x="235" y="1"/>
                      <a:pt x="184" y="1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31"/>
              <p:cNvSpPr/>
              <p:nvPr/>
            </p:nvSpPr>
            <p:spPr>
              <a:xfrm>
                <a:off x="2071409" y="2795854"/>
                <a:ext cx="971703" cy="646387"/>
              </a:xfrm>
              <a:custGeom>
                <a:rect b="b" l="l" r="r" t="t"/>
                <a:pathLst>
                  <a:path extrusionOk="0" h="11570" w="17393">
                    <a:moveTo>
                      <a:pt x="75" y="0"/>
                    </a:moveTo>
                    <a:cubicBezTo>
                      <a:pt x="36" y="0"/>
                      <a:pt x="1" y="31"/>
                      <a:pt x="1" y="70"/>
                    </a:cubicBezTo>
                    <a:lnTo>
                      <a:pt x="1" y="11496"/>
                    </a:lnTo>
                    <a:cubicBezTo>
                      <a:pt x="1" y="11534"/>
                      <a:pt x="36" y="11570"/>
                      <a:pt x="75" y="11570"/>
                    </a:cubicBezTo>
                    <a:lnTo>
                      <a:pt x="17319" y="11570"/>
                    </a:lnTo>
                    <a:cubicBezTo>
                      <a:pt x="17361" y="11570"/>
                      <a:pt x="17392" y="11534"/>
                      <a:pt x="17392" y="11496"/>
                    </a:cubicBezTo>
                    <a:lnTo>
                      <a:pt x="17392" y="70"/>
                    </a:lnTo>
                    <a:cubicBezTo>
                      <a:pt x="17392" y="31"/>
                      <a:pt x="17361" y="0"/>
                      <a:pt x="17319" y="0"/>
                    </a:cubicBez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31"/>
              <p:cNvSpPr/>
              <p:nvPr/>
            </p:nvSpPr>
            <p:spPr>
              <a:xfrm>
                <a:off x="2314548" y="2876192"/>
                <a:ext cx="485489" cy="485489"/>
              </a:xfrm>
              <a:custGeom>
                <a:rect b="b" l="l" r="r" t="t"/>
                <a:pathLst>
                  <a:path extrusionOk="0" h="8690" w="8690">
                    <a:moveTo>
                      <a:pt x="4345" y="1"/>
                    </a:moveTo>
                    <a:cubicBezTo>
                      <a:pt x="1947" y="1"/>
                      <a:pt x="0" y="1947"/>
                      <a:pt x="0" y="4345"/>
                    </a:cubicBezTo>
                    <a:cubicBezTo>
                      <a:pt x="0" y="6743"/>
                      <a:pt x="1947" y="8689"/>
                      <a:pt x="4345" y="8689"/>
                    </a:cubicBezTo>
                    <a:cubicBezTo>
                      <a:pt x="6743" y="8689"/>
                      <a:pt x="8690" y="6743"/>
                      <a:pt x="8690" y="4345"/>
                    </a:cubicBezTo>
                    <a:cubicBezTo>
                      <a:pt x="8690" y="1947"/>
                      <a:pt x="6743" y="1"/>
                      <a:pt x="4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31"/>
              <p:cNvSpPr/>
              <p:nvPr/>
            </p:nvSpPr>
            <p:spPr>
              <a:xfrm>
                <a:off x="2501929" y="3016421"/>
                <a:ext cx="157826" cy="204978"/>
              </a:xfrm>
              <a:custGeom>
                <a:rect b="b" l="l" r="r" t="t"/>
                <a:pathLst>
                  <a:path extrusionOk="0" h="3669" w="2825">
                    <a:moveTo>
                      <a:pt x="0" y="1"/>
                    </a:moveTo>
                    <a:lnTo>
                      <a:pt x="0" y="3669"/>
                    </a:lnTo>
                    <a:lnTo>
                      <a:pt x="2825" y="192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31"/>
              <p:cNvSpPr/>
              <p:nvPr/>
            </p:nvSpPr>
            <p:spPr>
              <a:xfrm>
                <a:off x="2107668" y="2781998"/>
                <a:ext cx="899411" cy="669125"/>
              </a:xfrm>
              <a:custGeom>
                <a:rect b="b" l="l" r="r" t="t"/>
                <a:pathLst>
                  <a:path extrusionOk="0" h="11977" w="16099">
                    <a:moveTo>
                      <a:pt x="8265" y="1"/>
                    </a:moveTo>
                    <a:cubicBezTo>
                      <a:pt x="8215" y="1"/>
                      <a:pt x="8166" y="28"/>
                      <a:pt x="8140" y="71"/>
                    </a:cubicBezTo>
                    <a:lnTo>
                      <a:pt x="50" y="11726"/>
                    </a:lnTo>
                    <a:cubicBezTo>
                      <a:pt x="1" y="11797"/>
                      <a:pt x="19" y="11898"/>
                      <a:pt x="92" y="11948"/>
                    </a:cubicBezTo>
                    <a:cubicBezTo>
                      <a:pt x="119" y="11967"/>
                      <a:pt x="151" y="11976"/>
                      <a:pt x="183" y="11976"/>
                    </a:cubicBezTo>
                    <a:cubicBezTo>
                      <a:pt x="234" y="11976"/>
                      <a:pt x="284" y="11953"/>
                      <a:pt x="315" y="11909"/>
                    </a:cubicBezTo>
                    <a:lnTo>
                      <a:pt x="8267" y="449"/>
                    </a:lnTo>
                    <a:lnTo>
                      <a:pt x="15781" y="11906"/>
                    </a:lnTo>
                    <a:cubicBezTo>
                      <a:pt x="15809" y="11952"/>
                      <a:pt x="15862" y="11976"/>
                      <a:pt x="15915" y="11976"/>
                    </a:cubicBezTo>
                    <a:cubicBezTo>
                      <a:pt x="15944" y="11976"/>
                      <a:pt x="15975" y="11969"/>
                      <a:pt x="16003" y="11952"/>
                    </a:cubicBezTo>
                    <a:cubicBezTo>
                      <a:pt x="16077" y="11903"/>
                      <a:pt x="16099" y="11804"/>
                      <a:pt x="16049" y="11726"/>
                    </a:cubicBezTo>
                    <a:lnTo>
                      <a:pt x="8404" y="75"/>
                    </a:lnTo>
                    <a:cubicBezTo>
                      <a:pt x="8376" y="29"/>
                      <a:pt x="8327" y="1"/>
                      <a:pt x="8274" y="1"/>
                    </a:cubicBezTo>
                    <a:cubicBezTo>
                      <a:pt x="8271" y="1"/>
                      <a:pt x="8268" y="1"/>
                      <a:pt x="8265" y="1"/>
                    </a:cubicBez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29" name="Google Shape;229;p31"/>
              <p:cNvGrpSpPr/>
              <p:nvPr/>
            </p:nvGrpSpPr>
            <p:grpSpPr>
              <a:xfrm>
                <a:off x="345265" y="1252307"/>
                <a:ext cx="3519152" cy="3487629"/>
                <a:chOff x="345250" y="704450"/>
                <a:chExt cx="3912342" cy="3877297"/>
              </a:xfrm>
            </p:grpSpPr>
            <p:sp>
              <p:nvSpPr>
                <p:cNvPr id="230" name="Google Shape;230;p31"/>
                <p:cNvSpPr/>
                <p:nvPr/>
              </p:nvSpPr>
              <p:spPr>
                <a:xfrm>
                  <a:off x="1412357" y="704450"/>
                  <a:ext cx="256338" cy="792680"/>
                </a:xfrm>
                <a:custGeom>
                  <a:rect b="b" l="l" r="r" t="t"/>
                  <a:pathLst>
                    <a:path extrusionOk="0" h="12762" w="4127">
                      <a:moveTo>
                        <a:pt x="2159" y="1231"/>
                      </a:moveTo>
                      <a:lnTo>
                        <a:pt x="3778" y="12438"/>
                      </a:lnTo>
                      <a:lnTo>
                        <a:pt x="357" y="12438"/>
                      </a:lnTo>
                      <a:lnTo>
                        <a:pt x="2159" y="1231"/>
                      </a:lnTo>
                      <a:close/>
                      <a:moveTo>
                        <a:pt x="2165" y="0"/>
                      </a:moveTo>
                      <a:cubicBezTo>
                        <a:pt x="2088" y="0"/>
                        <a:pt x="2022" y="60"/>
                        <a:pt x="2007" y="137"/>
                      </a:cubicBezTo>
                      <a:lnTo>
                        <a:pt x="12" y="12575"/>
                      </a:lnTo>
                      <a:cubicBezTo>
                        <a:pt x="1" y="12620"/>
                        <a:pt x="15" y="12667"/>
                        <a:pt x="46" y="12705"/>
                      </a:cubicBezTo>
                      <a:cubicBezTo>
                        <a:pt x="78" y="12741"/>
                        <a:pt x="121" y="12762"/>
                        <a:pt x="170" y="12762"/>
                      </a:cubicBezTo>
                      <a:lnTo>
                        <a:pt x="3961" y="12762"/>
                      </a:lnTo>
                      <a:cubicBezTo>
                        <a:pt x="4010" y="12762"/>
                        <a:pt x="4053" y="12741"/>
                        <a:pt x="4084" y="12705"/>
                      </a:cubicBezTo>
                      <a:cubicBezTo>
                        <a:pt x="4112" y="12670"/>
                        <a:pt x="4126" y="12625"/>
                        <a:pt x="4120" y="12575"/>
                      </a:cubicBezTo>
                      <a:lnTo>
                        <a:pt x="2325" y="142"/>
                      </a:lnTo>
                      <a:cubicBezTo>
                        <a:pt x="2314" y="60"/>
                        <a:pt x="2247" y="4"/>
                        <a:pt x="2165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" name="Google Shape;231;p31"/>
                <p:cNvSpPr/>
                <p:nvPr/>
              </p:nvSpPr>
              <p:spPr>
                <a:xfrm>
                  <a:off x="1426209" y="1689195"/>
                  <a:ext cx="224102" cy="2892517"/>
                </a:xfrm>
                <a:custGeom>
                  <a:rect b="b" l="l" r="r" t="t"/>
                  <a:pathLst>
                    <a:path extrusionOk="0" h="46569" w="3608">
                      <a:moveTo>
                        <a:pt x="3286" y="321"/>
                      </a:moveTo>
                      <a:lnTo>
                        <a:pt x="3286" y="46248"/>
                      </a:lnTo>
                      <a:lnTo>
                        <a:pt x="324" y="46248"/>
                      </a:lnTo>
                      <a:lnTo>
                        <a:pt x="324" y="321"/>
                      </a:lnTo>
                      <a:close/>
                      <a:moveTo>
                        <a:pt x="162" y="0"/>
                      </a:moveTo>
                      <a:cubicBezTo>
                        <a:pt x="74" y="0"/>
                        <a:pt x="0" y="71"/>
                        <a:pt x="0" y="159"/>
                      </a:cubicBezTo>
                      <a:lnTo>
                        <a:pt x="0" y="46407"/>
                      </a:lnTo>
                      <a:cubicBezTo>
                        <a:pt x="0" y="46495"/>
                        <a:pt x="74" y="46569"/>
                        <a:pt x="162" y="46569"/>
                      </a:cubicBezTo>
                      <a:lnTo>
                        <a:pt x="3449" y="46569"/>
                      </a:lnTo>
                      <a:cubicBezTo>
                        <a:pt x="3537" y="46569"/>
                        <a:pt x="3607" y="46495"/>
                        <a:pt x="3607" y="46407"/>
                      </a:cubicBezTo>
                      <a:lnTo>
                        <a:pt x="3607" y="159"/>
                      </a:lnTo>
                      <a:cubicBezTo>
                        <a:pt x="3607" y="71"/>
                        <a:pt x="3537" y="0"/>
                        <a:pt x="344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2" name="Google Shape;232;p31"/>
                <p:cNvSpPr/>
                <p:nvPr/>
              </p:nvSpPr>
              <p:spPr>
                <a:xfrm>
                  <a:off x="1425277" y="4356465"/>
                  <a:ext cx="227208" cy="225282"/>
                </a:xfrm>
                <a:custGeom>
                  <a:rect b="b" l="l" r="r" t="t"/>
                  <a:pathLst>
                    <a:path extrusionOk="0" h="3627" w="3658">
                      <a:moveTo>
                        <a:pt x="3480" y="0"/>
                      </a:moveTo>
                      <a:cubicBezTo>
                        <a:pt x="3439" y="0"/>
                        <a:pt x="3398" y="16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5"/>
                        <a:pt x="1" y="3518"/>
                        <a:pt x="64" y="3578"/>
                      </a:cubicBezTo>
                      <a:cubicBezTo>
                        <a:pt x="96" y="3609"/>
                        <a:pt x="135" y="3627"/>
                        <a:pt x="177" y="3627"/>
                      </a:cubicBezTo>
                      <a:cubicBezTo>
                        <a:pt x="219" y="3627"/>
                        <a:pt x="258" y="3609"/>
                        <a:pt x="290" y="3578"/>
                      </a:cubicBezTo>
                      <a:lnTo>
                        <a:pt x="3594" y="277"/>
                      </a:lnTo>
                      <a:cubicBezTo>
                        <a:pt x="3658" y="214"/>
                        <a:pt x="3658" y="111"/>
                        <a:pt x="3594" y="48"/>
                      </a:cubicBezTo>
                      <a:cubicBezTo>
                        <a:pt x="3563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3" name="Google Shape;233;p31"/>
                <p:cNvSpPr/>
                <p:nvPr/>
              </p:nvSpPr>
              <p:spPr>
                <a:xfrm>
                  <a:off x="1425277" y="4356465"/>
                  <a:ext cx="227208" cy="225282"/>
                </a:xfrm>
                <a:custGeom>
                  <a:rect b="b" l="l" r="r" t="t"/>
                  <a:pathLst>
                    <a:path extrusionOk="0" h="3627" w="3658">
                      <a:moveTo>
                        <a:pt x="177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396" y="3609"/>
                        <a:pt x="3439" y="3627"/>
                        <a:pt x="3481" y="3627"/>
                      </a:cubicBezTo>
                      <a:cubicBezTo>
                        <a:pt x="3520" y="3627"/>
                        <a:pt x="3562" y="3609"/>
                        <a:pt x="3594" y="3578"/>
                      </a:cubicBezTo>
                      <a:cubicBezTo>
                        <a:pt x="3658" y="3518"/>
                        <a:pt x="3658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9" y="16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" name="Google Shape;234;p31"/>
                <p:cNvSpPr/>
                <p:nvPr/>
              </p:nvSpPr>
              <p:spPr>
                <a:xfrm>
                  <a:off x="1425277" y="4151367"/>
                  <a:ext cx="227208" cy="225158"/>
                </a:xfrm>
                <a:custGeom>
                  <a:rect b="b" l="l" r="r" t="t"/>
                  <a:pathLst>
                    <a:path extrusionOk="0" h="3625" w="3658">
                      <a:moveTo>
                        <a:pt x="3480" y="1"/>
                      </a:moveTo>
                      <a:cubicBezTo>
                        <a:pt x="3439" y="1"/>
                        <a:pt x="3398" y="16"/>
                        <a:pt x="3368" y="46"/>
                      </a:cubicBezTo>
                      <a:lnTo>
                        <a:pt x="64" y="3350"/>
                      </a:lnTo>
                      <a:cubicBezTo>
                        <a:pt x="1" y="3413"/>
                        <a:pt x="1" y="3516"/>
                        <a:pt x="64" y="3579"/>
                      </a:cubicBezTo>
                      <a:cubicBezTo>
                        <a:pt x="96" y="3610"/>
                        <a:pt x="135" y="3625"/>
                        <a:pt x="177" y="3625"/>
                      </a:cubicBezTo>
                      <a:cubicBezTo>
                        <a:pt x="219" y="3625"/>
                        <a:pt x="258" y="3610"/>
                        <a:pt x="290" y="3579"/>
                      </a:cubicBezTo>
                      <a:lnTo>
                        <a:pt x="3594" y="275"/>
                      </a:lnTo>
                      <a:cubicBezTo>
                        <a:pt x="3658" y="212"/>
                        <a:pt x="3658" y="109"/>
                        <a:pt x="3594" y="46"/>
                      </a:cubicBezTo>
                      <a:cubicBezTo>
                        <a:pt x="3563" y="16"/>
                        <a:pt x="3521" y="1"/>
                        <a:pt x="3480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5" name="Google Shape;235;p31"/>
                <p:cNvSpPr/>
                <p:nvPr/>
              </p:nvSpPr>
              <p:spPr>
                <a:xfrm>
                  <a:off x="1425277" y="4151367"/>
                  <a:ext cx="227208" cy="225158"/>
                </a:xfrm>
                <a:custGeom>
                  <a:rect b="b" l="l" r="r" t="t"/>
                  <a:pathLst>
                    <a:path extrusionOk="0" h="3625" w="3658">
                      <a:moveTo>
                        <a:pt x="177" y="1"/>
                      </a:moveTo>
                      <a:cubicBezTo>
                        <a:pt x="137" y="1"/>
                        <a:pt x="96" y="16"/>
                        <a:pt x="64" y="46"/>
                      </a:cubicBezTo>
                      <a:cubicBezTo>
                        <a:pt x="1" y="109"/>
                        <a:pt x="1" y="212"/>
                        <a:pt x="64" y="275"/>
                      </a:cubicBezTo>
                      <a:lnTo>
                        <a:pt x="3368" y="3579"/>
                      </a:lnTo>
                      <a:cubicBezTo>
                        <a:pt x="3396" y="3610"/>
                        <a:pt x="3439" y="3625"/>
                        <a:pt x="3481" y="3625"/>
                      </a:cubicBezTo>
                      <a:cubicBezTo>
                        <a:pt x="3520" y="3625"/>
                        <a:pt x="3562" y="3610"/>
                        <a:pt x="3594" y="3579"/>
                      </a:cubicBezTo>
                      <a:cubicBezTo>
                        <a:pt x="3658" y="3516"/>
                        <a:pt x="3658" y="3413"/>
                        <a:pt x="3594" y="3350"/>
                      </a:cubicBezTo>
                      <a:lnTo>
                        <a:pt x="290" y="46"/>
                      </a:lnTo>
                      <a:cubicBezTo>
                        <a:pt x="259" y="16"/>
                        <a:pt x="218" y="1"/>
                        <a:pt x="177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" name="Google Shape;236;p31"/>
                <p:cNvSpPr/>
                <p:nvPr/>
              </p:nvSpPr>
              <p:spPr>
                <a:xfrm>
                  <a:off x="1425277" y="3946206"/>
                  <a:ext cx="227208" cy="225096"/>
                </a:xfrm>
                <a:custGeom>
                  <a:rect b="b" l="l" r="r" t="t"/>
                  <a:pathLst>
                    <a:path extrusionOk="0" h="3624" w="3658">
                      <a:moveTo>
                        <a:pt x="3480" y="0"/>
                      </a:moveTo>
                      <a:cubicBezTo>
                        <a:pt x="3439" y="0"/>
                        <a:pt x="3398" y="16"/>
                        <a:pt x="3368" y="48"/>
                      </a:cubicBezTo>
                      <a:lnTo>
                        <a:pt x="64" y="3349"/>
                      </a:lnTo>
                      <a:cubicBezTo>
                        <a:pt x="1" y="3412"/>
                        <a:pt x="1" y="3515"/>
                        <a:pt x="64" y="3578"/>
                      </a:cubicBezTo>
                      <a:cubicBezTo>
                        <a:pt x="96" y="3609"/>
                        <a:pt x="135" y="3624"/>
                        <a:pt x="177" y="3624"/>
                      </a:cubicBezTo>
                      <a:cubicBezTo>
                        <a:pt x="219" y="3624"/>
                        <a:pt x="258" y="3609"/>
                        <a:pt x="290" y="3578"/>
                      </a:cubicBezTo>
                      <a:lnTo>
                        <a:pt x="3594" y="274"/>
                      </a:lnTo>
                      <a:cubicBezTo>
                        <a:pt x="3658" y="210"/>
                        <a:pt x="3658" y="108"/>
                        <a:pt x="3594" y="48"/>
                      </a:cubicBezTo>
                      <a:cubicBezTo>
                        <a:pt x="3563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7" name="Google Shape;237;p31"/>
                <p:cNvSpPr/>
                <p:nvPr/>
              </p:nvSpPr>
              <p:spPr>
                <a:xfrm>
                  <a:off x="1425277" y="3946206"/>
                  <a:ext cx="227208" cy="225096"/>
                </a:xfrm>
                <a:custGeom>
                  <a:rect b="b" l="l" r="r" t="t"/>
                  <a:pathLst>
                    <a:path extrusionOk="0" h="3624" w="3658">
                      <a:moveTo>
                        <a:pt x="177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08"/>
                        <a:pt x="1" y="210"/>
                        <a:pt x="64" y="274"/>
                      </a:cubicBezTo>
                      <a:lnTo>
                        <a:pt x="3368" y="3578"/>
                      </a:lnTo>
                      <a:cubicBezTo>
                        <a:pt x="3396" y="3609"/>
                        <a:pt x="3439" y="3624"/>
                        <a:pt x="3481" y="3624"/>
                      </a:cubicBezTo>
                      <a:cubicBezTo>
                        <a:pt x="3520" y="3624"/>
                        <a:pt x="3562" y="3609"/>
                        <a:pt x="3594" y="3578"/>
                      </a:cubicBezTo>
                      <a:cubicBezTo>
                        <a:pt x="3658" y="3515"/>
                        <a:pt x="3658" y="3412"/>
                        <a:pt x="3594" y="3349"/>
                      </a:cubicBezTo>
                      <a:lnTo>
                        <a:pt x="290" y="48"/>
                      </a:lnTo>
                      <a:cubicBezTo>
                        <a:pt x="259" y="16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8" name="Google Shape;238;p31"/>
                <p:cNvSpPr/>
                <p:nvPr/>
              </p:nvSpPr>
              <p:spPr>
                <a:xfrm>
                  <a:off x="1425277" y="3740984"/>
                  <a:ext cx="227208" cy="225096"/>
                </a:xfrm>
                <a:custGeom>
                  <a:rect b="b" l="l" r="r" t="t"/>
                  <a:pathLst>
                    <a:path extrusionOk="0" h="3624" w="3658">
                      <a:moveTo>
                        <a:pt x="3480" y="0"/>
                      </a:moveTo>
                      <a:cubicBezTo>
                        <a:pt x="3439" y="0"/>
                        <a:pt x="3398" y="16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2"/>
                        <a:pt x="1" y="3514"/>
                        <a:pt x="64" y="3578"/>
                      </a:cubicBezTo>
                      <a:cubicBezTo>
                        <a:pt x="96" y="3609"/>
                        <a:pt x="135" y="3624"/>
                        <a:pt x="177" y="3624"/>
                      </a:cubicBezTo>
                      <a:cubicBezTo>
                        <a:pt x="219" y="3624"/>
                        <a:pt x="258" y="3609"/>
                        <a:pt x="290" y="3578"/>
                      </a:cubicBezTo>
                      <a:lnTo>
                        <a:pt x="3594" y="273"/>
                      </a:lnTo>
                      <a:cubicBezTo>
                        <a:pt x="3658" y="210"/>
                        <a:pt x="3658" y="111"/>
                        <a:pt x="3594" y="48"/>
                      </a:cubicBezTo>
                      <a:cubicBezTo>
                        <a:pt x="3563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" name="Google Shape;239;p31"/>
                <p:cNvSpPr/>
                <p:nvPr/>
              </p:nvSpPr>
              <p:spPr>
                <a:xfrm>
                  <a:off x="1425277" y="3740984"/>
                  <a:ext cx="227208" cy="225096"/>
                </a:xfrm>
                <a:custGeom>
                  <a:rect b="b" l="l" r="r" t="t"/>
                  <a:pathLst>
                    <a:path extrusionOk="0" h="3624" w="3658">
                      <a:moveTo>
                        <a:pt x="177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10"/>
                        <a:pt x="64" y="273"/>
                      </a:cubicBezTo>
                      <a:lnTo>
                        <a:pt x="3368" y="3578"/>
                      </a:lnTo>
                      <a:cubicBezTo>
                        <a:pt x="3396" y="3609"/>
                        <a:pt x="3439" y="3624"/>
                        <a:pt x="3481" y="3624"/>
                      </a:cubicBezTo>
                      <a:cubicBezTo>
                        <a:pt x="3520" y="3624"/>
                        <a:pt x="3562" y="3609"/>
                        <a:pt x="3594" y="3578"/>
                      </a:cubicBezTo>
                      <a:cubicBezTo>
                        <a:pt x="3658" y="3514"/>
                        <a:pt x="3658" y="3412"/>
                        <a:pt x="3594" y="3352"/>
                      </a:cubicBezTo>
                      <a:lnTo>
                        <a:pt x="290" y="48"/>
                      </a:lnTo>
                      <a:cubicBezTo>
                        <a:pt x="259" y="16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" name="Google Shape;240;p31"/>
                <p:cNvSpPr/>
                <p:nvPr/>
              </p:nvSpPr>
              <p:spPr>
                <a:xfrm>
                  <a:off x="1425277" y="3535762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0" y="0"/>
                      </a:moveTo>
                      <a:cubicBezTo>
                        <a:pt x="3439" y="0"/>
                        <a:pt x="3398" y="16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5"/>
                        <a:pt x="1" y="3514"/>
                        <a:pt x="64" y="3577"/>
                      </a:cubicBezTo>
                      <a:cubicBezTo>
                        <a:pt x="96" y="3609"/>
                        <a:pt x="135" y="3627"/>
                        <a:pt x="177" y="3627"/>
                      </a:cubicBezTo>
                      <a:cubicBezTo>
                        <a:pt x="219" y="3627"/>
                        <a:pt x="258" y="3609"/>
                        <a:pt x="290" y="3577"/>
                      </a:cubicBezTo>
                      <a:lnTo>
                        <a:pt x="3594" y="276"/>
                      </a:lnTo>
                      <a:cubicBezTo>
                        <a:pt x="3658" y="213"/>
                        <a:pt x="3658" y="111"/>
                        <a:pt x="3594" y="48"/>
                      </a:cubicBezTo>
                      <a:cubicBezTo>
                        <a:pt x="3563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" name="Google Shape;241;p31"/>
                <p:cNvSpPr/>
                <p:nvPr/>
              </p:nvSpPr>
              <p:spPr>
                <a:xfrm>
                  <a:off x="1425277" y="3535762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7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13"/>
                        <a:pt x="64" y="276"/>
                      </a:cubicBezTo>
                      <a:lnTo>
                        <a:pt x="3368" y="3577"/>
                      </a:lnTo>
                      <a:cubicBezTo>
                        <a:pt x="3396" y="3609"/>
                        <a:pt x="3439" y="3627"/>
                        <a:pt x="3481" y="3627"/>
                      </a:cubicBezTo>
                      <a:cubicBezTo>
                        <a:pt x="3520" y="3627"/>
                        <a:pt x="3562" y="3609"/>
                        <a:pt x="3594" y="3577"/>
                      </a:cubicBezTo>
                      <a:cubicBezTo>
                        <a:pt x="3658" y="3514"/>
                        <a:pt x="3658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9" y="16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" name="Google Shape;242;p31"/>
                <p:cNvSpPr/>
                <p:nvPr/>
              </p:nvSpPr>
              <p:spPr>
                <a:xfrm>
                  <a:off x="1425277" y="3330477"/>
                  <a:ext cx="227208" cy="225406"/>
                </a:xfrm>
                <a:custGeom>
                  <a:rect b="b" l="l" r="r" t="t"/>
                  <a:pathLst>
                    <a:path extrusionOk="0" h="3629" w="3658">
                      <a:moveTo>
                        <a:pt x="3480" y="1"/>
                      </a:moveTo>
                      <a:cubicBezTo>
                        <a:pt x="3439" y="1"/>
                        <a:pt x="3398" y="16"/>
                        <a:pt x="3368" y="48"/>
                      </a:cubicBezTo>
                      <a:lnTo>
                        <a:pt x="64" y="3353"/>
                      </a:lnTo>
                      <a:cubicBezTo>
                        <a:pt x="1" y="3416"/>
                        <a:pt x="1" y="3518"/>
                        <a:pt x="64" y="3581"/>
                      </a:cubicBezTo>
                      <a:cubicBezTo>
                        <a:pt x="96" y="3610"/>
                        <a:pt x="135" y="3628"/>
                        <a:pt x="177" y="3628"/>
                      </a:cubicBezTo>
                      <a:cubicBezTo>
                        <a:pt x="219" y="3628"/>
                        <a:pt x="258" y="3610"/>
                        <a:pt x="290" y="3581"/>
                      </a:cubicBezTo>
                      <a:lnTo>
                        <a:pt x="3594" y="277"/>
                      </a:lnTo>
                      <a:cubicBezTo>
                        <a:pt x="3658" y="214"/>
                        <a:pt x="3658" y="112"/>
                        <a:pt x="3594" y="48"/>
                      </a:cubicBezTo>
                      <a:cubicBezTo>
                        <a:pt x="3563" y="16"/>
                        <a:pt x="3521" y="1"/>
                        <a:pt x="3480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" name="Google Shape;243;p31"/>
                <p:cNvSpPr/>
                <p:nvPr/>
              </p:nvSpPr>
              <p:spPr>
                <a:xfrm>
                  <a:off x="1425277" y="3330477"/>
                  <a:ext cx="227208" cy="225406"/>
                </a:xfrm>
                <a:custGeom>
                  <a:rect b="b" l="l" r="r" t="t"/>
                  <a:pathLst>
                    <a:path extrusionOk="0" h="3629" w="3658">
                      <a:moveTo>
                        <a:pt x="177" y="1"/>
                      </a:moveTo>
                      <a:cubicBezTo>
                        <a:pt x="137" y="1"/>
                        <a:pt x="96" y="16"/>
                        <a:pt x="64" y="48"/>
                      </a:cubicBezTo>
                      <a:cubicBezTo>
                        <a:pt x="1" y="112"/>
                        <a:pt x="1" y="214"/>
                        <a:pt x="64" y="277"/>
                      </a:cubicBezTo>
                      <a:lnTo>
                        <a:pt x="3368" y="3581"/>
                      </a:lnTo>
                      <a:cubicBezTo>
                        <a:pt x="3396" y="3610"/>
                        <a:pt x="3439" y="3628"/>
                        <a:pt x="3481" y="3628"/>
                      </a:cubicBezTo>
                      <a:cubicBezTo>
                        <a:pt x="3520" y="3628"/>
                        <a:pt x="3562" y="3610"/>
                        <a:pt x="3594" y="3581"/>
                      </a:cubicBezTo>
                      <a:cubicBezTo>
                        <a:pt x="3658" y="3518"/>
                        <a:pt x="3658" y="3416"/>
                        <a:pt x="3594" y="3353"/>
                      </a:cubicBezTo>
                      <a:lnTo>
                        <a:pt x="290" y="48"/>
                      </a:lnTo>
                      <a:cubicBezTo>
                        <a:pt x="259" y="16"/>
                        <a:pt x="218" y="1"/>
                        <a:pt x="177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4" name="Google Shape;244;p31"/>
                <p:cNvSpPr/>
                <p:nvPr/>
              </p:nvSpPr>
              <p:spPr>
                <a:xfrm>
                  <a:off x="1425277" y="3125441"/>
                  <a:ext cx="227208" cy="225158"/>
                </a:xfrm>
                <a:custGeom>
                  <a:rect b="b" l="l" r="r" t="t"/>
                  <a:pathLst>
                    <a:path extrusionOk="0" h="3625" w="3658">
                      <a:moveTo>
                        <a:pt x="3480" y="0"/>
                      </a:moveTo>
                      <a:cubicBezTo>
                        <a:pt x="3439" y="0"/>
                        <a:pt x="3398" y="15"/>
                        <a:pt x="3368" y="45"/>
                      </a:cubicBezTo>
                      <a:lnTo>
                        <a:pt x="64" y="3349"/>
                      </a:lnTo>
                      <a:cubicBezTo>
                        <a:pt x="1" y="3413"/>
                        <a:pt x="1" y="3515"/>
                        <a:pt x="64" y="3578"/>
                      </a:cubicBezTo>
                      <a:cubicBezTo>
                        <a:pt x="96" y="3611"/>
                        <a:pt x="135" y="3624"/>
                        <a:pt x="177" y="3624"/>
                      </a:cubicBezTo>
                      <a:cubicBezTo>
                        <a:pt x="219" y="3624"/>
                        <a:pt x="258" y="3611"/>
                        <a:pt x="290" y="3578"/>
                      </a:cubicBezTo>
                      <a:lnTo>
                        <a:pt x="3594" y="274"/>
                      </a:lnTo>
                      <a:cubicBezTo>
                        <a:pt x="3658" y="211"/>
                        <a:pt x="3658" y="109"/>
                        <a:pt x="3594" y="45"/>
                      </a:cubicBezTo>
                      <a:cubicBezTo>
                        <a:pt x="3563" y="15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5" name="Google Shape;245;p31"/>
                <p:cNvSpPr/>
                <p:nvPr/>
              </p:nvSpPr>
              <p:spPr>
                <a:xfrm>
                  <a:off x="1425277" y="3125441"/>
                  <a:ext cx="227208" cy="225158"/>
                </a:xfrm>
                <a:custGeom>
                  <a:rect b="b" l="l" r="r" t="t"/>
                  <a:pathLst>
                    <a:path extrusionOk="0" h="3625" w="3658">
                      <a:moveTo>
                        <a:pt x="177" y="0"/>
                      </a:moveTo>
                      <a:cubicBezTo>
                        <a:pt x="137" y="0"/>
                        <a:pt x="96" y="15"/>
                        <a:pt x="64" y="45"/>
                      </a:cubicBezTo>
                      <a:cubicBezTo>
                        <a:pt x="1" y="109"/>
                        <a:pt x="1" y="211"/>
                        <a:pt x="64" y="274"/>
                      </a:cubicBezTo>
                      <a:lnTo>
                        <a:pt x="3368" y="3578"/>
                      </a:lnTo>
                      <a:cubicBezTo>
                        <a:pt x="3396" y="3611"/>
                        <a:pt x="3439" y="3624"/>
                        <a:pt x="3481" y="3624"/>
                      </a:cubicBezTo>
                      <a:cubicBezTo>
                        <a:pt x="3520" y="3624"/>
                        <a:pt x="3562" y="3611"/>
                        <a:pt x="3594" y="3578"/>
                      </a:cubicBezTo>
                      <a:cubicBezTo>
                        <a:pt x="3658" y="3515"/>
                        <a:pt x="3658" y="3413"/>
                        <a:pt x="3594" y="3349"/>
                      </a:cubicBezTo>
                      <a:lnTo>
                        <a:pt x="290" y="45"/>
                      </a:lnTo>
                      <a:cubicBezTo>
                        <a:pt x="259" y="15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6" name="Google Shape;246;p31"/>
                <p:cNvSpPr/>
                <p:nvPr/>
              </p:nvSpPr>
              <p:spPr>
                <a:xfrm>
                  <a:off x="1425277" y="2920219"/>
                  <a:ext cx="227208" cy="225158"/>
                </a:xfrm>
                <a:custGeom>
                  <a:rect b="b" l="l" r="r" t="t"/>
                  <a:pathLst>
                    <a:path extrusionOk="0" h="3625" w="3658">
                      <a:moveTo>
                        <a:pt x="3480" y="1"/>
                      </a:moveTo>
                      <a:cubicBezTo>
                        <a:pt x="3439" y="1"/>
                        <a:pt x="3398" y="17"/>
                        <a:pt x="3368" y="48"/>
                      </a:cubicBezTo>
                      <a:lnTo>
                        <a:pt x="64" y="3349"/>
                      </a:lnTo>
                      <a:cubicBezTo>
                        <a:pt x="1" y="3413"/>
                        <a:pt x="1" y="3515"/>
                        <a:pt x="64" y="3578"/>
                      </a:cubicBezTo>
                      <a:cubicBezTo>
                        <a:pt x="96" y="3611"/>
                        <a:pt x="135" y="3624"/>
                        <a:pt x="177" y="3624"/>
                      </a:cubicBezTo>
                      <a:cubicBezTo>
                        <a:pt x="219" y="3624"/>
                        <a:pt x="258" y="3611"/>
                        <a:pt x="290" y="3578"/>
                      </a:cubicBezTo>
                      <a:lnTo>
                        <a:pt x="3594" y="274"/>
                      </a:lnTo>
                      <a:cubicBezTo>
                        <a:pt x="3658" y="211"/>
                        <a:pt x="3658" y="109"/>
                        <a:pt x="3594" y="48"/>
                      </a:cubicBezTo>
                      <a:cubicBezTo>
                        <a:pt x="3563" y="17"/>
                        <a:pt x="3521" y="1"/>
                        <a:pt x="3480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7" name="Google Shape;247;p31"/>
                <p:cNvSpPr/>
                <p:nvPr/>
              </p:nvSpPr>
              <p:spPr>
                <a:xfrm>
                  <a:off x="1425277" y="2920219"/>
                  <a:ext cx="227208" cy="225158"/>
                </a:xfrm>
                <a:custGeom>
                  <a:rect b="b" l="l" r="r" t="t"/>
                  <a:pathLst>
                    <a:path extrusionOk="0" h="3625" w="3658">
                      <a:moveTo>
                        <a:pt x="177" y="1"/>
                      </a:moveTo>
                      <a:cubicBezTo>
                        <a:pt x="137" y="1"/>
                        <a:pt x="96" y="17"/>
                        <a:pt x="64" y="48"/>
                      </a:cubicBezTo>
                      <a:cubicBezTo>
                        <a:pt x="1" y="109"/>
                        <a:pt x="1" y="211"/>
                        <a:pt x="64" y="274"/>
                      </a:cubicBezTo>
                      <a:lnTo>
                        <a:pt x="3368" y="3578"/>
                      </a:lnTo>
                      <a:cubicBezTo>
                        <a:pt x="3396" y="3611"/>
                        <a:pt x="3439" y="3624"/>
                        <a:pt x="3481" y="3624"/>
                      </a:cubicBezTo>
                      <a:cubicBezTo>
                        <a:pt x="3520" y="3624"/>
                        <a:pt x="3562" y="3611"/>
                        <a:pt x="3594" y="3578"/>
                      </a:cubicBezTo>
                      <a:cubicBezTo>
                        <a:pt x="3658" y="3515"/>
                        <a:pt x="3658" y="3413"/>
                        <a:pt x="3594" y="3349"/>
                      </a:cubicBezTo>
                      <a:lnTo>
                        <a:pt x="290" y="48"/>
                      </a:lnTo>
                      <a:cubicBezTo>
                        <a:pt x="259" y="17"/>
                        <a:pt x="218" y="1"/>
                        <a:pt x="177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8" name="Google Shape;248;p31"/>
                <p:cNvSpPr/>
                <p:nvPr/>
              </p:nvSpPr>
              <p:spPr>
                <a:xfrm>
                  <a:off x="1425277" y="2714996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0" y="1"/>
                      </a:moveTo>
                      <a:cubicBezTo>
                        <a:pt x="3439" y="1"/>
                        <a:pt x="3398" y="17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3"/>
                        <a:pt x="1" y="3515"/>
                        <a:pt x="64" y="3578"/>
                      </a:cubicBezTo>
                      <a:cubicBezTo>
                        <a:pt x="96" y="3610"/>
                        <a:pt x="135" y="3628"/>
                        <a:pt x="177" y="3628"/>
                      </a:cubicBezTo>
                      <a:cubicBezTo>
                        <a:pt x="219" y="3628"/>
                        <a:pt x="258" y="3610"/>
                        <a:pt x="290" y="3578"/>
                      </a:cubicBezTo>
                      <a:lnTo>
                        <a:pt x="3594" y="274"/>
                      </a:lnTo>
                      <a:cubicBezTo>
                        <a:pt x="3658" y="214"/>
                        <a:pt x="3658" y="112"/>
                        <a:pt x="3594" y="48"/>
                      </a:cubicBezTo>
                      <a:cubicBezTo>
                        <a:pt x="3563" y="17"/>
                        <a:pt x="3521" y="1"/>
                        <a:pt x="3480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9" name="Google Shape;249;p31"/>
                <p:cNvSpPr/>
                <p:nvPr/>
              </p:nvSpPr>
              <p:spPr>
                <a:xfrm>
                  <a:off x="1425277" y="2714996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7" y="1"/>
                      </a:moveTo>
                      <a:cubicBezTo>
                        <a:pt x="137" y="1"/>
                        <a:pt x="96" y="17"/>
                        <a:pt x="64" y="48"/>
                      </a:cubicBezTo>
                      <a:cubicBezTo>
                        <a:pt x="1" y="112"/>
                        <a:pt x="1" y="214"/>
                        <a:pt x="64" y="274"/>
                      </a:cubicBezTo>
                      <a:lnTo>
                        <a:pt x="3368" y="3578"/>
                      </a:lnTo>
                      <a:cubicBezTo>
                        <a:pt x="3396" y="3610"/>
                        <a:pt x="3439" y="3628"/>
                        <a:pt x="3481" y="3628"/>
                      </a:cubicBezTo>
                      <a:cubicBezTo>
                        <a:pt x="3520" y="3628"/>
                        <a:pt x="3562" y="3610"/>
                        <a:pt x="3594" y="3578"/>
                      </a:cubicBezTo>
                      <a:cubicBezTo>
                        <a:pt x="3658" y="3515"/>
                        <a:pt x="3658" y="3413"/>
                        <a:pt x="3594" y="3352"/>
                      </a:cubicBezTo>
                      <a:lnTo>
                        <a:pt x="290" y="48"/>
                      </a:lnTo>
                      <a:cubicBezTo>
                        <a:pt x="259" y="17"/>
                        <a:pt x="218" y="1"/>
                        <a:pt x="177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0" name="Google Shape;250;p31"/>
                <p:cNvSpPr/>
                <p:nvPr/>
              </p:nvSpPr>
              <p:spPr>
                <a:xfrm>
                  <a:off x="1425277" y="2509774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0" y="1"/>
                      </a:moveTo>
                      <a:cubicBezTo>
                        <a:pt x="3439" y="1"/>
                        <a:pt x="3398" y="17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6"/>
                        <a:pt x="1" y="3518"/>
                        <a:pt x="64" y="3578"/>
                      </a:cubicBezTo>
                      <a:cubicBezTo>
                        <a:pt x="96" y="3610"/>
                        <a:pt x="135" y="3628"/>
                        <a:pt x="177" y="3628"/>
                      </a:cubicBezTo>
                      <a:cubicBezTo>
                        <a:pt x="219" y="3628"/>
                        <a:pt x="258" y="3610"/>
                        <a:pt x="290" y="3578"/>
                      </a:cubicBezTo>
                      <a:lnTo>
                        <a:pt x="3594" y="278"/>
                      </a:lnTo>
                      <a:cubicBezTo>
                        <a:pt x="3658" y="214"/>
                        <a:pt x="3658" y="112"/>
                        <a:pt x="3594" y="48"/>
                      </a:cubicBezTo>
                      <a:cubicBezTo>
                        <a:pt x="3563" y="17"/>
                        <a:pt x="3521" y="1"/>
                        <a:pt x="3480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" name="Google Shape;251;p31"/>
                <p:cNvSpPr/>
                <p:nvPr/>
              </p:nvSpPr>
              <p:spPr>
                <a:xfrm>
                  <a:off x="1425277" y="2509774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7" y="1"/>
                      </a:moveTo>
                      <a:cubicBezTo>
                        <a:pt x="137" y="1"/>
                        <a:pt x="96" y="17"/>
                        <a:pt x="64" y="48"/>
                      </a:cubicBezTo>
                      <a:cubicBezTo>
                        <a:pt x="1" y="112"/>
                        <a:pt x="1" y="214"/>
                        <a:pt x="64" y="278"/>
                      </a:cubicBezTo>
                      <a:lnTo>
                        <a:pt x="3368" y="3578"/>
                      </a:lnTo>
                      <a:cubicBezTo>
                        <a:pt x="3396" y="3610"/>
                        <a:pt x="3439" y="3628"/>
                        <a:pt x="3481" y="3628"/>
                      </a:cubicBezTo>
                      <a:cubicBezTo>
                        <a:pt x="3520" y="3628"/>
                        <a:pt x="3562" y="3610"/>
                        <a:pt x="3594" y="3578"/>
                      </a:cubicBezTo>
                      <a:cubicBezTo>
                        <a:pt x="3658" y="3518"/>
                        <a:pt x="3658" y="3416"/>
                        <a:pt x="3594" y="3352"/>
                      </a:cubicBezTo>
                      <a:lnTo>
                        <a:pt x="290" y="48"/>
                      </a:lnTo>
                      <a:cubicBezTo>
                        <a:pt x="259" y="17"/>
                        <a:pt x="218" y="1"/>
                        <a:pt x="177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" name="Google Shape;252;p31"/>
                <p:cNvSpPr/>
                <p:nvPr/>
              </p:nvSpPr>
              <p:spPr>
                <a:xfrm>
                  <a:off x="1425277" y="2304551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0" y="1"/>
                      </a:moveTo>
                      <a:cubicBezTo>
                        <a:pt x="3439" y="1"/>
                        <a:pt x="3398" y="17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6"/>
                        <a:pt x="1" y="3518"/>
                        <a:pt x="64" y="3582"/>
                      </a:cubicBezTo>
                      <a:cubicBezTo>
                        <a:pt x="96" y="3610"/>
                        <a:pt x="135" y="3628"/>
                        <a:pt x="177" y="3628"/>
                      </a:cubicBezTo>
                      <a:cubicBezTo>
                        <a:pt x="219" y="3628"/>
                        <a:pt x="258" y="3610"/>
                        <a:pt x="290" y="3582"/>
                      </a:cubicBezTo>
                      <a:lnTo>
                        <a:pt x="3594" y="278"/>
                      </a:lnTo>
                      <a:cubicBezTo>
                        <a:pt x="3658" y="214"/>
                        <a:pt x="3658" y="112"/>
                        <a:pt x="3594" y="48"/>
                      </a:cubicBezTo>
                      <a:cubicBezTo>
                        <a:pt x="3563" y="17"/>
                        <a:pt x="3521" y="1"/>
                        <a:pt x="3480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3" name="Google Shape;253;p31"/>
                <p:cNvSpPr/>
                <p:nvPr/>
              </p:nvSpPr>
              <p:spPr>
                <a:xfrm>
                  <a:off x="1425277" y="2304551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7" y="1"/>
                      </a:moveTo>
                      <a:cubicBezTo>
                        <a:pt x="137" y="1"/>
                        <a:pt x="96" y="17"/>
                        <a:pt x="64" y="48"/>
                      </a:cubicBezTo>
                      <a:cubicBezTo>
                        <a:pt x="1" y="112"/>
                        <a:pt x="1" y="214"/>
                        <a:pt x="64" y="278"/>
                      </a:cubicBezTo>
                      <a:lnTo>
                        <a:pt x="3368" y="3582"/>
                      </a:lnTo>
                      <a:cubicBezTo>
                        <a:pt x="3396" y="3610"/>
                        <a:pt x="3439" y="3628"/>
                        <a:pt x="3481" y="3628"/>
                      </a:cubicBezTo>
                      <a:cubicBezTo>
                        <a:pt x="3520" y="3628"/>
                        <a:pt x="3562" y="3610"/>
                        <a:pt x="3594" y="3582"/>
                      </a:cubicBezTo>
                      <a:cubicBezTo>
                        <a:pt x="3658" y="3518"/>
                        <a:pt x="3658" y="3416"/>
                        <a:pt x="3594" y="3352"/>
                      </a:cubicBezTo>
                      <a:lnTo>
                        <a:pt x="290" y="48"/>
                      </a:lnTo>
                      <a:cubicBezTo>
                        <a:pt x="259" y="17"/>
                        <a:pt x="218" y="1"/>
                        <a:pt x="177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4" name="Google Shape;254;p31"/>
                <p:cNvSpPr/>
                <p:nvPr/>
              </p:nvSpPr>
              <p:spPr>
                <a:xfrm>
                  <a:off x="1425277" y="2099577"/>
                  <a:ext cx="227208" cy="225096"/>
                </a:xfrm>
                <a:custGeom>
                  <a:rect b="b" l="l" r="r" t="t"/>
                  <a:pathLst>
                    <a:path extrusionOk="0" h="3624" w="3658">
                      <a:moveTo>
                        <a:pt x="3480" y="0"/>
                      </a:moveTo>
                      <a:cubicBezTo>
                        <a:pt x="3439" y="0"/>
                        <a:pt x="3398" y="16"/>
                        <a:pt x="3368" y="48"/>
                      </a:cubicBezTo>
                      <a:lnTo>
                        <a:pt x="64" y="3348"/>
                      </a:lnTo>
                      <a:cubicBezTo>
                        <a:pt x="1" y="3412"/>
                        <a:pt x="1" y="3514"/>
                        <a:pt x="64" y="3578"/>
                      </a:cubicBezTo>
                      <a:cubicBezTo>
                        <a:pt x="96" y="3609"/>
                        <a:pt x="135" y="3624"/>
                        <a:pt x="177" y="3624"/>
                      </a:cubicBezTo>
                      <a:cubicBezTo>
                        <a:pt x="219" y="3624"/>
                        <a:pt x="258" y="3609"/>
                        <a:pt x="290" y="3578"/>
                      </a:cubicBezTo>
                      <a:lnTo>
                        <a:pt x="3594" y="273"/>
                      </a:lnTo>
                      <a:cubicBezTo>
                        <a:pt x="3658" y="209"/>
                        <a:pt x="3658" y="108"/>
                        <a:pt x="3594" y="48"/>
                      </a:cubicBezTo>
                      <a:cubicBezTo>
                        <a:pt x="3563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5" name="Google Shape;255;p31"/>
                <p:cNvSpPr/>
                <p:nvPr/>
              </p:nvSpPr>
              <p:spPr>
                <a:xfrm>
                  <a:off x="1425277" y="2099577"/>
                  <a:ext cx="227208" cy="225096"/>
                </a:xfrm>
                <a:custGeom>
                  <a:rect b="b" l="l" r="r" t="t"/>
                  <a:pathLst>
                    <a:path extrusionOk="0" h="3624" w="3658">
                      <a:moveTo>
                        <a:pt x="177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08"/>
                        <a:pt x="1" y="209"/>
                        <a:pt x="64" y="273"/>
                      </a:cubicBezTo>
                      <a:lnTo>
                        <a:pt x="3368" y="3578"/>
                      </a:lnTo>
                      <a:cubicBezTo>
                        <a:pt x="3396" y="3609"/>
                        <a:pt x="3439" y="3624"/>
                        <a:pt x="3481" y="3624"/>
                      </a:cubicBezTo>
                      <a:cubicBezTo>
                        <a:pt x="3520" y="3624"/>
                        <a:pt x="3562" y="3609"/>
                        <a:pt x="3594" y="3578"/>
                      </a:cubicBezTo>
                      <a:cubicBezTo>
                        <a:pt x="3658" y="3514"/>
                        <a:pt x="3658" y="3412"/>
                        <a:pt x="3594" y="3348"/>
                      </a:cubicBezTo>
                      <a:lnTo>
                        <a:pt x="290" y="48"/>
                      </a:lnTo>
                      <a:cubicBezTo>
                        <a:pt x="259" y="16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6" name="Google Shape;256;p31"/>
                <p:cNvSpPr/>
                <p:nvPr/>
              </p:nvSpPr>
              <p:spPr>
                <a:xfrm>
                  <a:off x="1425277" y="1894355"/>
                  <a:ext cx="227208" cy="225096"/>
                </a:xfrm>
                <a:custGeom>
                  <a:rect b="b" l="l" r="r" t="t"/>
                  <a:pathLst>
                    <a:path extrusionOk="0" h="3624" w="3658">
                      <a:moveTo>
                        <a:pt x="3480" y="0"/>
                      </a:moveTo>
                      <a:cubicBezTo>
                        <a:pt x="3439" y="0"/>
                        <a:pt x="3398" y="16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2"/>
                        <a:pt x="1" y="3513"/>
                        <a:pt x="64" y="3577"/>
                      </a:cubicBezTo>
                      <a:cubicBezTo>
                        <a:pt x="96" y="3609"/>
                        <a:pt x="135" y="3623"/>
                        <a:pt x="177" y="3623"/>
                      </a:cubicBezTo>
                      <a:cubicBezTo>
                        <a:pt x="219" y="3623"/>
                        <a:pt x="258" y="3609"/>
                        <a:pt x="290" y="3577"/>
                      </a:cubicBezTo>
                      <a:lnTo>
                        <a:pt x="3594" y="273"/>
                      </a:lnTo>
                      <a:cubicBezTo>
                        <a:pt x="3658" y="209"/>
                        <a:pt x="3658" y="111"/>
                        <a:pt x="3594" y="48"/>
                      </a:cubicBezTo>
                      <a:cubicBezTo>
                        <a:pt x="3563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7" name="Google Shape;257;p31"/>
                <p:cNvSpPr/>
                <p:nvPr/>
              </p:nvSpPr>
              <p:spPr>
                <a:xfrm>
                  <a:off x="1425277" y="1894355"/>
                  <a:ext cx="227208" cy="225096"/>
                </a:xfrm>
                <a:custGeom>
                  <a:rect b="b" l="l" r="r" t="t"/>
                  <a:pathLst>
                    <a:path extrusionOk="0" h="3624" w="3658">
                      <a:moveTo>
                        <a:pt x="177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09"/>
                        <a:pt x="64" y="273"/>
                      </a:cubicBezTo>
                      <a:lnTo>
                        <a:pt x="3368" y="3577"/>
                      </a:lnTo>
                      <a:cubicBezTo>
                        <a:pt x="3396" y="3609"/>
                        <a:pt x="3439" y="3623"/>
                        <a:pt x="3481" y="3623"/>
                      </a:cubicBezTo>
                      <a:cubicBezTo>
                        <a:pt x="3520" y="3623"/>
                        <a:pt x="3562" y="3609"/>
                        <a:pt x="3594" y="3577"/>
                      </a:cubicBezTo>
                      <a:cubicBezTo>
                        <a:pt x="3658" y="3513"/>
                        <a:pt x="3658" y="3412"/>
                        <a:pt x="3594" y="3352"/>
                      </a:cubicBezTo>
                      <a:lnTo>
                        <a:pt x="290" y="48"/>
                      </a:lnTo>
                      <a:cubicBezTo>
                        <a:pt x="259" y="16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8" name="Google Shape;258;p31"/>
                <p:cNvSpPr/>
                <p:nvPr/>
              </p:nvSpPr>
              <p:spPr>
                <a:xfrm>
                  <a:off x="1425277" y="1689070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0" y="0"/>
                      </a:moveTo>
                      <a:cubicBezTo>
                        <a:pt x="3439" y="0"/>
                        <a:pt x="3398" y="16"/>
                        <a:pt x="3368" y="48"/>
                      </a:cubicBezTo>
                      <a:lnTo>
                        <a:pt x="64" y="3353"/>
                      </a:lnTo>
                      <a:cubicBezTo>
                        <a:pt x="1" y="3416"/>
                        <a:pt x="1" y="3514"/>
                        <a:pt x="64" y="3578"/>
                      </a:cubicBezTo>
                      <a:cubicBezTo>
                        <a:pt x="96" y="3610"/>
                        <a:pt x="135" y="3628"/>
                        <a:pt x="177" y="3628"/>
                      </a:cubicBezTo>
                      <a:cubicBezTo>
                        <a:pt x="219" y="3628"/>
                        <a:pt x="258" y="3610"/>
                        <a:pt x="290" y="3578"/>
                      </a:cubicBezTo>
                      <a:lnTo>
                        <a:pt x="3594" y="274"/>
                      </a:lnTo>
                      <a:cubicBezTo>
                        <a:pt x="3658" y="214"/>
                        <a:pt x="3658" y="111"/>
                        <a:pt x="3594" y="48"/>
                      </a:cubicBezTo>
                      <a:cubicBezTo>
                        <a:pt x="3563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9" name="Google Shape;259;p31"/>
                <p:cNvSpPr/>
                <p:nvPr/>
              </p:nvSpPr>
              <p:spPr>
                <a:xfrm>
                  <a:off x="1425277" y="1689070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7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14"/>
                        <a:pt x="64" y="274"/>
                      </a:cubicBezTo>
                      <a:lnTo>
                        <a:pt x="3368" y="3578"/>
                      </a:lnTo>
                      <a:cubicBezTo>
                        <a:pt x="3396" y="3610"/>
                        <a:pt x="3439" y="3628"/>
                        <a:pt x="3481" y="3628"/>
                      </a:cubicBezTo>
                      <a:cubicBezTo>
                        <a:pt x="3520" y="3628"/>
                        <a:pt x="3562" y="3610"/>
                        <a:pt x="3594" y="3578"/>
                      </a:cubicBezTo>
                      <a:cubicBezTo>
                        <a:pt x="3658" y="3514"/>
                        <a:pt x="3658" y="3416"/>
                        <a:pt x="3594" y="3353"/>
                      </a:cubicBezTo>
                      <a:lnTo>
                        <a:pt x="290" y="48"/>
                      </a:lnTo>
                      <a:cubicBezTo>
                        <a:pt x="259" y="16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0" name="Google Shape;260;p31"/>
                <p:cNvSpPr/>
                <p:nvPr/>
              </p:nvSpPr>
              <p:spPr>
                <a:xfrm>
                  <a:off x="346120" y="1483972"/>
                  <a:ext cx="3911473" cy="224164"/>
                </a:xfrm>
                <a:custGeom>
                  <a:rect b="b" l="l" r="r" t="t"/>
                  <a:pathLst>
                    <a:path extrusionOk="0" h="3609" w="62974">
                      <a:moveTo>
                        <a:pt x="59108" y="321"/>
                      </a:moveTo>
                      <a:lnTo>
                        <a:pt x="62381" y="3286"/>
                      </a:lnTo>
                      <a:lnTo>
                        <a:pt x="322" y="3286"/>
                      </a:lnTo>
                      <a:lnTo>
                        <a:pt x="322" y="321"/>
                      </a:lnTo>
                      <a:close/>
                      <a:moveTo>
                        <a:pt x="162" y="0"/>
                      </a:moveTo>
                      <a:cubicBezTo>
                        <a:pt x="74" y="0"/>
                        <a:pt x="1" y="70"/>
                        <a:pt x="1" y="159"/>
                      </a:cubicBezTo>
                      <a:lnTo>
                        <a:pt x="1" y="3446"/>
                      </a:lnTo>
                      <a:cubicBezTo>
                        <a:pt x="1" y="3534"/>
                        <a:pt x="74" y="3608"/>
                        <a:pt x="162" y="3608"/>
                      </a:cubicBezTo>
                      <a:lnTo>
                        <a:pt x="62797" y="3608"/>
                      </a:lnTo>
                      <a:cubicBezTo>
                        <a:pt x="62864" y="3608"/>
                        <a:pt x="62924" y="3566"/>
                        <a:pt x="62949" y="3506"/>
                      </a:cubicBezTo>
                      <a:cubicBezTo>
                        <a:pt x="62973" y="3442"/>
                        <a:pt x="62956" y="3371"/>
                        <a:pt x="62906" y="3325"/>
                      </a:cubicBezTo>
                      <a:lnTo>
                        <a:pt x="59277" y="43"/>
                      </a:lnTo>
                      <a:cubicBezTo>
                        <a:pt x="59250" y="15"/>
                        <a:pt x="59211" y="0"/>
                        <a:pt x="59172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1" name="Google Shape;261;p31"/>
                <p:cNvSpPr/>
                <p:nvPr/>
              </p:nvSpPr>
              <p:spPr>
                <a:xfrm>
                  <a:off x="345933" y="704512"/>
                  <a:ext cx="2854442" cy="1004670"/>
                </a:xfrm>
                <a:custGeom>
                  <a:rect b="b" l="l" r="r" t="t"/>
                  <a:pathLst>
                    <a:path extrusionOk="0" h="16175" w="45956">
                      <a:moveTo>
                        <a:pt x="19333" y="1"/>
                      </a:moveTo>
                      <a:cubicBezTo>
                        <a:pt x="19302" y="1"/>
                        <a:pt x="19272" y="10"/>
                        <a:pt x="19246" y="27"/>
                      </a:cubicBezTo>
                      <a:lnTo>
                        <a:pt x="77" y="12574"/>
                      </a:lnTo>
                      <a:cubicBezTo>
                        <a:pt x="35" y="12603"/>
                        <a:pt x="11" y="12645"/>
                        <a:pt x="4" y="12694"/>
                      </a:cubicBezTo>
                      <a:cubicBezTo>
                        <a:pt x="0" y="12740"/>
                        <a:pt x="17" y="12789"/>
                        <a:pt x="53" y="12824"/>
                      </a:cubicBezTo>
                      <a:lnTo>
                        <a:pt x="3354" y="16125"/>
                      </a:lnTo>
                      <a:cubicBezTo>
                        <a:pt x="3386" y="16157"/>
                        <a:pt x="3428" y="16174"/>
                        <a:pt x="3470" y="16174"/>
                      </a:cubicBezTo>
                      <a:cubicBezTo>
                        <a:pt x="3508" y="16174"/>
                        <a:pt x="3551" y="16157"/>
                        <a:pt x="3583" y="16125"/>
                      </a:cubicBezTo>
                      <a:cubicBezTo>
                        <a:pt x="3646" y="16065"/>
                        <a:pt x="3646" y="15962"/>
                        <a:pt x="3583" y="15899"/>
                      </a:cubicBezTo>
                      <a:lnTo>
                        <a:pt x="419" y="12736"/>
                      </a:lnTo>
                      <a:lnTo>
                        <a:pt x="19349" y="345"/>
                      </a:lnTo>
                      <a:lnTo>
                        <a:pt x="45701" y="12856"/>
                      </a:lnTo>
                      <a:cubicBezTo>
                        <a:pt x="45723" y="12866"/>
                        <a:pt x="45746" y="12870"/>
                        <a:pt x="45769" y="12870"/>
                      </a:cubicBezTo>
                      <a:cubicBezTo>
                        <a:pt x="45830" y="12870"/>
                        <a:pt x="45888" y="12838"/>
                        <a:pt x="45916" y="12779"/>
                      </a:cubicBezTo>
                      <a:cubicBezTo>
                        <a:pt x="45955" y="12697"/>
                        <a:pt x="45920" y="12603"/>
                        <a:pt x="45838" y="12564"/>
                      </a:cubicBezTo>
                      <a:lnTo>
                        <a:pt x="19406" y="17"/>
                      </a:lnTo>
                      <a:cubicBezTo>
                        <a:pt x="19382" y="6"/>
                        <a:pt x="19357" y="1"/>
                        <a:pt x="19333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2" name="Google Shape;262;p31"/>
                <p:cNvSpPr/>
                <p:nvPr/>
              </p:nvSpPr>
              <p:spPr>
                <a:xfrm>
                  <a:off x="345250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79" y="0"/>
                      </a:moveTo>
                      <a:cubicBezTo>
                        <a:pt x="3438" y="0"/>
                        <a:pt x="3396" y="16"/>
                        <a:pt x="3365" y="48"/>
                      </a:cubicBezTo>
                      <a:lnTo>
                        <a:pt x="64" y="3352"/>
                      </a:lnTo>
                      <a:cubicBezTo>
                        <a:pt x="0" y="3415"/>
                        <a:pt x="0" y="3518"/>
                        <a:pt x="64" y="3578"/>
                      </a:cubicBezTo>
                      <a:cubicBezTo>
                        <a:pt x="92" y="3610"/>
                        <a:pt x="134" y="3627"/>
                        <a:pt x="176" y="3627"/>
                      </a:cubicBezTo>
                      <a:cubicBezTo>
                        <a:pt x="215" y="3627"/>
                        <a:pt x="258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7" y="214"/>
                        <a:pt x="3657" y="111"/>
                        <a:pt x="3594" y="48"/>
                      </a:cubicBezTo>
                      <a:cubicBezTo>
                        <a:pt x="3562" y="16"/>
                        <a:pt x="3521" y="0"/>
                        <a:pt x="34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3" name="Google Shape;263;p31"/>
                <p:cNvSpPr/>
                <p:nvPr/>
              </p:nvSpPr>
              <p:spPr>
                <a:xfrm>
                  <a:off x="550286" y="1483848"/>
                  <a:ext cx="227145" cy="225344"/>
                </a:xfrm>
                <a:custGeom>
                  <a:rect b="b" l="l" r="r" t="t"/>
                  <a:pathLst>
                    <a:path extrusionOk="0" h="3628" w="3657">
                      <a:moveTo>
                        <a:pt x="178" y="0"/>
                      </a:moveTo>
                      <a:cubicBezTo>
                        <a:pt x="137" y="0"/>
                        <a:pt x="95" y="16"/>
                        <a:pt x="64" y="48"/>
                      </a:cubicBezTo>
                      <a:cubicBezTo>
                        <a:pt x="0" y="111"/>
                        <a:pt x="0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400" y="3610"/>
                        <a:pt x="3442" y="3627"/>
                        <a:pt x="3481" y="3627"/>
                      </a:cubicBezTo>
                      <a:cubicBezTo>
                        <a:pt x="3523" y="3627"/>
                        <a:pt x="3566" y="3610"/>
                        <a:pt x="3597" y="3578"/>
                      </a:cubicBezTo>
                      <a:cubicBezTo>
                        <a:pt x="3657" y="3518"/>
                        <a:pt x="3657" y="3415"/>
                        <a:pt x="3597" y="3352"/>
                      </a:cubicBezTo>
                      <a:lnTo>
                        <a:pt x="293" y="48"/>
                      </a:lnTo>
                      <a:cubicBezTo>
                        <a:pt x="261" y="16"/>
                        <a:pt x="220" y="0"/>
                        <a:pt x="178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4" name="Google Shape;264;p31"/>
                <p:cNvSpPr/>
                <p:nvPr/>
              </p:nvSpPr>
              <p:spPr>
                <a:xfrm>
                  <a:off x="550286" y="1483848"/>
                  <a:ext cx="227145" cy="225344"/>
                </a:xfrm>
                <a:custGeom>
                  <a:rect b="b" l="l" r="r" t="t"/>
                  <a:pathLst>
                    <a:path extrusionOk="0" h="3628" w="3657">
                      <a:moveTo>
                        <a:pt x="3482" y="0"/>
                      </a:moveTo>
                      <a:cubicBezTo>
                        <a:pt x="3441" y="0"/>
                        <a:pt x="3399" y="16"/>
                        <a:pt x="3368" y="48"/>
                      </a:cubicBezTo>
                      <a:lnTo>
                        <a:pt x="64" y="3352"/>
                      </a:lnTo>
                      <a:cubicBezTo>
                        <a:pt x="0" y="3415"/>
                        <a:pt x="0" y="3518"/>
                        <a:pt x="64" y="3578"/>
                      </a:cubicBezTo>
                      <a:cubicBezTo>
                        <a:pt x="96" y="3610"/>
                        <a:pt x="138" y="3627"/>
                        <a:pt x="180" y="3627"/>
                      </a:cubicBezTo>
                      <a:cubicBezTo>
                        <a:pt x="218" y="3627"/>
                        <a:pt x="261" y="3610"/>
                        <a:pt x="293" y="3578"/>
                      </a:cubicBezTo>
                      <a:lnTo>
                        <a:pt x="3597" y="277"/>
                      </a:lnTo>
                      <a:cubicBezTo>
                        <a:pt x="3657" y="214"/>
                        <a:pt x="3657" y="111"/>
                        <a:pt x="3597" y="48"/>
                      </a:cubicBezTo>
                      <a:cubicBezTo>
                        <a:pt x="3565" y="16"/>
                        <a:pt x="3524" y="0"/>
                        <a:pt x="3482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" name="Google Shape;265;p31"/>
                <p:cNvSpPr/>
                <p:nvPr/>
              </p:nvSpPr>
              <p:spPr>
                <a:xfrm>
                  <a:off x="755509" y="1483848"/>
                  <a:ext cx="227145" cy="225344"/>
                </a:xfrm>
                <a:custGeom>
                  <a:rect b="b" l="l" r="r" t="t"/>
                  <a:pathLst>
                    <a:path extrusionOk="0" h="3628" w="3657">
                      <a:moveTo>
                        <a:pt x="178" y="0"/>
                      </a:moveTo>
                      <a:cubicBezTo>
                        <a:pt x="137" y="0"/>
                        <a:pt x="95" y="16"/>
                        <a:pt x="64" y="48"/>
                      </a:cubicBezTo>
                      <a:cubicBezTo>
                        <a:pt x="0" y="111"/>
                        <a:pt x="0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400" y="3610"/>
                        <a:pt x="3439" y="3627"/>
                        <a:pt x="3481" y="3627"/>
                      </a:cubicBezTo>
                      <a:cubicBezTo>
                        <a:pt x="3523" y="3627"/>
                        <a:pt x="3562" y="3610"/>
                        <a:pt x="3594" y="3578"/>
                      </a:cubicBezTo>
                      <a:cubicBezTo>
                        <a:pt x="3657" y="3518"/>
                        <a:pt x="3657" y="3415"/>
                        <a:pt x="3594" y="3352"/>
                      </a:cubicBezTo>
                      <a:lnTo>
                        <a:pt x="293" y="48"/>
                      </a:lnTo>
                      <a:cubicBezTo>
                        <a:pt x="261" y="16"/>
                        <a:pt x="220" y="0"/>
                        <a:pt x="178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6" name="Google Shape;266;p31"/>
                <p:cNvSpPr/>
                <p:nvPr/>
              </p:nvSpPr>
              <p:spPr>
                <a:xfrm>
                  <a:off x="755509" y="1483848"/>
                  <a:ext cx="227145" cy="225344"/>
                </a:xfrm>
                <a:custGeom>
                  <a:rect b="b" l="l" r="r" t="t"/>
                  <a:pathLst>
                    <a:path extrusionOk="0" h="3628" w="3657">
                      <a:moveTo>
                        <a:pt x="3482" y="0"/>
                      </a:moveTo>
                      <a:cubicBezTo>
                        <a:pt x="3441" y="0"/>
                        <a:pt x="3399" y="16"/>
                        <a:pt x="3368" y="48"/>
                      </a:cubicBezTo>
                      <a:lnTo>
                        <a:pt x="64" y="3352"/>
                      </a:lnTo>
                      <a:cubicBezTo>
                        <a:pt x="0" y="3415"/>
                        <a:pt x="0" y="3518"/>
                        <a:pt x="64" y="3578"/>
                      </a:cubicBezTo>
                      <a:cubicBezTo>
                        <a:pt x="96" y="3610"/>
                        <a:pt x="138" y="3627"/>
                        <a:pt x="177" y="3627"/>
                      </a:cubicBezTo>
                      <a:cubicBezTo>
                        <a:pt x="219" y="3627"/>
                        <a:pt x="262" y="3610"/>
                        <a:pt x="293" y="3578"/>
                      </a:cubicBezTo>
                      <a:lnTo>
                        <a:pt x="3594" y="277"/>
                      </a:lnTo>
                      <a:cubicBezTo>
                        <a:pt x="3657" y="214"/>
                        <a:pt x="3657" y="111"/>
                        <a:pt x="3594" y="48"/>
                      </a:cubicBezTo>
                      <a:cubicBezTo>
                        <a:pt x="3563" y="16"/>
                        <a:pt x="3523" y="0"/>
                        <a:pt x="3482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7" name="Google Shape;267;p31"/>
                <p:cNvSpPr/>
                <p:nvPr/>
              </p:nvSpPr>
              <p:spPr>
                <a:xfrm>
                  <a:off x="960731" y="1483848"/>
                  <a:ext cx="227145" cy="225344"/>
                </a:xfrm>
                <a:custGeom>
                  <a:rect b="b" l="l" r="r" t="t"/>
                  <a:pathLst>
                    <a:path extrusionOk="0" h="3628" w="3657">
                      <a:moveTo>
                        <a:pt x="178" y="0"/>
                      </a:moveTo>
                      <a:cubicBezTo>
                        <a:pt x="137" y="0"/>
                        <a:pt x="95" y="16"/>
                        <a:pt x="64" y="48"/>
                      </a:cubicBezTo>
                      <a:cubicBezTo>
                        <a:pt x="0" y="111"/>
                        <a:pt x="0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400" y="3610"/>
                        <a:pt x="3439" y="3627"/>
                        <a:pt x="3481" y="3627"/>
                      </a:cubicBezTo>
                      <a:cubicBezTo>
                        <a:pt x="3523" y="3627"/>
                        <a:pt x="3562" y="3610"/>
                        <a:pt x="3594" y="3578"/>
                      </a:cubicBezTo>
                      <a:cubicBezTo>
                        <a:pt x="3657" y="3518"/>
                        <a:pt x="3657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9" y="16"/>
                        <a:pt x="219" y="0"/>
                        <a:pt x="178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" name="Google Shape;268;p31"/>
                <p:cNvSpPr/>
                <p:nvPr/>
              </p:nvSpPr>
              <p:spPr>
                <a:xfrm>
                  <a:off x="960731" y="1483848"/>
                  <a:ext cx="227145" cy="225344"/>
                </a:xfrm>
                <a:custGeom>
                  <a:rect b="b" l="l" r="r" t="t"/>
                  <a:pathLst>
                    <a:path extrusionOk="0" h="3628" w="3657">
                      <a:moveTo>
                        <a:pt x="3479" y="0"/>
                      </a:moveTo>
                      <a:cubicBezTo>
                        <a:pt x="3438" y="0"/>
                        <a:pt x="3398" y="16"/>
                        <a:pt x="3368" y="48"/>
                      </a:cubicBezTo>
                      <a:lnTo>
                        <a:pt x="64" y="3352"/>
                      </a:lnTo>
                      <a:cubicBezTo>
                        <a:pt x="0" y="3415"/>
                        <a:pt x="0" y="3518"/>
                        <a:pt x="64" y="3578"/>
                      </a:cubicBezTo>
                      <a:cubicBezTo>
                        <a:pt x="96" y="3610"/>
                        <a:pt x="135" y="3627"/>
                        <a:pt x="177" y="3627"/>
                      </a:cubicBezTo>
                      <a:cubicBezTo>
                        <a:pt x="219" y="3627"/>
                        <a:pt x="258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7" y="214"/>
                        <a:pt x="3657" y="111"/>
                        <a:pt x="3594" y="48"/>
                      </a:cubicBezTo>
                      <a:cubicBezTo>
                        <a:pt x="3562" y="16"/>
                        <a:pt x="3520" y="0"/>
                        <a:pt x="34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" name="Google Shape;269;p31"/>
                <p:cNvSpPr/>
                <p:nvPr/>
              </p:nvSpPr>
              <p:spPr>
                <a:xfrm>
                  <a:off x="1165954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5" y="0"/>
                      </a:moveTo>
                      <a:cubicBezTo>
                        <a:pt x="134" y="0"/>
                        <a:pt x="94" y="16"/>
                        <a:pt x="64" y="48"/>
                      </a:cubicBezTo>
                      <a:cubicBezTo>
                        <a:pt x="1" y="111"/>
                        <a:pt x="1" y="214"/>
                        <a:pt x="64" y="277"/>
                      </a:cubicBezTo>
                      <a:lnTo>
                        <a:pt x="3365" y="3578"/>
                      </a:lnTo>
                      <a:cubicBezTo>
                        <a:pt x="3396" y="3610"/>
                        <a:pt x="3439" y="3627"/>
                        <a:pt x="3481" y="3627"/>
                      </a:cubicBezTo>
                      <a:cubicBezTo>
                        <a:pt x="3520" y="3627"/>
                        <a:pt x="3562" y="3610"/>
                        <a:pt x="3594" y="3578"/>
                      </a:cubicBezTo>
                      <a:cubicBezTo>
                        <a:pt x="3657" y="3518"/>
                        <a:pt x="3657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8" y="16"/>
                        <a:pt x="216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" name="Google Shape;270;p31"/>
                <p:cNvSpPr/>
                <p:nvPr/>
              </p:nvSpPr>
              <p:spPr>
                <a:xfrm>
                  <a:off x="1165954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79" y="0"/>
                      </a:moveTo>
                      <a:cubicBezTo>
                        <a:pt x="3438" y="0"/>
                        <a:pt x="3397" y="16"/>
                        <a:pt x="3365" y="48"/>
                      </a:cubicBezTo>
                      <a:lnTo>
                        <a:pt x="64" y="3352"/>
                      </a:lnTo>
                      <a:cubicBezTo>
                        <a:pt x="1" y="3415"/>
                        <a:pt x="1" y="3518"/>
                        <a:pt x="64" y="3578"/>
                      </a:cubicBezTo>
                      <a:cubicBezTo>
                        <a:pt x="96" y="3610"/>
                        <a:pt x="135" y="3627"/>
                        <a:pt x="177" y="3627"/>
                      </a:cubicBezTo>
                      <a:cubicBezTo>
                        <a:pt x="219" y="3627"/>
                        <a:pt x="258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7" y="214"/>
                        <a:pt x="3657" y="111"/>
                        <a:pt x="3594" y="48"/>
                      </a:cubicBezTo>
                      <a:cubicBezTo>
                        <a:pt x="3562" y="16"/>
                        <a:pt x="3521" y="0"/>
                        <a:pt x="34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1" name="Google Shape;271;p31"/>
                <p:cNvSpPr/>
                <p:nvPr/>
              </p:nvSpPr>
              <p:spPr>
                <a:xfrm>
                  <a:off x="1371176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5" y="0"/>
                      </a:moveTo>
                      <a:cubicBezTo>
                        <a:pt x="134" y="0"/>
                        <a:pt x="93" y="16"/>
                        <a:pt x="61" y="48"/>
                      </a:cubicBezTo>
                      <a:cubicBezTo>
                        <a:pt x="1" y="111"/>
                        <a:pt x="1" y="214"/>
                        <a:pt x="61" y="277"/>
                      </a:cubicBezTo>
                      <a:lnTo>
                        <a:pt x="3365" y="3578"/>
                      </a:lnTo>
                      <a:cubicBezTo>
                        <a:pt x="3396" y="3610"/>
                        <a:pt x="3439" y="3627"/>
                        <a:pt x="3478" y="3627"/>
                      </a:cubicBezTo>
                      <a:cubicBezTo>
                        <a:pt x="3520" y="3627"/>
                        <a:pt x="3562" y="3610"/>
                        <a:pt x="3594" y="3578"/>
                      </a:cubicBezTo>
                      <a:cubicBezTo>
                        <a:pt x="3658" y="3518"/>
                        <a:pt x="3658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8" y="16"/>
                        <a:pt x="217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2" name="Google Shape;272;p31"/>
                <p:cNvSpPr/>
                <p:nvPr/>
              </p:nvSpPr>
              <p:spPr>
                <a:xfrm>
                  <a:off x="1371176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0" y="0"/>
                      </a:moveTo>
                      <a:cubicBezTo>
                        <a:pt x="3438" y="0"/>
                        <a:pt x="3397" y="16"/>
                        <a:pt x="3365" y="48"/>
                      </a:cubicBezTo>
                      <a:lnTo>
                        <a:pt x="61" y="3352"/>
                      </a:lnTo>
                      <a:cubicBezTo>
                        <a:pt x="1" y="3415"/>
                        <a:pt x="1" y="3518"/>
                        <a:pt x="61" y="3578"/>
                      </a:cubicBezTo>
                      <a:cubicBezTo>
                        <a:pt x="92" y="3610"/>
                        <a:pt x="135" y="3627"/>
                        <a:pt x="177" y="3627"/>
                      </a:cubicBezTo>
                      <a:cubicBezTo>
                        <a:pt x="216" y="3627"/>
                        <a:pt x="258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8" y="214"/>
                        <a:pt x="3658" y="111"/>
                        <a:pt x="3594" y="48"/>
                      </a:cubicBezTo>
                      <a:cubicBezTo>
                        <a:pt x="3563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" name="Google Shape;273;p31"/>
                <p:cNvSpPr/>
                <p:nvPr/>
              </p:nvSpPr>
              <p:spPr>
                <a:xfrm>
                  <a:off x="1576213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9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399" y="3610"/>
                        <a:pt x="3442" y="3627"/>
                        <a:pt x="3481" y="3627"/>
                      </a:cubicBezTo>
                      <a:cubicBezTo>
                        <a:pt x="3523" y="3627"/>
                        <a:pt x="3565" y="3610"/>
                        <a:pt x="3597" y="3578"/>
                      </a:cubicBezTo>
                      <a:cubicBezTo>
                        <a:pt x="3658" y="3518"/>
                        <a:pt x="3658" y="3415"/>
                        <a:pt x="3597" y="3352"/>
                      </a:cubicBezTo>
                      <a:lnTo>
                        <a:pt x="293" y="48"/>
                      </a:lnTo>
                      <a:cubicBezTo>
                        <a:pt x="262" y="16"/>
                        <a:pt x="220" y="0"/>
                        <a:pt x="1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4" name="Google Shape;274;p31"/>
                <p:cNvSpPr/>
                <p:nvPr/>
              </p:nvSpPr>
              <p:spPr>
                <a:xfrm>
                  <a:off x="1576213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3" y="0"/>
                      </a:moveTo>
                      <a:cubicBezTo>
                        <a:pt x="3441" y="0"/>
                        <a:pt x="3400" y="16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5"/>
                        <a:pt x="1" y="3518"/>
                        <a:pt x="64" y="3578"/>
                      </a:cubicBezTo>
                      <a:cubicBezTo>
                        <a:pt x="95" y="3610"/>
                        <a:pt x="138" y="3627"/>
                        <a:pt x="177" y="3627"/>
                      </a:cubicBezTo>
                      <a:cubicBezTo>
                        <a:pt x="219" y="3627"/>
                        <a:pt x="261" y="3610"/>
                        <a:pt x="293" y="3578"/>
                      </a:cubicBezTo>
                      <a:lnTo>
                        <a:pt x="3597" y="277"/>
                      </a:lnTo>
                      <a:cubicBezTo>
                        <a:pt x="3658" y="214"/>
                        <a:pt x="3658" y="111"/>
                        <a:pt x="3597" y="48"/>
                      </a:cubicBezTo>
                      <a:cubicBezTo>
                        <a:pt x="3566" y="16"/>
                        <a:pt x="3524" y="0"/>
                        <a:pt x="3483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" name="Google Shape;275;p31"/>
                <p:cNvSpPr/>
                <p:nvPr/>
              </p:nvSpPr>
              <p:spPr>
                <a:xfrm>
                  <a:off x="1781435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9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400" y="3610"/>
                        <a:pt x="3438" y="3627"/>
                        <a:pt x="3481" y="3627"/>
                      </a:cubicBezTo>
                      <a:cubicBezTo>
                        <a:pt x="3523" y="3627"/>
                        <a:pt x="3562" y="3610"/>
                        <a:pt x="3594" y="3578"/>
                      </a:cubicBezTo>
                      <a:cubicBezTo>
                        <a:pt x="3658" y="3518"/>
                        <a:pt x="3658" y="3415"/>
                        <a:pt x="3594" y="3352"/>
                      </a:cubicBezTo>
                      <a:lnTo>
                        <a:pt x="293" y="48"/>
                      </a:lnTo>
                      <a:cubicBezTo>
                        <a:pt x="262" y="16"/>
                        <a:pt x="220" y="0"/>
                        <a:pt x="1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6" name="Google Shape;276;p31"/>
                <p:cNvSpPr/>
                <p:nvPr/>
              </p:nvSpPr>
              <p:spPr>
                <a:xfrm>
                  <a:off x="1781435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2" y="0"/>
                      </a:moveTo>
                      <a:cubicBezTo>
                        <a:pt x="3441" y="0"/>
                        <a:pt x="3400" y="16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5"/>
                        <a:pt x="1" y="3518"/>
                        <a:pt x="64" y="3578"/>
                      </a:cubicBezTo>
                      <a:cubicBezTo>
                        <a:pt x="95" y="3610"/>
                        <a:pt x="138" y="3627"/>
                        <a:pt x="177" y="3627"/>
                      </a:cubicBezTo>
                      <a:cubicBezTo>
                        <a:pt x="219" y="3627"/>
                        <a:pt x="261" y="3610"/>
                        <a:pt x="293" y="3578"/>
                      </a:cubicBezTo>
                      <a:lnTo>
                        <a:pt x="3594" y="277"/>
                      </a:lnTo>
                      <a:cubicBezTo>
                        <a:pt x="3658" y="214"/>
                        <a:pt x="3658" y="111"/>
                        <a:pt x="3594" y="48"/>
                      </a:cubicBezTo>
                      <a:cubicBezTo>
                        <a:pt x="3564" y="16"/>
                        <a:pt x="3523" y="0"/>
                        <a:pt x="3482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7" name="Google Shape;277;p31"/>
                <p:cNvSpPr/>
                <p:nvPr/>
              </p:nvSpPr>
              <p:spPr>
                <a:xfrm>
                  <a:off x="1986658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8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400" y="3610"/>
                        <a:pt x="3439" y="3627"/>
                        <a:pt x="3481" y="3627"/>
                      </a:cubicBezTo>
                      <a:cubicBezTo>
                        <a:pt x="3524" y="3627"/>
                        <a:pt x="3562" y="3610"/>
                        <a:pt x="3594" y="3578"/>
                      </a:cubicBezTo>
                      <a:cubicBezTo>
                        <a:pt x="3658" y="3518"/>
                        <a:pt x="3658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60" y="16"/>
                        <a:pt x="219" y="0"/>
                        <a:pt x="178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" name="Google Shape;278;p31"/>
                <p:cNvSpPr/>
                <p:nvPr/>
              </p:nvSpPr>
              <p:spPr>
                <a:xfrm>
                  <a:off x="1986658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0" y="0"/>
                      </a:moveTo>
                      <a:cubicBezTo>
                        <a:pt x="3439" y="0"/>
                        <a:pt x="3398" y="16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5"/>
                        <a:pt x="1" y="3518"/>
                        <a:pt x="64" y="3578"/>
                      </a:cubicBezTo>
                      <a:cubicBezTo>
                        <a:pt x="96" y="3610"/>
                        <a:pt x="134" y="3627"/>
                        <a:pt x="177" y="3627"/>
                      </a:cubicBezTo>
                      <a:cubicBezTo>
                        <a:pt x="219" y="3627"/>
                        <a:pt x="258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8" y="214"/>
                        <a:pt x="3658" y="111"/>
                        <a:pt x="3594" y="48"/>
                      </a:cubicBezTo>
                      <a:cubicBezTo>
                        <a:pt x="3562" y="16"/>
                        <a:pt x="3521" y="0"/>
                        <a:pt x="3480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" name="Google Shape;279;p31"/>
                <p:cNvSpPr/>
                <p:nvPr/>
              </p:nvSpPr>
              <p:spPr>
                <a:xfrm>
                  <a:off x="2191880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6" y="0"/>
                      </a:moveTo>
                      <a:cubicBezTo>
                        <a:pt x="135" y="0"/>
                        <a:pt x="94" y="16"/>
                        <a:pt x="64" y="48"/>
                      </a:cubicBezTo>
                      <a:cubicBezTo>
                        <a:pt x="1" y="111"/>
                        <a:pt x="1" y="214"/>
                        <a:pt x="64" y="277"/>
                      </a:cubicBezTo>
                      <a:lnTo>
                        <a:pt x="3365" y="3578"/>
                      </a:lnTo>
                      <a:cubicBezTo>
                        <a:pt x="3397" y="3610"/>
                        <a:pt x="3439" y="3627"/>
                        <a:pt x="3481" y="3627"/>
                      </a:cubicBezTo>
                      <a:cubicBezTo>
                        <a:pt x="3520" y="3627"/>
                        <a:pt x="3563" y="3610"/>
                        <a:pt x="3594" y="3578"/>
                      </a:cubicBezTo>
                      <a:cubicBezTo>
                        <a:pt x="3658" y="3518"/>
                        <a:pt x="3658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8" y="16"/>
                        <a:pt x="217" y="0"/>
                        <a:pt x="176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0" name="Google Shape;280;p31"/>
                <p:cNvSpPr/>
                <p:nvPr/>
              </p:nvSpPr>
              <p:spPr>
                <a:xfrm>
                  <a:off x="2191880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79" y="0"/>
                      </a:moveTo>
                      <a:cubicBezTo>
                        <a:pt x="3438" y="0"/>
                        <a:pt x="3396" y="16"/>
                        <a:pt x="3365" y="48"/>
                      </a:cubicBezTo>
                      <a:lnTo>
                        <a:pt x="64" y="3352"/>
                      </a:lnTo>
                      <a:cubicBezTo>
                        <a:pt x="1" y="3415"/>
                        <a:pt x="1" y="3518"/>
                        <a:pt x="64" y="3578"/>
                      </a:cubicBezTo>
                      <a:cubicBezTo>
                        <a:pt x="96" y="3610"/>
                        <a:pt x="135" y="3627"/>
                        <a:pt x="177" y="3627"/>
                      </a:cubicBezTo>
                      <a:cubicBezTo>
                        <a:pt x="220" y="3627"/>
                        <a:pt x="258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8" y="214"/>
                        <a:pt x="3658" y="111"/>
                        <a:pt x="3594" y="48"/>
                      </a:cubicBezTo>
                      <a:cubicBezTo>
                        <a:pt x="3562" y="16"/>
                        <a:pt x="3521" y="0"/>
                        <a:pt x="34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1" name="Google Shape;281;p31"/>
                <p:cNvSpPr/>
                <p:nvPr/>
              </p:nvSpPr>
              <p:spPr>
                <a:xfrm>
                  <a:off x="2397103" y="1483848"/>
                  <a:ext cx="227021" cy="225344"/>
                </a:xfrm>
                <a:custGeom>
                  <a:rect b="b" l="l" r="r" t="t"/>
                  <a:pathLst>
                    <a:path extrusionOk="0" h="3628" w="3655">
                      <a:moveTo>
                        <a:pt x="175" y="0"/>
                      </a:moveTo>
                      <a:cubicBezTo>
                        <a:pt x="134" y="0"/>
                        <a:pt x="92" y="16"/>
                        <a:pt x="61" y="48"/>
                      </a:cubicBezTo>
                      <a:cubicBezTo>
                        <a:pt x="1" y="111"/>
                        <a:pt x="1" y="214"/>
                        <a:pt x="61" y="277"/>
                      </a:cubicBezTo>
                      <a:lnTo>
                        <a:pt x="3365" y="3578"/>
                      </a:lnTo>
                      <a:cubicBezTo>
                        <a:pt x="3397" y="3610"/>
                        <a:pt x="3439" y="3627"/>
                        <a:pt x="3478" y="3627"/>
                      </a:cubicBezTo>
                      <a:cubicBezTo>
                        <a:pt x="3520" y="3627"/>
                        <a:pt x="3563" y="3610"/>
                        <a:pt x="3594" y="3578"/>
                      </a:cubicBezTo>
                      <a:cubicBezTo>
                        <a:pt x="3654" y="3518"/>
                        <a:pt x="3654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8" y="16"/>
                        <a:pt x="217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" name="Google Shape;282;p31"/>
                <p:cNvSpPr/>
                <p:nvPr/>
              </p:nvSpPr>
              <p:spPr>
                <a:xfrm>
                  <a:off x="2397103" y="1483848"/>
                  <a:ext cx="227021" cy="225344"/>
                </a:xfrm>
                <a:custGeom>
                  <a:rect b="b" l="l" r="r" t="t"/>
                  <a:pathLst>
                    <a:path extrusionOk="0" h="3628" w="3655">
                      <a:moveTo>
                        <a:pt x="3479" y="0"/>
                      </a:moveTo>
                      <a:cubicBezTo>
                        <a:pt x="3438" y="0"/>
                        <a:pt x="3396" y="16"/>
                        <a:pt x="3365" y="48"/>
                      </a:cubicBezTo>
                      <a:lnTo>
                        <a:pt x="61" y="3352"/>
                      </a:lnTo>
                      <a:cubicBezTo>
                        <a:pt x="1" y="3415"/>
                        <a:pt x="1" y="3518"/>
                        <a:pt x="61" y="3578"/>
                      </a:cubicBezTo>
                      <a:cubicBezTo>
                        <a:pt x="93" y="3610"/>
                        <a:pt x="135" y="3627"/>
                        <a:pt x="177" y="3627"/>
                      </a:cubicBezTo>
                      <a:cubicBezTo>
                        <a:pt x="216" y="3627"/>
                        <a:pt x="259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4" y="214"/>
                        <a:pt x="3654" y="111"/>
                        <a:pt x="3594" y="48"/>
                      </a:cubicBezTo>
                      <a:cubicBezTo>
                        <a:pt x="3562" y="16"/>
                        <a:pt x="3521" y="0"/>
                        <a:pt x="34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" name="Google Shape;283;p31"/>
                <p:cNvSpPr/>
                <p:nvPr/>
              </p:nvSpPr>
              <p:spPr>
                <a:xfrm>
                  <a:off x="2602139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8" y="0"/>
                      </a:moveTo>
                      <a:cubicBezTo>
                        <a:pt x="137" y="0"/>
                        <a:pt x="95" y="16"/>
                        <a:pt x="64" y="48"/>
                      </a:cubicBezTo>
                      <a:cubicBezTo>
                        <a:pt x="0" y="111"/>
                        <a:pt x="0" y="214"/>
                        <a:pt x="64" y="277"/>
                      </a:cubicBezTo>
                      <a:lnTo>
                        <a:pt x="3369" y="3578"/>
                      </a:lnTo>
                      <a:cubicBezTo>
                        <a:pt x="3400" y="3610"/>
                        <a:pt x="3442" y="3627"/>
                        <a:pt x="3481" y="3627"/>
                      </a:cubicBezTo>
                      <a:cubicBezTo>
                        <a:pt x="3523" y="3627"/>
                        <a:pt x="3566" y="3610"/>
                        <a:pt x="3594" y="3578"/>
                      </a:cubicBezTo>
                      <a:cubicBezTo>
                        <a:pt x="3657" y="3518"/>
                        <a:pt x="3657" y="3415"/>
                        <a:pt x="3594" y="3352"/>
                      </a:cubicBezTo>
                      <a:lnTo>
                        <a:pt x="293" y="48"/>
                      </a:lnTo>
                      <a:cubicBezTo>
                        <a:pt x="261" y="16"/>
                        <a:pt x="220" y="0"/>
                        <a:pt x="178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" name="Google Shape;284;p31"/>
                <p:cNvSpPr/>
                <p:nvPr/>
              </p:nvSpPr>
              <p:spPr>
                <a:xfrm>
                  <a:off x="2602139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2" y="0"/>
                      </a:moveTo>
                      <a:cubicBezTo>
                        <a:pt x="3442" y="0"/>
                        <a:pt x="3400" y="16"/>
                        <a:pt x="3369" y="48"/>
                      </a:cubicBezTo>
                      <a:lnTo>
                        <a:pt x="64" y="3352"/>
                      </a:lnTo>
                      <a:cubicBezTo>
                        <a:pt x="0" y="3415"/>
                        <a:pt x="0" y="3518"/>
                        <a:pt x="64" y="3578"/>
                      </a:cubicBezTo>
                      <a:cubicBezTo>
                        <a:pt x="96" y="3610"/>
                        <a:pt x="138" y="3627"/>
                        <a:pt x="177" y="3627"/>
                      </a:cubicBezTo>
                      <a:cubicBezTo>
                        <a:pt x="219" y="3627"/>
                        <a:pt x="262" y="3610"/>
                        <a:pt x="293" y="3578"/>
                      </a:cubicBezTo>
                      <a:lnTo>
                        <a:pt x="3594" y="277"/>
                      </a:lnTo>
                      <a:cubicBezTo>
                        <a:pt x="3657" y="214"/>
                        <a:pt x="3657" y="111"/>
                        <a:pt x="3594" y="48"/>
                      </a:cubicBezTo>
                      <a:cubicBezTo>
                        <a:pt x="3564" y="16"/>
                        <a:pt x="3523" y="0"/>
                        <a:pt x="3482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5" name="Google Shape;285;p31"/>
                <p:cNvSpPr/>
                <p:nvPr/>
              </p:nvSpPr>
              <p:spPr>
                <a:xfrm>
                  <a:off x="2807423" y="1483848"/>
                  <a:ext cx="227145" cy="225344"/>
                </a:xfrm>
                <a:custGeom>
                  <a:rect b="b" l="l" r="r" t="t"/>
                  <a:pathLst>
                    <a:path extrusionOk="0" h="3628" w="3657">
                      <a:moveTo>
                        <a:pt x="177" y="0"/>
                      </a:moveTo>
                      <a:cubicBezTo>
                        <a:pt x="137" y="0"/>
                        <a:pt x="95" y="16"/>
                        <a:pt x="64" y="48"/>
                      </a:cubicBezTo>
                      <a:cubicBezTo>
                        <a:pt x="0" y="111"/>
                        <a:pt x="0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399" y="3610"/>
                        <a:pt x="3438" y="3627"/>
                        <a:pt x="3480" y="3627"/>
                      </a:cubicBezTo>
                      <a:cubicBezTo>
                        <a:pt x="3522" y="3627"/>
                        <a:pt x="3561" y="3610"/>
                        <a:pt x="3593" y="3578"/>
                      </a:cubicBezTo>
                      <a:cubicBezTo>
                        <a:pt x="3656" y="3518"/>
                        <a:pt x="3656" y="3415"/>
                        <a:pt x="3593" y="3352"/>
                      </a:cubicBezTo>
                      <a:lnTo>
                        <a:pt x="289" y="48"/>
                      </a:lnTo>
                      <a:cubicBezTo>
                        <a:pt x="259" y="16"/>
                        <a:pt x="218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6" name="Google Shape;286;p31"/>
                <p:cNvSpPr/>
                <p:nvPr/>
              </p:nvSpPr>
              <p:spPr>
                <a:xfrm>
                  <a:off x="3012646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6" y="0"/>
                      </a:moveTo>
                      <a:cubicBezTo>
                        <a:pt x="136" y="0"/>
                        <a:pt x="95" y="16"/>
                        <a:pt x="64" y="48"/>
                      </a:cubicBezTo>
                      <a:cubicBezTo>
                        <a:pt x="0" y="111"/>
                        <a:pt x="0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396" y="3610"/>
                        <a:pt x="3438" y="3627"/>
                        <a:pt x="3480" y="3627"/>
                      </a:cubicBezTo>
                      <a:cubicBezTo>
                        <a:pt x="3519" y="3627"/>
                        <a:pt x="3561" y="3610"/>
                        <a:pt x="3594" y="3578"/>
                      </a:cubicBezTo>
                      <a:cubicBezTo>
                        <a:pt x="3657" y="3518"/>
                        <a:pt x="3657" y="3415"/>
                        <a:pt x="3594" y="3352"/>
                      </a:cubicBezTo>
                      <a:lnTo>
                        <a:pt x="289" y="48"/>
                      </a:lnTo>
                      <a:cubicBezTo>
                        <a:pt x="257" y="16"/>
                        <a:pt x="217" y="0"/>
                        <a:pt x="176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7" name="Google Shape;287;p31"/>
                <p:cNvSpPr/>
                <p:nvPr/>
              </p:nvSpPr>
              <p:spPr>
                <a:xfrm>
                  <a:off x="3012646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79" y="0"/>
                      </a:moveTo>
                      <a:cubicBezTo>
                        <a:pt x="3438" y="0"/>
                        <a:pt x="3398" y="16"/>
                        <a:pt x="3368" y="48"/>
                      </a:cubicBezTo>
                      <a:lnTo>
                        <a:pt x="64" y="3352"/>
                      </a:lnTo>
                      <a:cubicBezTo>
                        <a:pt x="0" y="3415"/>
                        <a:pt x="0" y="3518"/>
                        <a:pt x="64" y="3578"/>
                      </a:cubicBezTo>
                      <a:cubicBezTo>
                        <a:pt x="95" y="3610"/>
                        <a:pt x="134" y="3627"/>
                        <a:pt x="176" y="3627"/>
                      </a:cubicBezTo>
                      <a:cubicBezTo>
                        <a:pt x="218" y="3627"/>
                        <a:pt x="257" y="3610"/>
                        <a:pt x="289" y="3578"/>
                      </a:cubicBezTo>
                      <a:lnTo>
                        <a:pt x="3594" y="277"/>
                      </a:lnTo>
                      <a:cubicBezTo>
                        <a:pt x="3657" y="214"/>
                        <a:pt x="3657" y="111"/>
                        <a:pt x="3594" y="48"/>
                      </a:cubicBezTo>
                      <a:cubicBezTo>
                        <a:pt x="3562" y="16"/>
                        <a:pt x="3520" y="0"/>
                        <a:pt x="34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8" name="Google Shape;288;p31"/>
                <p:cNvSpPr/>
                <p:nvPr/>
              </p:nvSpPr>
              <p:spPr>
                <a:xfrm>
                  <a:off x="3217869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5" y="0"/>
                      </a:moveTo>
                      <a:cubicBezTo>
                        <a:pt x="134" y="0"/>
                        <a:pt x="94" y="16"/>
                        <a:pt x="64" y="48"/>
                      </a:cubicBezTo>
                      <a:cubicBezTo>
                        <a:pt x="0" y="111"/>
                        <a:pt x="0" y="214"/>
                        <a:pt x="64" y="277"/>
                      </a:cubicBezTo>
                      <a:lnTo>
                        <a:pt x="3364" y="3578"/>
                      </a:lnTo>
                      <a:cubicBezTo>
                        <a:pt x="3396" y="3610"/>
                        <a:pt x="3438" y="3627"/>
                        <a:pt x="3480" y="3627"/>
                      </a:cubicBezTo>
                      <a:cubicBezTo>
                        <a:pt x="3519" y="3627"/>
                        <a:pt x="3561" y="3610"/>
                        <a:pt x="3594" y="3578"/>
                      </a:cubicBezTo>
                      <a:cubicBezTo>
                        <a:pt x="3657" y="3518"/>
                        <a:pt x="3657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8" y="16"/>
                        <a:pt x="216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9" name="Google Shape;289;p31"/>
                <p:cNvSpPr/>
                <p:nvPr/>
              </p:nvSpPr>
              <p:spPr>
                <a:xfrm>
                  <a:off x="3217869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79" y="0"/>
                      </a:moveTo>
                      <a:cubicBezTo>
                        <a:pt x="3437" y="0"/>
                        <a:pt x="3396" y="16"/>
                        <a:pt x="3364" y="48"/>
                      </a:cubicBezTo>
                      <a:lnTo>
                        <a:pt x="64" y="3352"/>
                      </a:lnTo>
                      <a:cubicBezTo>
                        <a:pt x="0" y="3415"/>
                        <a:pt x="0" y="3518"/>
                        <a:pt x="64" y="3578"/>
                      </a:cubicBezTo>
                      <a:cubicBezTo>
                        <a:pt x="92" y="3610"/>
                        <a:pt x="134" y="3627"/>
                        <a:pt x="176" y="3627"/>
                      </a:cubicBezTo>
                      <a:cubicBezTo>
                        <a:pt x="215" y="3627"/>
                        <a:pt x="257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7" y="214"/>
                        <a:pt x="3657" y="111"/>
                        <a:pt x="3594" y="48"/>
                      </a:cubicBezTo>
                      <a:cubicBezTo>
                        <a:pt x="3562" y="16"/>
                        <a:pt x="3520" y="0"/>
                        <a:pt x="34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0" name="Google Shape;290;p31"/>
                <p:cNvSpPr/>
                <p:nvPr/>
              </p:nvSpPr>
              <p:spPr>
                <a:xfrm>
                  <a:off x="3423091" y="1483848"/>
                  <a:ext cx="226959" cy="225344"/>
                </a:xfrm>
                <a:custGeom>
                  <a:rect b="b" l="l" r="r" t="t"/>
                  <a:pathLst>
                    <a:path extrusionOk="0" h="3628" w="3654">
                      <a:moveTo>
                        <a:pt x="175" y="0"/>
                      </a:moveTo>
                      <a:cubicBezTo>
                        <a:pt x="133" y="0"/>
                        <a:pt x="92" y="16"/>
                        <a:pt x="60" y="48"/>
                      </a:cubicBezTo>
                      <a:cubicBezTo>
                        <a:pt x="0" y="111"/>
                        <a:pt x="0" y="214"/>
                        <a:pt x="60" y="277"/>
                      </a:cubicBezTo>
                      <a:lnTo>
                        <a:pt x="3364" y="3578"/>
                      </a:lnTo>
                      <a:cubicBezTo>
                        <a:pt x="3396" y="3610"/>
                        <a:pt x="3439" y="3627"/>
                        <a:pt x="3477" y="3627"/>
                      </a:cubicBezTo>
                      <a:cubicBezTo>
                        <a:pt x="3519" y="3627"/>
                        <a:pt x="3561" y="3610"/>
                        <a:pt x="3594" y="3578"/>
                      </a:cubicBezTo>
                      <a:cubicBezTo>
                        <a:pt x="3654" y="3518"/>
                        <a:pt x="3654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58" y="16"/>
                        <a:pt x="216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1" name="Google Shape;291;p31"/>
                <p:cNvSpPr/>
                <p:nvPr/>
              </p:nvSpPr>
              <p:spPr>
                <a:xfrm>
                  <a:off x="3423091" y="1483848"/>
                  <a:ext cx="226959" cy="225344"/>
                </a:xfrm>
                <a:custGeom>
                  <a:rect b="b" l="l" r="r" t="t"/>
                  <a:pathLst>
                    <a:path extrusionOk="0" h="3628" w="3654">
                      <a:moveTo>
                        <a:pt x="3479" y="0"/>
                      </a:moveTo>
                      <a:cubicBezTo>
                        <a:pt x="3437" y="0"/>
                        <a:pt x="3396" y="16"/>
                        <a:pt x="3364" y="48"/>
                      </a:cubicBezTo>
                      <a:lnTo>
                        <a:pt x="60" y="3352"/>
                      </a:lnTo>
                      <a:cubicBezTo>
                        <a:pt x="0" y="3415"/>
                        <a:pt x="0" y="3518"/>
                        <a:pt x="60" y="3578"/>
                      </a:cubicBezTo>
                      <a:cubicBezTo>
                        <a:pt x="92" y="3610"/>
                        <a:pt x="134" y="3627"/>
                        <a:pt x="176" y="3627"/>
                      </a:cubicBezTo>
                      <a:cubicBezTo>
                        <a:pt x="215" y="3627"/>
                        <a:pt x="257" y="3610"/>
                        <a:pt x="290" y="3578"/>
                      </a:cubicBezTo>
                      <a:lnTo>
                        <a:pt x="3594" y="277"/>
                      </a:lnTo>
                      <a:cubicBezTo>
                        <a:pt x="3654" y="214"/>
                        <a:pt x="3654" y="111"/>
                        <a:pt x="3594" y="48"/>
                      </a:cubicBezTo>
                      <a:cubicBezTo>
                        <a:pt x="3562" y="16"/>
                        <a:pt x="3520" y="0"/>
                        <a:pt x="3479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2" name="Google Shape;292;p31"/>
                <p:cNvSpPr/>
                <p:nvPr/>
              </p:nvSpPr>
              <p:spPr>
                <a:xfrm>
                  <a:off x="3628065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3482" y="0"/>
                      </a:moveTo>
                      <a:cubicBezTo>
                        <a:pt x="3441" y="0"/>
                        <a:pt x="3400" y="16"/>
                        <a:pt x="3368" y="48"/>
                      </a:cubicBezTo>
                      <a:lnTo>
                        <a:pt x="64" y="3352"/>
                      </a:lnTo>
                      <a:cubicBezTo>
                        <a:pt x="1" y="3415"/>
                        <a:pt x="1" y="3518"/>
                        <a:pt x="64" y="3578"/>
                      </a:cubicBezTo>
                      <a:cubicBezTo>
                        <a:pt x="96" y="3610"/>
                        <a:pt x="139" y="3627"/>
                        <a:pt x="177" y="3627"/>
                      </a:cubicBezTo>
                      <a:cubicBezTo>
                        <a:pt x="219" y="3627"/>
                        <a:pt x="261" y="3610"/>
                        <a:pt x="294" y="3578"/>
                      </a:cubicBezTo>
                      <a:lnTo>
                        <a:pt x="3594" y="277"/>
                      </a:lnTo>
                      <a:cubicBezTo>
                        <a:pt x="3658" y="214"/>
                        <a:pt x="3658" y="111"/>
                        <a:pt x="3594" y="48"/>
                      </a:cubicBezTo>
                      <a:cubicBezTo>
                        <a:pt x="3564" y="16"/>
                        <a:pt x="3524" y="0"/>
                        <a:pt x="3482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3" name="Google Shape;293;p31"/>
                <p:cNvSpPr/>
                <p:nvPr/>
              </p:nvSpPr>
              <p:spPr>
                <a:xfrm>
                  <a:off x="3833288" y="1483848"/>
                  <a:ext cx="227208" cy="225344"/>
                </a:xfrm>
                <a:custGeom>
                  <a:rect b="b" l="l" r="r" t="t"/>
                  <a:pathLst>
                    <a:path extrusionOk="0" h="3628" w="3658">
                      <a:moveTo>
                        <a:pt x="178" y="0"/>
                      </a:moveTo>
                      <a:cubicBezTo>
                        <a:pt x="137" y="0"/>
                        <a:pt x="96" y="16"/>
                        <a:pt x="64" y="48"/>
                      </a:cubicBezTo>
                      <a:cubicBezTo>
                        <a:pt x="1" y="111"/>
                        <a:pt x="1" y="214"/>
                        <a:pt x="64" y="277"/>
                      </a:cubicBezTo>
                      <a:lnTo>
                        <a:pt x="3368" y="3578"/>
                      </a:lnTo>
                      <a:cubicBezTo>
                        <a:pt x="3400" y="3610"/>
                        <a:pt x="3439" y="3627"/>
                        <a:pt x="3482" y="3627"/>
                      </a:cubicBezTo>
                      <a:cubicBezTo>
                        <a:pt x="3524" y="3627"/>
                        <a:pt x="3563" y="3610"/>
                        <a:pt x="3594" y="3578"/>
                      </a:cubicBezTo>
                      <a:cubicBezTo>
                        <a:pt x="3658" y="3518"/>
                        <a:pt x="3658" y="3415"/>
                        <a:pt x="3594" y="3352"/>
                      </a:cubicBezTo>
                      <a:lnTo>
                        <a:pt x="290" y="48"/>
                      </a:lnTo>
                      <a:cubicBezTo>
                        <a:pt x="260" y="16"/>
                        <a:pt x="220" y="0"/>
                        <a:pt x="178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4" name="Google Shape;294;p31"/>
                <p:cNvSpPr/>
                <p:nvPr/>
              </p:nvSpPr>
              <p:spPr>
                <a:xfrm>
                  <a:off x="1452917" y="922840"/>
                  <a:ext cx="216897" cy="574292"/>
                </a:xfrm>
                <a:custGeom>
                  <a:rect b="b" l="l" r="r" t="t"/>
                  <a:pathLst>
                    <a:path extrusionOk="0" h="9246" w="3492">
                      <a:moveTo>
                        <a:pt x="961" y="0"/>
                      </a:moveTo>
                      <a:cubicBezTo>
                        <a:pt x="920" y="0"/>
                        <a:pt x="878" y="15"/>
                        <a:pt x="846" y="46"/>
                      </a:cubicBezTo>
                      <a:cubicBezTo>
                        <a:pt x="783" y="109"/>
                        <a:pt x="783" y="211"/>
                        <a:pt x="846" y="275"/>
                      </a:cubicBezTo>
                      <a:lnTo>
                        <a:pt x="1862" y="1290"/>
                      </a:lnTo>
                      <a:lnTo>
                        <a:pt x="653" y="2496"/>
                      </a:lnTo>
                      <a:cubicBezTo>
                        <a:pt x="589" y="2560"/>
                        <a:pt x="589" y="2662"/>
                        <a:pt x="653" y="2726"/>
                      </a:cubicBezTo>
                      <a:lnTo>
                        <a:pt x="2218" y="4291"/>
                      </a:lnTo>
                      <a:lnTo>
                        <a:pt x="49" y="6460"/>
                      </a:lnTo>
                      <a:cubicBezTo>
                        <a:pt x="15" y="6492"/>
                        <a:pt x="0" y="6534"/>
                        <a:pt x="0" y="6580"/>
                      </a:cubicBezTo>
                      <a:cubicBezTo>
                        <a:pt x="4" y="6626"/>
                        <a:pt x="25" y="6668"/>
                        <a:pt x="60" y="6700"/>
                      </a:cubicBezTo>
                      <a:lnTo>
                        <a:pt x="3209" y="9210"/>
                      </a:lnTo>
                      <a:cubicBezTo>
                        <a:pt x="3237" y="9231"/>
                        <a:pt x="3273" y="9246"/>
                        <a:pt x="3308" y="9246"/>
                      </a:cubicBezTo>
                      <a:cubicBezTo>
                        <a:pt x="3357" y="9246"/>
                        <a:pt x="3403" y="9225"/>
                        <a:pt x="3434" y="9182"/>
                      </a:cubicBezTo>
                      <a:cubicBezTo>
                        <a:pt x="3491" y="9115"/>
                        <a:pt x="3477" y="9013"/>
                        <a:pt x="3410" y="8956"/>
                      </a:cubicBezTo>
                      <a:lnTo>
                        <a:pt x="402" y="6559"/>
                      </a:lnTo>
                      <a:lnTo>
                        <a:pt x="2557" y="4404"/>
                      </a:lnTo>
                      <a:cubicBezTo>
                        <a:pt x="2620" y="4341"/>
                        <a:pt x="2620" y="4238"/>
                        <a:pt x="2557" y="4175"/>
                      </a:cubicBezTo>
                      <a:lnTo>
                        <a:pt x="995" y="2613"/>
                      </a:lnTo>
                      <a:lnTo>
                        <a:pt x="2204" y="1403"/>
                      </a:lnTo>
                      <a:cubicBezTo>
                        <a:pt x="2264" y="1340"/>
                        <a:pt x="2264" y="1238"/>
                        <a:pt x="2204" y="1175"/>
                      </a:cubicBezTo>
                      <a:lnTo>
                        <a:pt x="1076" y="46"/>
                      </a:lnTo>
                      <a:cubicBezTo>
                        <a:pt x="1044" y="15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5" name="Google Shape;295;p31"/>
                <p:cNvSpPr/>
                <p:nvPr/>
              </p:nvSpPr>
              <p:spPr>
                <a:xfrm>
                  <a:off x="1411488" y="932157"/>
                  <a:ext cx="218201" cy="564975"/>
                </a:xfrm>
                <a:custGeom>
                  <a:rect b="b" l="l" r="r" t="t"/>
                  <a:pathLst>
                    <a:path extrusionOk="0" h="9096" w="3513">
                      <a:moveTo>
                        <a:pt x="2680" y="1"/>
                      </a:moveTo>
                      <a:cubicBezTo>
                        <a:pt x="2640" y="1"/>
                        <a:pt x="2599" y="16"/>
                        <a:pt x="2568" y="47"/>
                      </a:cubicBezTo>
                      <a:cubicBezTo>
                        <a:pt x="1450" y="1155"/>
                        <a:pt x="1450" y="1155"/>
                        <a:pt x="1496" y="1261"/>
                      </a:cubicBezTo>
                      <a:cubicBezTo>
                        <a:pt x="1507" y="1289"/>
                        <a:pt x="1524" y="1310"/>
                        <a:pt x="1545" y="1328"/>
                      </a:cubicBezTo>
                      <a:cubicBezTo>
                        <a:pt x="1616" y="1391"/>
                        <a:pt x="2215" y="1994"/>
                        <a:pt x="2670" y="2452"/>
                      </a:cubicBezTo>
                      <a:lnTo>
                        <a:pt x="1069" y="4050"/>
                      </a:lnTo>
                      <a:cubicBezTo>
                        <a:pt x="1041" y="4081"/>
                        <a:pt x="1023" y="4120"/>
                        <a:pt x="1023" y="4166"/>
                      </a:cubicBezTo>
                      <a:cubicBezTo>
                        <a:pt x="1023" y="4208"/>
                        <a:pt x="1041" y="4247"/>
                        <a:pt x="1069" y="4279"/>
                      </a:cubicBezTo>
                      <a:lnTo>
                        <a:pt x="3110" y="6321"/>
                      </a:lnTo>
                      <a:lnTo>
                        <a:pt x="81" y="8811"/>
                      </a:lnTo>
                      <a:cubicBezTo>
                        <a:pt x="11" y="8866"/>
                        <a:pt x="0" y="8969"/>
                        <a:pt x="57" y="9036"/>
                      </a:cubicBezTo>
                      <a:cubicBezTo>
                        <a:pt x="89" y="9075"/>
                        <a:pt x="135" y="9096"/>
                        <a:pt x="184" y="9096"/>
                      </a:cubicBezTo>
                      <a:cubicBezTo>
                        <a:pt x="219" y="9096"/>
                        <a:pt x="254" y="9081"/>
                        <a:pt x="286" y="9057"/>
                      </a:cubicBezTo>
                      <a:lnTo>
                        <a:pt x="3453" y="6454"/>
                      </a:lnTo>
                      <a:cubicBezTo>
                        <a:pt x="3488" y="6427"/>
                        <a:pt x="3509" y="6384"/>
                        <a:pt x="3509" y="6339"/>
                      </a:cubicBezTo>
                      <a:cubicBezTo>
                        <a:pt x="3512" y="6293"/>
                        <a:pt x="3496" y="6251"/>
                        <a:pt x="3463" y="6218"/>
                      </a:cubicBezTo>
                      <a:lnTo>
                        <a:pt x="1411" y="4166"/>
                      </a:lnTo>
                      <a:lnTo>
                        <a:pt x="3009" y="2565"/>
                      </a:lnTo>
                      <a:cubicBezTo>
                        <a:pt x="3072" y="2506"/>
                        <a:pt x="3072" y="2403"/>
                        <a:pt x="3009" y="2340"/>
                      </a:cubicBezTo>
                      <a:cubicBezTo>
                        <a:pt x="2360" y="1684"/>
                        <a:pt x="2039" y="1359"/>
                        <a:pt x="1870" y="1197"/>
                      </a:cubicBezTo>
                      <a:cubicBezTo>
                        <a:pt x="2067" y="999"/>
                        <a:pt x="2504" y="566"/>
                        <a:pt x="2793" y="276"/>
                      </a:cubicBezTo>
                      <a:cubicBezTo>
                        <a:pt x="2857" y="213"/>
                        <a:pt x="2857" y="111"/>
                        <a:pt x="2797" y="47"/>
                      </a:cubicBezTo>
                      <a:cubicBezTo>
                        <a:pt x="2765" y="17"/>
                        <a:pt x="2723" y="1"/>
                        <a:pt x="2680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6" name="Google Shape;296;p31"/>
                <p:cNvSpPr/>
                <p:nvPr/>
              </p:nvSpPr>
              <p:spPr>
                <a:xfrm>
                  <a:off x="1535466" y="704512"/>
                  <a:ext cx="1206908" cy="799388"/>
                </a:xfrm>
                <a:custGeom>
                  <a:rect b="b" l="l" r="r" t="t"/>
                  <a:pathLst>
                    <a:path extrusionOk="0" h="12870" w="19431">
                      <a:moveTo>
                        <a:pt x="184" y="1"/>
                      </a:moveTo>
                      <a:cubicBezTo>
                        <a:pt x="132" y="1"/>
                        <a:pt x="81" y="26"/>
                        <a:pt x="50" y="73"/>
                      </a:cubicBezTo>
                      <a:cubicBezTo>
                        <a:pt x="1" y="147"/>
                        <a:pt x="22" y="246"/>
                        <a:pt x="95" y="295"/>
                      </a:cubicBezTo>
                      <a:lnTo>
                        <a:pt x="19159" y="12845"/>
                      </a:lnTo>
                      <a:cubicBezTo>
                        <a:pt x="19187" y="12863"/>
                        <a:pt x="19215" y="12870"/>
                        <a:pt x="19247" y="12870"/>
                      </a:cubicBezTo>
                      <a:cubicBezTo>
                        <a:pt x="19300" y="12870"/>
                        <a:pt x="19349" y="12845"/>
                        <a:pt x="19381" y="12796"/>
                      </a:cubicBezTo>
                      <a:cubicBezTo>
                        <a:pt x="19430" y="12722"/>
                        <a:pt x="19409" y="12624"/>
                        <a:pt x="19336" y="12574"/>
                      </a:cubicBezTo>
                      <a:lnTo>
                        <a:pt x="272" y="27"/>
                      </a:lnTo>
                      <a:cubicBezTo>
                        <a:pt x="245" y="9"/>
                        <a:pt x="214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0E213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97" name="Google Shape;297;p31"/>
              <p:cNvSpPr/>
              <p:nvPr/>
            </p:nvSpPr>
            <p:spPr>
              <a:xfrm>
                <a:off x="2924293" y="1457143"/>
                <a:ext cx="365485" cy="365485"/>
              </a:xfrm>
              <a:custGeom>
                <a:rect b="b" l="l" r="r" t="t"/>
                <a:pathLst>
                  <a:path extrusionOk="0" h="6542" w="6542">
                    <a:moveTo>
                      <a:pt x="85" y="0"/>
                    </a:moveTo>
                    <a:cubicBezTo>
                      <a:pt x="39" y="0"/>
                      <a:pt x="0" y="39"/>
                      <a:pt x="0" y="85"/>
                    </a:cubicBezTo>
                    <a:lnTo>
                      <a:pt x="0" y="6457"/>
                    </a:lnTo>
                    <a:cubicBezTo>
                      <a:pt x="0" y="6503"/>
                      <a:pt x="39" y="6541"/>
                      <a:pt x="85" y="6541"/>
                    </a:cubicBezTo>
                    <a:lnTo>
                      <a:pt x="6457" y="6541"/>
                    </a:lnTo>
                    <a:cubicBezTo>
                      <a:pt x="6503" y="6541"/>
                      <a:pt x="6542" y="6503"/>
                      <a:pt x="6542" y="6457"/>
                    </a:cubicBezTo>
                    <a:lnTo>
                      <a:pt x="6542" y="85"/>
                    </a:lnTo>
                    <a:cubicBezTo>
                      <a:pt x="6542" y="39"/>
                      <a:pt x="6503" y="0"/>
                      <a:pt x="6457" y="0"/>
                    </a:cubicBez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31"/>
              <p:cNvSpPr/>
              <p:nvPr/>
            </p:nvSpPr>
            <p:spPr>
              <a:xfrm>
                <a:off x="3007592" y="1546197"/>
                <a:ext cx="63689" cy="188385"/>
              </a:xfrm>
              <a:custGeom>
                <a:rect b="b" l="l" r="r" t="t"/>
                <a:pathLst>
                  <a:path extrusionOk="0" h="3372" w="1140">
                    <a:moveTo>
                      <a:pt x="586" y="1"/>
                    </a:moveTo>
                    <a:lnTo>
                      <a:pt x="586" y="2190"/>
                    </a:lnTo>
                    <a:cubicBezTo>
                      <a:pt x="586" y="2599"/>
                      <a:pt x="393" y="2815"/>
                      <a:pt x="1" y="2836"/>
                    </a:cubicBezTo>
                    <a:lnTo>
                      <a:pt x="1" y="3372"/>
                    </a:lnTo>
                    <a:cubicBezTo>
                      <a:pt x="227" y="3361"/>
                      <a:pt x="424" y="3312"/>
                      <a:pt x="597" y="3220"/>
                    </a:cubicBezTo>
                    <a:cubicBezTo>
                      <a:pt x="770" y="3125"/>
                      <a:pt x="904" y="2991"/>
                      <a:pt x="995" y="2818"/>
                    </a:cubicBezTo>
                    <a:cubicBezTo>
                      <a:pt x="1091" y="2646"/>
                      <a:pt x="1140" y="2441"/>
                      <a:pt x="1140" y="2201"/>
                    </a:cubicBezTo>
                    <a:lnTo>
                      <a:pt x="1140" y="1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31"/>
              <p:cNvSpPr/>
              <p:nvPr/>
            </p:nvSpPr>
            <p:spPr>
              <a:xfrm>
                <a:off x="3098043" y="1545247"/>
                <a:ext cx="108439" cy="158608"/>
              </a:xfrm>
              <a:custGeom>
                <a:rect b="b" l="l" r="r" t="t"/>
                <a:pathLst>
                  <a:path extrusionOk="0" h="2839" w="1941">
                    <a:moveTo>
                      <a:pt x="1013" y="0"/>
                    </a:moveTo>
                    <a:cubicBezTo>
                      <a:pt x="751" y="14"/>
                      <a:pt x="540" y="91"/>
                      <a:pt x="382" y="240"/>
                    </a:cubicBezTo>
                    <a:cubicBezTo>
                      <a:pt x="227" y="388"/>
                      <a:pt x="145" y="578"/>
                      <a:pt x="145" y="822"/>
                    </a:cubicBezTo>
                    <a:cubicBezTo>
                      <a:pt x="145" y="983"/>
                      <a:pt x="184" y="1121"/>
                      <a:pt x="261" y="1231"/>
                    </a:cubicBezTo>
                    <a:cubicBezTo>
                      <a:pt x="339" y="1340"/>
                      <a:pt x="431" y="1421"/>
                      <a:pt x="536" y="1481"/>
                    </a:cubicBezTo>
                    <a:cubicBezTo>
                      <a:pt x="642" y="1537"/>
                      <a:pt x="777" y="1597"/>
                      <a:pt x="935" y="1660"/>
                    </a:cubicBezTo>
                    <a:cubicBezTo>
                      <a:pt x="1207" y="1766"/>
                      <a:pt x="1340" y="1893"/>
                      <a:pt x="1340" y="2038"/>
                    </a:cubicBezTo>
                    <a:cubicBezTo>
                      <a:pt x="1340" y="2147"/>
                      <a:pt x="1298" y="2228"/>
                      <a:pt x="1210" y="2277"/>
                    </a:cubicBezTo>
                    <a:cubicBezTo>
                      <a:pt x="1125" y="2327"/>
                      <a:pt x="1023" y="2352"/>
                      <a:pt x="907" y="2352"/>
                    </a:cubicBezTo>
                    <a:cubicBezTo>
                      <a:pt x="808" y="2352"/>
                      <a:pt x="699" y="2331"/>
                      <a:pt x="575" y="2285"/>
                    </a:cubicBezTo>
                    <a:cubicBezTo>
                      <a:pt x="452" y="2239"/>
                      <a:pt x="339" y="2179"/>
                      <a:pt x="244" y="2108"/>
                    </a:cubicBezTo>
                    <a:lnTo>
                      <a:pt x="1" y="2539"/>
                    </a:lnTo>
                    <a:cubicBezTo>
                      <a:pt x="142" y="2637"/>
                      <a:pt x="297" y="2715"/>
                      <a:pt x="459" y="2764"/>
                    </a:cubicBezTo>
                    <a:cubicBezTo>
                      <a:pt x="624" y="2814"/>
                      <a:pt x="790" y="2839"/>
                      <a:pt x="956" y="2839"/>
                    </a:cubicBezTo>
                    <a:cubicBezTo>
                      <a:pt x="1158" y="2839"/>
                      <a:pt x="1330" y="2800"/>
                      <a:pt x="1475" y="2729"/>
                    </a:cubicBezTo>
                    <a:cubicBezTo>
                      <a:pt x="1615" y="2658"/>
                      <a:pt x="1725" y="2560"/>
                      <a:pt x="1802" y="2437"/>
                    </a:cubicBezTo>
                    <a:cubicBezTo>
                      <a:pt x="1877" y="2313"/>
                      <a:pt x="1912" y="2183"/>
                      <a:pt x="1912" y="2038"/>
                    </a:cubicBezTo>
                    <a:cubicBezTo>
                      <a:pt x="1912" y="1869"/>
                      <a:pt x="1884" y="1732"/>
                      <a:pt x="1820" y="1626"/>
                    </a:cubicBezTo>
                    <a:cubicBezTo>
                      <a:pt x="1757" y="1516"/>
                      <a:pt x="1679" y="1431"/>
                      <a:pt x="1588" y="1368"/>
                    </a:cubicBezTo>
                    <a:cubicBezTo>
                      <a:pt x="1492" y="1304"/>
                      <a:pt x="1379" y="1252"/>
                      <a:pt x="1249" y="1203"/>
                    </a:cubicBezTo>
                    <a:cubicBezTo>
                      <a:pt x="1087" y="1143"/>
                      <a:pt x="960" y="1079"/>
                      <a:pt x="861" y="1012"/>
                    </a:cubicBezTo>
                    <a:cubicBezTo>
                      <a:pt x="762" y="944"/>
                      <a:pt x="717" y="867"/>
                      <a:pt x="717" y="779"/>
                    </a:cubicBezTo>
                    <a:cubicBezTo>
                      <a:pt x="717" y="684"/>
                      <a:pt x="748" y="610"/>
                      <a:pt x="815" y="560"/>
                    </a:cubicBezTo>
                    <a:cubicBezTo>
                      <a:pt x="883" y="515"/>
                      <a:pt x="977" y="490"/>
                      <a:pt x="1098" y="490"/>
                    </a:cubicBezTo>
                    <a:cubicBezTo>
                      <a:pt x="1277" y="490"/>
                      <a:pt x="1489" y="557"/>
                      <a:pt x="1732" y="691"/>
                    </a:cubicBezTo>
                    <a:lnTo>
                      <a:pt x="1940" y="272"/>
                    </a:lnTo>
                    <a:cubicBezTo>
                      <a:pt x="1809" y="183"/>
                      <a:pt x="1672" y="116"/>
                      <a:pt x="1534" y="70"/>
                    </a:cubicBezTo>
                    <a:cubicBezTo>
                      <a:pt x="1394" y="25"/>
                      <a:pt x="1221" y="0"/>
                      <a:pt x="1013" y="0"/>
                    </a:cubicBez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31"/>
              <p:cNvSpPr/>
              <p:nvPr/>
            </p:nvSpPr>
            <p:spPr>
              <a:xfrm>
                <a:off x="1705584" y="3813379"/>
                <a:ext cx="1462444" cy="731306"/>
              </a:xfrm>
              <a:custGeom>
                <a:rect b="b" l="l" r="r" t="t"/>
                <a:pathLst>
                  <a:path extrusionOk="0" h="13090" w="26177">
                    <a:moveTo>
                      <a:pt x="12829" y="3960"/>
                    </a:moveTo>
                    <a:lnTo>
                      <a:pt x="19230" y="10364"/>
                    </a:lnTo>
                    <a:lnTo>
                      <a:pt x="6426" y="10364"/>
                    </a:lnTo>
                    <a:lnTo>
                      <a:pt x="12829" y="3960"/>
                    </a:lnTo>
                    <a:close/>
                    <a:moveTo>
                      <a:pt x="13086" y="1"/>
                    </a:moveTo>
                    <a:lnTo>
                      <a:pt x="1" y="13090"/>
                    </a:lnTo>
                    <a:lnTo>
                      <a:pt x="26176" y="13090"/>
                    </a:lnTo>
                    <a:lnTo>
                      <a:pt x="13086" y="1"/>
                    </a:ln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1" name="Google Shape;301;p31"/>
              <p:cNvGrpSpPr/>
              <p:nvPr/>
            </p:nvGrpSpPr>
            <p:grpSpPr>
              <a:xfrm>
                <a:off x="2196047" y="4479077"/>
                <a:ext cx="852926" cy="53244"/>
                <a:chOff x="2402817" y="4291743"/>
                <a:chExt cx="948222" cy="59193"/>
              </a:xfrm>
            </p:grpSpPr>
            <p:sp>
              <p:nvSpPr>
                <p:cNvPr id="302" name="Google Shape;302;p31"/>
                <p:cNvSpPr/>
                <p:nvPr/>
              </p:nvSpPr>
              <p:spPr>
                <a:xfrm>
                  <a:off x="2402817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" name="Google Shape;303;p31"/>
                <p:cNvSpPr/>
                <p:nvPr/>
              </p:nvSpPr>
              <p:spPr>
                <a:xfrm>
                  <a:off x="2426296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" name="Google Shape;304;p31"/>
                <p:cNvSpPr/>
                <p:nvPr/>
              </p:nvSpPr>
              <p:spPr>
                <a:xfrm>
                  <a:off x="2449651" y="4291743"/>
                  <a:ext cx="10870" cy="59193"/>
                </a:xfrm>
                <a:custGeom>
                  <a:rect b="b" l="l" r="r" t="t"/>
                  <a:pathLst>
                    <a:path extrusionOk="0" h="953" w="175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" name="Google Shape;305;p31"/>
                <p:cNvSpPr/>
                <p:nvPr/>
              </p:nvSpPr>
              <p:spPr>
                <a:xfrm>
                  <a:off x="2473129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" name="Google Shape;306;p31"/>
                <p:cNvSpPr/>
                <p:nvPr/>
              </p:nvSpPr>
              <p:spPr>
                <a:xfrm>
                  <a:off x="2496546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" name="Google Shape;307;p31"/>
                <p:cNvSpPr/>
                <p:nvPr/>
              </p:nvSpPr>
              <p:spPr>
                <a:xfrm>
                  <a:off x="2520025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" name="Google Shape;308;p31"/>
                <p:cNvSpPr/>
                <p:nvPr/>
              </p:nvSpPr>
              <p:spPr>
                <a:xfrm>
                  <a:off x="2543442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" name="Google Shape;309;p31"/>
                <p:cNvSpPr/>
                <p:nvPr/>
              </p:nvSpPr>
              <p:spPr>
                <a:xfrm>
                  <a:off x="2566921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0" name="Google Shape;310;p31"/>
                <p:cNvSpPr/>
                <p:nvPr/>
              </p:nvSpPr>
              <p:spPr>
                <a:xfrm>
                  <a:off x="2590275" y="4291743"/>
                  <a:ext cx="10870" cy="59193"/>
                </a:xfrm>
                <a:custGeom>
                  <a:rect b="b" l="l" r="r" t="t"/>
                  <a:pathLst>
                    <a:path extrusionOk="0" h="953" w="175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1" name="Google Shape;311;p31"/>
                <p:cNvSpPr/>
                <p:nvPr/>
              </p:nvSpPr>
              <p:spPr>
                <a:xfrm>
                  <a:off x="2613754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2" name="Google Shape;312;p31"/>
                <p:cNvSpPr/>
                <p:nvPr/>
              </p:nvSpPr>
              <p:spPr>
                <a:xfrm>
                  <a:off x="2637171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" name="Google Shape;313;p31"/>
                <p:cNvSpPr/>
                <p:nvPr/>
              </p:nvSpPr>
              <p:spPr>
                <a:xfrm>
                  <a:off x="2660650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" name="Google Shape;314;p31"/>
                <p:cNvSpPr/>
                <p:nvPr/>
              </p:nvSpPr>
              <p:spPr>
                <a:xfrm>
                  <a:off x="2684066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" name="Google Shape;315;p31"/>
                <p:cNvSpPr/>
                <p:nvPr/>
              </p:nvSpPr>
              <p:spPr>
                <a:xfrm>
                  <a:off x="2707545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" name="Google Shape;316;p31"/>
                <p:cNvSpPr/>
                <p:nvPr/>
              </p:nvSpPr>
              <p:spPr>
                <a:xfrm>
                  <a:off x="2730900" y="4291743"/>
                  <a:ext cx="10870" cy="59193"/>
                </a:xfrm>
                <a:custGeom>
                  <a:rect b="b" l="l" r="r" t="t"/>
                  <a:pathLst>
                    <a:path extrusionOk="0" h="953" w="175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" name="Google Shape;317;p31"/>
                <p:cNvSpPr/>
                <p:nvPr/>
              </p:nvSpPr>
              <p:spPr>
                <a:xfrm>
                  <a:off x="2754379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" name="Google Shape;318;p31"/>
                <p:cNvSpPr/>
                <p:nvPr/>
              </p:nvSpPr>
              <p:spPr>
                <a:xfrm>
                  <a:off x="2777795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" name="Google Shape;319;p31"/>
                <p:cNvSpPr/>
                <p:nvPr/>
              </p:nvSpPr>
              <p:spPr>
                <a:xfrm>
                  <a:off x="2801274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" name="Google Shape;320;p31"/>
                <p:cNvSpPr/>
                <p:nvPr/>
              </p:nvSpPr>
              <p:spPr>
                <a:xfrm>
                  <a:off x="2824691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" name="Google Shape;321;p31"/>
                <p:cNvSpPr/>
                <p:nvPr/>
              </p:nvSpPr>
              <p:spPr>
                <a:xfrm>
                  <a:off x="2848108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" name="Google Shape;322;p31"/>
                <p:cNvSpPr/>
                <p:nvPr/>
              </p:nvSpPr>
              <p:spPr>
                <a:xfrm>
                  <a:off x="2871524" y="4291743"/>
                  <a:ext cx="10870" cy="59193"/>
                </a:xfrm>
                <a:custGeom>
                  <a:rect b="b" l="l" r="r" t="t"/>
                  <a:pathLst>
                    <a:path extrusionOk="0" h="953" w="175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" name="Google Shape;323;p31"/>
                <p:cNvSpPr/>
                <p:nvPr/>
              </p:nvSpPr>
              <p:spPr>
                <a:xfrm>
                  <a:off x="2895003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" name="Google Shape;324;p31"/>
                <p:cNvSpPr/>
                <p:nvPr/>
              </p:nvSpPr>
              <p:spPr>
                <a:xfrm>
                  <a:off x="2918420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5" name="Google Shape;325;p31"/>
                <p:cNvSpPr/>
                <p:nvPr/>
              </p:nvSpPr>
              <p:spPr>
                <a:xfrm>
                  <a:off x="2941837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6" name="Google Shape;326;p31"/>
                <p:cNvSpPr/>
                <p:nvPr/>
              </p:nvSpPr>
              <p:spPr>
                <a:xfrm>
                  <a:off x="2965316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" name="Google Shape;327;p31"/>
                <p:cNvSpPr/>
                <p:nvPr/>
              </p:nvSpPr>
              <p:spPr>
                <a:xfrm>
                  <a:off x="2988732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8" name="Google Shape;328;p31"/>
                <p:cNvSpPr/>
                <p:nvPr/>
              </p:nvSpPr>
              <p:spPr>
                <a:xfrm>
                  <a:off x="3012149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" name="Google Shape;329;p31"/>
                <p:cNvSpPr/>
                <p:nvPr/>
              </p:nvSpPr>
              <p:spPr>
                <a:xfrm>
                  <a:off x="3035566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" name="Google Shape;330;p31"/>
                <p:cNvSpPr/>
                <p:nvPr/>
              </p:nvSpPr>
              <p:spPr>
                <a:xfrm>
                  <a:off x="3059045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" name="Google Shape;331;p31"/>
                <p:cNvSpPr/>
                <p:nvPr/>
              </p:nvSpPr>
              <p:spPr>
                <a:xfrm>
                  <a:off x="3082461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4" y="953"/>
                      </a:lnTo>
                      <a:lnTo>
                        <a:pt x="174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" name="Google Shape;332;p31"/>
                <p:cNvSpPr/>
                <p:nvPr/>
              </p:nvSpPr>
              <p:spPr>
                <a:xfrm>
                  <a:off x="3105940" y="4291743"/>
                  <a:ext cx="10745" cy="59193"/>
                </a:xfrm>
                <a:custGeom>
                  <a:rect b="b" l="l" r="r" t="t"/>
                  <a:pathLst>
                    <a:path extrusionOk="0" h="953" w="173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" name="Google Shape;333;p31"/>
                <p:cNvSpPr/>
                <p:nvPr/>
              </p:nvSpPr>
              <p:spPr>
                <a:xfrm>
                  <a:off x="3129357" y="4291743"/>
                  <a:ext cx="10808" cy="59193"/>
                </a:xfrm>
                <a:custGeom>
                  <a:rect b="b" l="l" r="r" t="t"/>
                  <a:pathLst>
                    <a:path extrusionOk="0" h="953" w="174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3" y="953"/>
                      </a:ln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" name="Google Shape;334;p31"/>
                <p:cNvSpPr/>
                <p:nvPr/>
              </p:nvSpPr>
              <p:spPr>
                <a:xfrm>
                  <a:off x="3152525" y="4291743"/>
                  <a:ext cx="11056" cy="59193"/>
                </a:xfrm>
                <a:custGeom>
                  <a:rect b="b" l="l" r="r" t="t"/>
                  <a:pathLst>
                    <a:path extrusionOk="0" h="953" w="178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8" y="953"/>
                      </a:lnTo>
                      <a:lnTo>
                        <a:pt x="178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" name="Google Shape;335;p31"/>
                <p:cNvSpPr/>
                <p:nvPr/>
              </p:nvSpPr>
              <p:spPr>
                <a:xfrm>
                  <a:off x="3176004" y="4291743"/>
                  <a:ext cx="10994" cy="59193"/>
                </a:xfrm>
                <a:custGeom>
                  <a:rect b="b" l="l" r="r" t="t"/>
                  <a:pathLst>
                    <a:path extrusionOk="0" h="953" w="177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6" y="953"/>
                      </a:lnTo>
                      <a:lnTo>
                        <a:pt x="176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" name="Google Shape;336;p31"/>
                <p:cNvSpPr/>
                <p:nvPr/>
              </p:nvSpPr>
              <p:spPr>
                <a:xfrm>
                  <a:off x="3199421" y="4291743"/>
                  <a:ext cx="10994" cy="59193"/>
                </a:xfrm>
                <a:custGeom>
                  <a:rect b="b" l="l" r="r" t="t"/>
                  <a:pathLst>
                    <a:path extrusionOk="0" h="953" w="177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7" y="953"/>
                      </a:lnTo>
                      <a:lnTo>
                        <a:pt x="177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" name="Google Shape;337;p31"/>
                <p:cNvSpPr/>
                <p:nvPr/>
              </p:nvSpPr>
              <p:spPr>
                <a:xfrm>
                  <a:off x="3222900" y="4291743"/>
                  <a:ext cx="10994" cy="59193"/>
                </a:xfrm>
                <a:custGeom>
                  <a:rect b="b" l="l" r="r" t="t"/>
                  <a:pathLst>
                    <a:path extrusionOk="0" h="953" w="177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6" y="953"/>
                      </a:lnTo>
                      <a:lnTo>
                        <a:pt x="176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" name="Google Shape;338;p31"/>
                <p:cNvSpPr/>
                <p:nvPr/>
              </p:nvSpPr>
              <p:spPr>
                <a:xfrm>
                  <a:off x="3246316" y="4291743"/>
                  <a:ext cx="10994" cy="59193"/>
                </a:xfrm>
                <a:custGeom>
                  <a:rect b="b" l="l" r="r" t="t"/>
                  <a:pathLst>
                    <a:path extrusionOk="0" h="953" w="177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7" y="953"/>
                      </a:lnTo>
                      <a:lnTo>
                        <a:pt x="177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" name="Google Shape;339;p31"/>
                <p:cNvSpPr/>
                <p:nvPr/>
              </p:nvSpPr>
              <p:spPr>
                <a:xfrm>
                  <a:off x="3269733" y="4291743"/>
                  <a:ext cx="11056" cy="59193"/>
                </a:xfrm>
                <a:custGeom>
                  <a:rect b="b" l="l" r="r" t="t"/>
                  <a:pathLst>
                    <a:path extrusionOk="0" h="953" w="178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7" y="953"/>
                      </a:lnTo>
                      <a:lnTo>
                        <a:pt x="177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" name="Google Shape;340;p31"/>
                <p:cNvSpPr/>
                <p:nvPr/>
              </p:nvSpPr>
              <p:spPr>
                <a:xfrm>
                  <a:off x="3293150" y="4291743"/>
                  <a:ext cx="11056" cy="59193"/>
                </a:xfrm>
                <a:custGeom>
                  <a:rect b="b" l="l" r="r" t="t"/>
                  <a:pathLst>
                    <a:path extrusionOk="0" h="953" w="178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8" y="953"/>
                      </a:lnTo>
                      <a:lnTo>
                        <a:pt x="178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" name="Google Shape;341;p31"/>
                <p:cNvSpPr/>
                <p:nvPr/>
              </p:nvSpPr>
              <p:spPr>
                <a:xfrm>
                  <a:off x="3316629" y="4291743"/>
                  <a:ext cx="10994" cy="59193"/>
                </a:xfrm>
                <a:custGeom>
                  <a:rect b="b" l="l" r="r" t="t"/>
                  <a:pathLst>
                    <a:path extrusionOk="0" h="953" w="177">
                      <a:moveTo>
                        <a:pt x="0" y="0"/>
                      </a:moveTo>
                      <a:lnTo>
                        <a:pt x="0" y="953"/>
                      </a:lnTo>
                      <a:lnTo>
                        <a:pt x="176" y="953"/>
                      </a:lnTo>
                      <a:lnTo>
                        <a:pt x="176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" name="Google Shape;342;p31"/>
                <p:cNvSpPr/>
                <p:nvPr/>
              </p:nvSpPr>
              <p:spPr>
                <a:xfrm>
                  <a:off x="3340046" y="4291743"/>
                  <a:ext cx="10994" cy="59193"/>
                </a:xfrm>
                <a:custGeom>
                  <a:rect b="b" l="l" r="r" t="t"/>
                  <a:pathLst>
                    <a:path extrusionOk="0" h="953" w="177">
                      <a:moveTo>
                        <a:pt x="1" y="0"/>
                      </a:moveTo>
                      <a:lnTo>
                        <a:pt x="1" y="953"/>
                      </a:lnTo>
                      <a:lnTo>
                        <a:pt x="177" y="953"/>
                      </a:lnTo>
                      <a:lnTo>
                        <a:pt x="177" y="0"/>
                      </a:lnTo>
                      <a:close/>
                    </a:path>
                  </a:pathLst>
                </a:custGeom>
                <a:solidFill>
                  <a:srgbClr val="757F8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3" name="Google Shape;343;p31"/>
            <p:cNvGrpSpPr/>
            <p:nvPr/>
          </p:nvGrpSpPr>
          <p:grpSpPr>
            <a:xfrm>
              <a:off x="2149011" y="852292"/>
              <a:ext cx="2284049" cy="1059780"/>
              <a:chOff x="2149011" y="852292"/>
              <a:chExt cx="2284049" cy="1059780"/>
            </a:xfrm>
          </p:grpSpPr>
          <p:grpSp>
            <p:nvGrpSpPr>
              <p:cNvPr id="344" name="Google Shape;344;p31"/>
              <p:cNvGrpSpPr/>
              <p:nvPr/>
            </p:nvGrpSpPr>
            <p:grpSpPr>
              <a:xfrm>
                <a:off x="2149011" y="852292"/>
                <a:ext cx="436422" cy="436187"/>
                <a:chOff x="2011175" y="420675"/>
                <a:chExt cx="139050" cy="138975"/>
              </a:xfrm>
            </p:grpSpPr>
            <p:sp>
              <p:nvSpPr>
                <p:cNvPr id="345" name="Google Shape;345;p31"/>
                <p:cNvSpPr/>
                <p:nvPr/>
              </p:nvSpPr>
              <p:spPr>
                <a:xfrm>
                  <a:off x="2076600" y="420675"/>
                  <a:ext cx="8225" cy="44900"/>
                </a:xfrm>
                <a:custGeom>
                  <a:rect b="b" l="l" r="r" t="t"/>
                  <a:pathLst>
                    <a:path extrusionOk="0" h="1796" w="329">
                      <a:moveTo>
                        <a:pt x="0" y="1"/>
                      </a:moveTo>
                      <a:lnTo>
                        <a:pt x="0" y="1796"/>
                      </a:lnTo>
                      <a:lnTo>
                        <a:pt x="328" y="1796"/>
                      </a:lnTo>
                      <a:lnTo>
                        <a:pt x="328" y="1"/>
                      </a:lnTo>
                      <a:close/>
                    </a:path>
                  </a:pathLst>
                </a:custGeom>
                <a:solidFill>
                  <a:srgbClr val="F9C3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" name="Google Shape;346;p31"/>
                <p:cNvSpPr/>
                <p:nvPr/>
              </p:nvSpPr>
              <p:spPr>
                <a:xfrm>
                  <a:off x="2076600" y="514750"/>
                  <a:ext cx="8225" cy="44900"/>
                </a:xfrm>
                <a:custGeom>
                  <a:rect b="b" l="l" r="r" t="t"/>
                  <a:pathLst>
                    <a:path extrusionOk="0" h="1796" w="329">
                      <a:moveTo>
                        <a:pt x="0" y="1"/>
                      </a:moveTo>
                      <a:lnTo>
                        <a:pt x="0" y="1796"/>
                      </a:lnTo>
                      <a:lnTo>
                        <a:pt x="328" y="1796"/>
                      </a:lnTo>
                      <a:lnTo>
                        <a:pt x="328" y="1"/>
                      </a:lnTo>
                      <a:close/>
                    </a:path>
                  </a:pathLst>
                </a:custGeom>
                <a:solidFill>
                  <a:srgbClr val="F9C3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" name="Google Shape;347;p31"/>
                <p:cNvSpPr/>
                <p:nvPr/>
              </p:nvSpPr>
              <p:spPr>
                <a:xfrm>
                  <a:off x="2105325" y="486100"/>
                  <a:ext cx="44900" cy="8225"/>
                </a:xfrm>
                <a:custGeom>
                  <a:rect b="b" l="l" r="r" t="t"/>
                  <a:pathLst>
                    <a:path extrusionOk="0" h="329" w="1796">
                      <a:moveTo>
                        <a:pt x="0" y="1"/>
                      </a:moveTo>
                      <a:lnTo>
                        <a:pt x="0" y="328"/>
                      </a:lnTo>
                      <a:lnTo>
                        <a:pt x="1795" y="328"/>
                      </a:lnTo>
                      <a:lnTo>
                        <a:pt x="1795" y="1"/>
                      </a:lnTo>
                      <a:close/>
                    </a:path>
                  </a:pathLst>
                </a:custGeom>
                <a:solidFill>
                  <a:srgbClr val="F9C3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" name="Google Shape;348;p31"/>
                <p:cNvSpPr/>
                <p:nvPr/>
              </p:nvSpPr>
              <p:spPr>
                <a:xfrm>
                  <a:off x="2011175" y="486100"/>
                  <a:ext cx="44900" cy="8225"/>
                </a:xfrm>
                <a:custGeom>
                  <a:rect b="b" l="l" r="r" t="t"/>
                  <a:pathLst>
                    <a:path extrusionOk="0" h="329" w="1796">
                      <a:moveTo>
                        <a:pt x="0" y="1"/>
                      </a:moveTo>
                      <a:lnTo>
                        <a:pt x="0" y="328"/>
                      </a:lnTo>
                      <a:lnTo>
                        <a:pt x="1795" y="328"/>
                      </a:lnTo>
                      <a:lnTo>
                        <a:pt x="1795" y="1"/>
                      </a:lnTo>
                      <a:close/>
                    </a:path>
                  </a:pathLst>
                </a:custGeom>
                <a:solidFill>
                  <a:srgbClr val="F9C3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" name="Google Shape;349;p31"/>
              <p:cNvGrpSpPr/>
              <p:nvPr/>
            </p:nvGrpSpPr>
            <p:grpSpPr>
              <a:xfrm>
                <a:off x="4063354" y="1542579"/>
                <a:ext cx="369706" cy="369493"/>
                <a:chOff x="2011175" y="420675"/>
                <a:chExt cx="139050" cy="138975"/>
              </a:xfrm>
            </p:grpSpPr>
            <p:sp>
              <p:nvSpPr>
                <p:cNvPr id="350" name="Google Shape;350;p31"/>
                <p:cNvSpPr/>
                <p:nvPr/>
              </p:nvSpPr>
              <p:spPr>
                <a:xfrm>
                  <a:off x="2076600" y="420675"/>
                  <a:ext cx="8225" cy="44900"/>
                </a:xfrm>
                <a:custGeom>
                  <a:rect b="b" l="l" r="r" t="t"/>
                  <a:pathLst>
                    <a:path extrusionOk="0" h="1796" w="329">
                      <a:moveTo>
                        <a:pt x="0" y="1"/>
                      </a:moveTo>
                      <a:lnTo>
                        <a:pt x="0" y="1796"/>
                      </a:lnTo>
                      <a:lnTo>
                        <a:pt x="328" y="1796"/>
                      </a:lnTo>
                      <a:lnTo>
                        <a:pt x="328" y="1"/>
                      </a:lnTo>
                      <a:close/>
                    </a:path>
                  </a:pathLst>
                </a:custGeom>
                <a:solidFill>
                  <a:srgbClr val="F9C3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" name="Google Shape;351;p31"/>
                <p:cNvSpPr/>
                <p:nvPr/>
              </p:nvSpPr>
              <p:spPr>
                <a:xfrm>
                  <a:off x="2076600" y="514750"/>
                  <a:ext cx="8225" cy="44900"/>
                </a:xfrm>
                <a:custGeom>
                  <a:rect b="b" l="l" r="r" t="t"/>
                  <a:pathLst>
                    <a:path extrusionOk="0" h="1796" w="329">
                      <a:moveTo>
                        <a:pt x="0" y="1"/>
                      </a:moveTo>
                      <a:lnTo>
                        <a:pt x="0" y="1796"/>
                      </a:lnTo>
                      <a:lnTo>
                        <a:pt x="328" y="1796"/>
                      </a:lnTo>
                      <a:lnTo>
                        <a:pt x="328" y="1"/>
                      </a:lnTo>
                      <a:close/>
                    </a:path>
                  </a:pathLst>
                </a:custGeom>
                <a:solidFill>
                  <a:srgbClr val="F9C3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" name="Google Shape;352;p31"/>
                <p:cNvSpPr/>
                <p:nvPr/>
              </p:nvSpPr>
              <p:spPr>
                <a:xfrm>
                  <a:off x="2105325" y="486100"/>
                  <a:ext cx="44900" cy="8225"/>
                </a:xfrm>
                <a:custGeom>
                  <a:rect b="b" l="l" r="r" t="t"/>
                  <a:pathLst>
                    <a:path extrusionOk="0" h="329" w="1796">
                      <a:moveTo>
                        <a:pt x="0" y="1"/>
                      </a:moveTo>
                      <a:lnTo>
                        <a:pt x="0" y="328"/>
                      </a:lnTo>
                      <a:lnTo>
                        <a:pt x="1795" y="328"/>
                      </a:lnTo>
                      <a:lnTo>
                        <a:pt x="1795" y="1"/>
                      </a:lnTo>
                      <a:close/>
                    </a:path>
                  </a:pathLst>
                </a:custGeom>
                <a:solidFill>
                  <a:srgbClr val="F9C3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" name="Google Shape;353;p31"/>
                <p:cNvSpPr/>
                <p:nvPr/>
              </p:nvSpPr>
              <p:spPr>
                <a:xfrm>
                  <a:off x="2011175" y="486100"/>
                  <a:ext cx="44900" cy="8225"/>
                </a:xfrm>
                <a:custGeom>
                  <a:rect b="b" l="l" r="r" t="t"/>
                  <a:pathLst>
                    <a:path extrusionOk="0" h="329" w="1796">
                      <a:moveTo>
                        <a:pt x="0" y="1"/>
                      </a:moveTo>
                      <a:lnTo>
                        <a:pt x="0" y="328"/>
                      </a:lnTo>
                      <a:lnTo>
                        <a:pt x="1795" y="328"/>
                      </a:lnTo>
                      <a:lnTo>
                        <a:pt x="1795" y="1"/>
                      </a:lnTo>
                      <a:close/>
                    </a:path>
                  </a:pathLst>
                </a:custGeom>
                <a:solidFill>
                  <a:srgbClr val="F9C35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354" name="Google Shape;354;p31"/>
          <p:cNvSpPr txBox="1"/>
          <p:nvPr>
            <p:ph idx="1" type="subTitle"/>
          </p:nvPr>
        </p:nvSpPr>
        <p:spPr>
          <a:xfrm>
            <a:off x="5488875" y="2513438"/>
            <a:ext cx="27402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sp>
        <p:nvSpPr>
          <p:cNvPr id="355" name="Google Shape;355;p31"/>
          <p:cNvSpPr txBox="1"/>
          <p:nvPr>
            <p:ph type="ctrTitle"/>
          </p:nvPr>
        </p:nvSpPr>
        <p:spPr>
          <a:xfrm>
            <a:off x="2299775" y="538400"/>
            <a:ext cx="5929200" cy="21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SAFETY CONSULTING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40"/>
          <p:cNvSpPr txBox="1"/>
          <p:nvPr>
            <p:ph idx="4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ANALYSIS</a:t>
            </a:r>
            <a:endParaRPr/>
          </a:p>
        </p:txBody>
      </p:sp>
      <p:grpSp>
        <p:nvGrpSpPr>
          <p:cNvPr id="558" name="Google Shape;558;p40"/>
          <p:cNvGrpSpPr/>
          <p:nvPr/>
        </p:nvGrpSpPr>
        <p:grpSpPr>
          <a:xfrm>
            <a:off x="3119679" y="1315304"/>
            <a:ext cx="5310400" cy="3078308"/>
            <a:chOff x="1397225" y="1410350"/>
            <a:chExt cx="4786300" cy="2774500"/>
          </a:xfrm>
        </p:grpSpPr>
        <p:grpSp>
          <p:nvGrpSpPr>
            <p:cNvPr id="559" name="Google Shape;559;p4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560" name="Google Shape;560;p4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561" name="Google Shape;561;p4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2" name="Google Shape;562;p4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563" name="Google Shape;563;p4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grpSp>
            <p:nvGrpSpPr>
              <p:cNvPr id="564" name="Google Shape;564;p4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65" name="Google Shape;565;p4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</p:sp>
            <p:sp>
              <p:nvSpPr>
                <p:cNvPr id="566" name="Google Shape;566;p4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7" name="Google Shape;567;p4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8" name="Google Shape;568;p4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9" name="Google Shape;569;p4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0" name="Google Shape;570;p4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71" name="Google Shape;571;p4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572" name="Google Shape;572;p4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573" name="Google Shape;573;p4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4" name="Google Shape;574;p4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575" name="Google Shape;575;p4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576" name="Google Shape;576;p4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4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4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4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4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1" name="Google Shape;581;p4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582" name="Google Shape;582;p4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4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</p:grpSp>
        <p:grpSp>
          <p:nvGrpSpPr>
            <p:cNvPr id="584" name="Google Shape;584;p4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585" name="Google Shape;585;p4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4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587" name="Google Shape;587;p4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</p:grpSp>
        <p:grpSp>
          <p:nvGrpSpPr>
            <p:cNvPr id="588" name="Google Shape;588;p4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589" name="Google Shape;589;p4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4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</p:grpSp>
        <p:grpSp>
          <p:nvGrpSpPr>
            <p:cNvPr id="591" name="Google Shape;591;p4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592" name="Google Shape;592;p4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593" name="Google Shape;593;p4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4" name="Google Shape;594;p4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595" name="Google Shape;595;p4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grpSp>
            <p:nvGrpSpPr>
              <p:cNvPr id="596" name="Google Shape;596;p4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97" name="Google Shape;597;p4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" name="Google Shape;598;p4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99" name="Google Shape;599;p4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600" name="Google Shape;600;p4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601" name="Google Shape;601;p4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2" name="Google Shape;602;p4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603" name="Google Shape;603;p4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604" name="Google Shape;604;p4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05" name="Google Shape;605;p4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606" name="Google Shape;606;p4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</p:sp>
          <p:sp>
            <p:nvSpPr>
              <p:cNvPr id="607" name="Google Shape;607;p4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8" name="Google Shape;608;p4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1" name="Google Shape;611;p4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612" name="Google Shape;612;p4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4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4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4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4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4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4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4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4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4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4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4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4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4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8" name="Google Shape;628;p4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4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4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4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0" name="Google Shape;650;p4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651" name="Google Shape;651;p4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4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3" name="Google Shape;653;p4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4" name="Google Shape;654;p4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655" name="Google Shape;655;p4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4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4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4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9" name="Google Shape;659;p4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4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4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4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6" name="Google Shape;666;p4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667" name="Google Shape;667;p4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4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4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4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1" name="Google Shape;671;p4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4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4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4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4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4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4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4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0" name="Google Shape;700;p4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701" name="Google Shape;701;p4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4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3" name="Google Shape;703;p4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4" name="Google Shape;704;p4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705" name="Google Shape;705;p4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4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7" name="Google Shape;707;p4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708" name="Google Shape;708;p4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4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0" name="Google Shape;710;p4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4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8" name="Google Shape;718;p4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719" name="Google Shape;719;p4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4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4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4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23" name="Google Shape;723;p4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4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1" name="Google Shape;731;p4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732" name="Google Shape;732;p4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4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4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4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6" name="Google Shape;736;p4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4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8" name="Google Shape;778;p4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779" name="Google Shape;779;p4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4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1" name="Google Shape;781;p4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lt2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" name="Google Shape;816;p40"/>
          <p:cNvSpPr txBox="1"/>
          <p:nvPr>
            <p:ph idx="4294967295" type="ctrTitle"/>
          </p:nvPr>
        </p:nvSpPr>
        <p:spPr>
          <a:xfrm>
            <a:off x="714025" y="2135929"/>
            <a:ext cx="1562400" cy="40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3F3F3"/>
                </a:solidFill>
              </a:rPr>
              <a:t>Outreach</a:t>
            </a:r>
            <a:endParaRPr sz="2400">
              <a:solidFill>
                <a:srgbClr val="F3F3F3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817" name="Google Shape;817;p40"/>
          <p:cNvSpPr txBox="1"/>
          <p:nvPr>
            <p:ph type="title"/>
          </p:nvPr>
        </p:nvSpPr>
        <p:spPr>
          <a:xfrm>
            <a:off x="714025" y="2622351"/>
            <a:ext cx="27582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70,000</a:t>
            </a:r>
            <a:endParaRPr/>
          </a:p>
        </p:txBody>
      </p:sp>
      <p:sp>
        <p:nvSpPr>
          <p:cNvPr id="818" name="Google Shape;818;p40"/>
          <p:cNvSpPr txBox="1"/>
          <p:nvPr>
            <p:ph idx="3" type="title"/>
          </p:nvPr>
        </p:nvSpPr>
        <p:spPr>
          <a:xfrm>
            <a:off x="714025" y="3590712"/>
            <a:ext cx="27582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50,000</a:t>
            </a:r>
            <a:endParaRPr/>
          </a:p>
        </p:txBody>
      </p:sp>
      <p:sp>
        <p:nvSpPr>
          <p:cNvPr id="819" name="Google Shape;819;p40"/>
          <p:cNvSpPr txBox="1"/>
          <p:nvPr>
            <p:ph idx="1" type="subTitle"/>
          </p:nvPr>
        </p:nvSpPr>
        <p:spPr>
          <a:xfrm>
            <a:off x="714025" y="3172345"/>
            <a:ext cx="27582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the ringed planet</a:t>
            </a:r>
            <a:endParaRPr/>
          </a:p>
        </p:txBody>
      </p:sp>
      <p:sp>
        <p:nvSpPr>
          <p:cNvPr id="820" name="Google Shape;820;p40"/>
          <p:cNvSpPr txBox="1"/>
          <p:nvPr>
            <p:ph idx="2" type="subTitle"/>
          </p:nvPr>
        </p:nvSpPr>
        <p:spPr>
          <a:xfrm>
            <a:off x="714025" y="4140684"/>
            <a:ext cx="2758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</a:t>
            </a:r>
            <a:endParaRPr/>
          </a:p>
        </p:txBody>
      </p:sp>
      <p:sp>
        <p:nvSpPr>
          <p:cNvPr id="821" name="Google Shape;821;p40"/>
          <p:cNvSpPr/>
          <p:nvPr/>
        </p:nvSpPr>
        <p:spPr>
          <a:xfrm rot="10800000">
            <a:off x="4211337" y="2591105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40"/>
          <p:cNvSpPr/>
          <p:nvPr/>
        </p:nvSpPr>
        <p:spPr>
          <a:xfrm rot="10800000">
            <a:off x="3891440" y="2406279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" name="Google Shape;823;p40"/>
          <p:cNvSpPr/>
          <p:nvPr/>
        </p:nvSpPr>
        <p:spPr>
          <a:xfrm rot="10800000">
            <a:off x="5512265" y="2534227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40"/>
          <p:cNvSpPr/>
          <p:nvPr/>
        </p:nvSpPr>
        <p:spPr>
          <a:xfrm rot="10800000">
            <a:off x="5604678" y="2406279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" name="Google Shape;825;p40"/>
          <p:cNvSpPr/>
          <p:nvPr/>
        </p:nvSpPr>
        <p:spPr>
          <a:xfrm rot="10800000">
            <a:off x="7936420" y="3799647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" name="Google Shape;826;p40"/>
          <p:cNvSpPr/>
          <p:nvPr/>
        </p:nvSpPr>
        <p:spPr>
          <a:xfrm rot="10800000">
            <a:off x="7531207" y="3650223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" name="Google Shape;827;p40"/>
          <p:cNvSpPr/>
          <p:nvPr/>
        </p:nvSpPr>
        <p:spPr>
          <a:xfrm rot="10800000">
            <a:off x="7289503" y="2117821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" name="Google Shape;828;p40"/>
          <p:cNvSpPr/>
          <p:nvPr/>
        </p:nvSpPr>
        <p:spPr>
          <a:xfrm rot="10800000">
            <a:off x="4495698" y="3285713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" name="Google Shape;829;p40"/>
          <p:cNvSpPr/>
          <p:nvPr/>
        </p:nvSpPr>
        <p:spPr>
          <a:xfrm rot="10800000">
            <a:off x="4822691" y="3500799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" name="Google Shape;830;p40"/>
          <p:cNvSpPr/>
          <p:nvPr/>
        </p:nvSpPr>
        <p:spPr>
          <a:xfrm rot="10800000">
            <a:off x="4668259" y="3799647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40"/>
          <p:cNvSpPr/>
          <p:nvPr/>
        </p:nvSpPr>
        <p:spPr>
          <a:xfrm rot="10800000">
            <a:off x="5576239" y="3038976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" name="Google Shape;832;p40"/>
          <p:cNvSpPr/>
          <p:nvPr/>
        </p:nvSpPr>
        <p:spPr>
          <a:xfrm rot="10800000">
            <a:off x="4092949" y="1968396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" name="Google Shape;833;p40"/>
          <p:cNvSpPr/>
          <p:nvPr/>
        </p:nvSpPr>
        <p:spPr>
          <a:xfrm rot="10800000">
            <a:off x="7893761" y="1968396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" name="Google Shape;834;p40"/>
          <p:cNvSpPr/>
          <p:nvPr/>
        </p:nvSpPr>
        <p:spPr>
          <a:xfrm rot="10800000">
            <a:off x="5777239" y="2117821"/>
            <a:ext cx="172500" cy="149400"/>
          </a:xfrm>
          <a:prstGeom prst="triangle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2"/>
        </a:solidFill>
      </p:bgPr>
    </p:bg>
    <p:spTree>
      <p:nvGrpSpPr>
        <p:cNvPr id="838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" name="Google Shape;839;p41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ANALYSIS</a:t>
            </a:r>
            <a:endParaRPr/>
          </a:p>
        </p:txBody>
      </p:sp>
      <p:sp>
        <p:nvSpPr>
          <p:cNvPr id="840" name="Google Shape;840;p41"/>
          <p:cNvSpPr/>
          <p:nvPr/>
        </p:nvSpPr>
        <p:spPr>
          <a:xfrm>
            <a:off x="4566713" y="2994725"/>
            <a:ext cx="1356900" cy="58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" name="Google Shape;841;p41"/>
          <p:cNvSpPr txBox="1"/>
          <p:nvPr>
            <p:ph idx="4294967295" type="title"/>
          </p:nvPr>
        </p:nvSpPr>
        <p:spPr>
          <a:xfrm>
            <a:off x="6031300" y="3882609"/>
            <a:ext cx="2390700" cy="4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5"/>
                </a:solidFill>
              </a:rPr>
              <a:t>30%</a:t>
            </a:r>
            <a:endParaRPr sz="2400">
              <a:solidFill>
                <a:schemeClr val="accent5"/>
              </a:solidFill>
            </a:endParaRPr>
          </a:p>
        </p:txBody>
      </p:sp>
      <p:sp>
        <p:nvSpPr>
          <p:cNvPr id="842" name="Google Shape;842;p41"/>
          <p:cNvSpPr txBox="1"/>
          <p:nvPr>
            <p:ph idx="4294967295" type="subTitle"/>
          </p:nvPr>
        </p:nvSpPr>
        <p:spPr>
          <a:xfrm>
            <a:off x="6031300" y="4343624"/>
            <a:ext cx="2390700" cy="279900"/>
          </a:xfrm>
          <a:prstGeom prst="rect">
            <a:avLst/>
          </a:prstGeom>
        </p:spPr>
        <p:txBody>
          <a:bodyPr anchorCtr="0" anchor="ctr" bIns="0" lIns="91425" spcFirstLastPara="1" rIns="91425" wrap="square" tIns="164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Saturn is the ringed planet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843" name="Google Shape;843;p41"/>
          <p:cNvSpPr txBox="1"/>
          <p:nvPr>
            <p:ph idx="4294967295" type="title"/>
          </p:nvPr>
        </p:nvSpPr>
        <p:spPr>
          <a:xfrm>
            <a:off x="6031300" y="2906160"/>
            <a:ext cx="2390700" cy="4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5"/>
                </a:solidFill>
              </a:rPr>
              <a:t>50%</a:t>
            </a:r>
            <a:endParaRPr sz="2400">
              <a:solidFill>
                <a:schemeClr val="accent5"/>
              </a:solidFill>
            </a:endParaRPr>
          </a:p>
        </p:txBody>
      </p:sp>
      <p:sp>
        <p:nvSpPr>
          <p:cNvPr id="844" name="Google Shape;844;p41"/>
          <p:cNvSpPr txBox="1"/>
          <p:nvPr>
            <p:ph idx="4294967295" type="subTitle"/>
          </p:nvPr>
        </p:nvSpPr>
        <p:spPr>
          <a:xfrm>
            <a:off x="6031300" y="3367175"/>
            <a:ext cx="2390700" cy="279900"/>
          </a:xfrm>
          <a:prstGeom prst="rect">
            <a:avLst/>
          </a:prstGeom>
        </p:spPr>
        <p:txBody>
          <a:bodyPr anchorCtr="0" anchor="ctr" bIns="0" lIns="91425" spcFirstLastPara="1" rIns="91425" wrap="square" tIns="164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Venus has a beautiful name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845" name="Google Shape;845;p41"/>
          <p:cNvSpPr txBox="1"/>
          <p:nvPr>
            <p:ph idx="4294967295" type="title"/>
          </p:nvPr>
        </p:nvSpPr>
        <p:spPr>
          <a:xfrm>
            <a:off x="6031300" y="1953755"/>
            <a:ext cx="2390700" cy="40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5"/>
                </a:solidFill>
              </a:rPr>
              <a:t>20%</a:t>
            </a:r>
            <a:endParaRPr sz="2400">
              <a:solidFill>
                <a:schemeClr val="accent5"/>
              </a:solidFill>
            </a:endParaRPr>
          </a:p>
        </p:txBody>
      </p:sp>
      <p:sp>
        <p:nvSpPr>
          <p:cNvPr id="846" name="Google Shape;846;p41"/>
          <p:cNvSpPr txBox="1"/>
          <p:nvPr>
            <p:ph idx="4294967295" type="subTitle"/>
          </p:nvPr>
        </p:nvSpPr>
        <p:spPr>
          <a:xfrm>
            <a:off x="6031300" y="2414774"/>
            <a:ext cx="2390700" cy="279900"/>
          </a:xfrm>
          <a:prstGeom prst="rect">
            <a:avLst/>
          </a:prstGeom>
        </p:spPr>
        <p:txBody>
          <a:bodyPr anchorCtr="0" anchor="ctr" bIns="0" lIns="91425" spcFirstLastPara="1" rIns="91425" wrap="square" tIns="1645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Jupiter is a gas giant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847" name="Google Shape;847;p41"/>
          <p:cNvSpPr/>
          <p:nvPr/>
        </p:nvSpPr>
        <p:spPr>
          <a:xfrm>
            <a:off x="4566713" y="3959150"/>
            <a:ext cx="1356900" cy="58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" name="Google Shape;848;p41"/>
          <p:cNvSpPr/>
          <p:nvPr/>
        </p:nvSpPr>
        <p:spPr>
          <a:xfrm>
            <a:off x="4566713" y="2030300"/>
            <a:ext cx="1356900" cy="58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9" name="Google Shape;849;p41"/>
          <p:cNvSpPr/>
          <p:nvPr/>
        </p:nvSpPr>
        <p:spPr>
          <a:xfrm>
            <a:off x="722013" y="2030300"/>
            <a:ext cx="3144000" cy="2515500"/>
          </a:xfrm>
          <a:prstGeom prst="snip1Rect">
            <a:avLst>
              <a:gd fmla="val 23035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" name="Google Shape;850;p41"/>
          <p:cNvSpPr txBox="1"/>
          <p:nvPr>
            <p:ph idx="4294967295" type="title"/>
          </p:nvPr>
        </p:nvSpPr>
        <p:spPr>
          <a:xfrm>
            <a:off x="914913" y="3039779"/>
            <a:ext cx="2758200" cy="69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5"/>
                </a:solidFill>
              </a:rPr>
              <a:t>50,000,000</a:t>
            </a:r>
            <a:endParaRPr sz="3600">
              <a:solidFill>
                <a:schemeClr val="accent5"/>
              </a:solidFill>
            </a:endParaRPr>
          </a:p>
        </p:txBody>
      </p:sp>
      <p:sp>
        <p:nvSpPr>
          <p:cNvPr id="851" name="Google Shape;851;p41"/>
          <p:cNvSpPr txBox="1"/>
          <p:nvPr>
            <p:ph idx="4294967295" type="subTitle"/>
          </p:nvPr>
        </p:nvSpPr>
        <p:spPr>
          <a:xfrm>
            <a:off x="914913" y="3589775"/>
            <a:ext cx="2758200" cy="35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Worldwide clients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852" name="Google Shape;852;p41"/>
          <p:cNvSpPr txBox="1"/>
          <p:nvPr>
            <p:ph idx="4294967295" type="ctrTitle"/>
          </p:nvPr>
        </p:nvSpPr>
        <p:spPr>
          <a:xfrm>
            <a:off x="991863" y="2288325"/>
            <a:ext cx="2604300" cy="404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3F3F3"/>
                </a:solidFill>
              </a:rPr>
              <a:t>Top Rated Values</a:t>
            </a:r>
            <a:endParaRPr sz="2400">
              <a:solidFill>
                <a:srgbClr val="F3F3F3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853" name="Google Shape;853;p41"/>
          <p:cNvSpPr/>
          <p:nvPr/>
        </p:nvSpPr>
        <p:spPr>
          <a:xfrm>
            <a:off x="5066610" y="2145030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" name="Google Shape;854;p41"/>
          <p:cNvGrpSpPr/>
          <p:nvPr/>
        </p:nvGrpSpPr>
        <p:grpSpPr>
          <a:xfrm>
            <a:off x="5066590" y="4073885"/>
            <a:ext cx="342192" cy="327140"/>
            <a:chOff x="7441465" y="2302860"/>
            <a:chExt cx="342192" cy="327140"/>
          </a:xfrm>
        </p:grpSpPr>
        <p:sp>
          <p:nvSpPr>
            <p:cNvPr id="855" name="Google Shape;855;p41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1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" name="Google Shape;857;p41"/>
          <p:cNvSpPr/>
          <p:nvPr/>
        </p:nvSpPr>
        <p:spPr>
          <a:xfrm>
            <a:off x="5066018" y="3116468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" name="Google Shape;862;p42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TARGET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863" name="Google Shape;863;p42"/>
          <p:cNvGrpSpPr/>
          <p:nvPr/>
        </p:nvGrpSpPr>
        <p:grpSpPr>
          <a:xfrm>
            <a:off x="4135317" y="1938084"/>
            <a:ext cx="873379" cy="3220932"/>
            <a:chOff x="3084041" y="1309368"/>
            <a:chExt cx="938210" cy="3460020"/>
          </a:xfrm>
        </p:grpSpPr>
        <p:sp>
          <p:nvSpPr>
            <p:cNvPr id="864" name="Google Shape;864;p42"/>
            <p:cNvSpPr/>
            <p:nvPr/>
          </p:nvSpPr>
          <p:spPr>
            <a:xfrm>
              <a:off x="3181478" y="1888697"/>
              <a:ext cx="169008" cy="243421"/>
            </a:xfrm>
            <a:custGeom>
              <a:rect b="b" l="l" r="r" t="t"/>
              <a:pathLst>
                <a:path extrusionOk="0" h="4282" w="2973">
                  <a:moveTo>
                    <a:pt x="2973" y="1"/>
                  </a:moveTo>
                  <a:lnTo>
                    <a:pt x="2299" y="261"/>
                  </a:lnTo>
                  <a:cubicBezTo>
                    <a:pt x="1943" y="403"/>
                    <a:pt x="1625" y="608"/>
                    <a:pt x="1344" y="865"/>
                  </a:cubicBezTo>
                  <a:cubicBezTo>
                    <a:pt x="462" y="1665"/>
                    <a:pt x="1" y="2966"/>
                    <a:pt x="208" y="4281"/>
                  </a:cubicBezTo>
                  <a:lnTo>
                    <a:pt x="2973" y="4281"/>
                  </a:lnTo>
                  <a:lnTo>
                    <a:pt x="2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2"/>
            <p:cNvSpPr/>
            <p:nvPr/>
          </p:nvSpPr>
          <p:spPr>
            <a:xfrm>
              <a:off x="3410402" y="1834124"/>
              <a:ext cx="294072" cy="297995"/>
            </a:xfrm>
            <a:custGeom>
              <a:rect b="b" l="l" r="r" t="t"/>
              <a:pathLst>
                <a:path extrusionOk="0" h="5242" w="5173">
                  <a:moveTo>
                    <a:pt x="3040" y="1"/>
                  </a:moveTo>
                  <a:cubicBezTo>
                    <a:pt x="3002" y="1"/>
                    <a:pt x="2964" y="1"/>
                    <a:pt x="2927" y="2"/>
                  </a:cubicBezTo>
                  <a:lnTo>
                    <a:pt x="2758" y="5"/>
                  </a:lnTo>
                  <a:cubicBezTo>
                    <a:pt x="1816" y="26"/>
                    <a:pt x="886" y="209"/>
                    <a:pt x="0" y="548"/>
                  </a:cubicBezTo>
                  <a:lnTo>
                    <a:pt x="0" y="5241"/>
                  </a:lnTo>
                  <a:lnTo>
                    <a:pt x="5173" y="5241"/>
                  </a:lnTo>
                  <a:lnTo>
                    <a:pt x="5173" y="492"/>
                  </a:lnTo>
                  <a:lnTo>
                    <a:pt x="5170" y="488"/>
                  </a:lnTo>
                  <a:cubicBezTo>
                    <a:pt x="4502" y="166"/>
                    <a:pt x="3777" y="1"/>
                    <a:pt x="30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2"/>
            <p:cNvSpPr/>
            <p:nvPr/>
          </p:nvSpPr>
          <p:spPr>
            <a:xfrm>
              <a:off x="3193245" y="1862036"/>
              <a:ext cx="704341" cy="2907352"/>
            </a:xfrm>
            <a:custGeom>
              <a:rect b="b" l="l" r="r" t="t"/>
              <a:pathLst>
                <a:path extrusionOk="0" h="51143" w="12390">
                  <a:moveTo>
                    <a:pt x="8993" y="1"/>
                  </a:moveTo>
                  <a:lnTo>
                    <a:pt x="8993" y="4750"/>
                  </a:lnTo>
                  <a:lnTo>
                    <a:pt x="3820" y="4750"/>
                  </a:lnTo>
                  <a:lnTo>
                    <a:pt x="3820" y="57"/>
                  </a:lnTo>
                  <a:lnTo>
                    <a:pt x="3700" y="103"/>
                  </a:lnTo>
                  <a:lnTo>
                    <a:pt x="2766" y="470"/>
                  </a:lnTo>
                  <a:lnTo>
                    <a:pt x="2766" y="4750"/>
                  </a:lnTo>
                  <a:lnTo>
                    <a:pt x="1" y="4750"/>
                  </a:lnTo>
                  <a:cubicBezTo>
                    <a:pt x="5" y="4783"/>
                    <a:pt x="12" y="4814"/>
                    <a:pt x="15" y="4843"/>
                  </a:cubicBezTo>
                  <a:lnTo>
                    <a:pt x="354" y="6690"/>
                  </a:lnTo>
                  <a:lnTo>
                    <a:pt x="731" y="8594"/>
                  </a:lnTo>
                  <a:cubicBezTo>
                    <a:pt x="1281" y="11387"/>
                    <a:pt x="466" y="18941"/>
                    <a:pt x="421" y="19289"/>
                  </a:cubicBezTo>
                  <a:cubicBezTo>
                    <a:pt x="199" y="20929"/>
                    <a:pt x="135" y="23211"/>
                    <a:pt x="178" y="25813"/>
                  </a:cubicBezTo>
                  <a:lnTo>
                    <a:pt x="178" y="25824"/>
                  </a:lnTo>
                  <a:cubicBezTo>
                    <a:pt x="191" y="26603"/>
                    <a:pt x="212" y="27410"/>
                    <a:pt x="245" y="28239"/>
                  </a:cubicBezTo>
                  <a:cubicBezTo>
                    <a:pt x="611" y="38212"/>
                    <a:pt x="1708" y="51055"/>
                    <a:pt x="1708" y="51055"/>
                  </a:cubicBezTo>
                  <a:lnTo>
                    <a:pt x="3679" y="51143"/>
                  </a:lnTo>
                  <a:lnTo>
                    <a:pt x="5879" y="22886"/>
                  </a:lnTo>
                  <a:lnTo>
                    <a:pt x="6670" y="22886"/>
                  </a:lnTo>
                  <a:lnTo>
                    <a:pt x="9642" y="50941"/>
                  </a:lnTo>
                  <a:cubicBezTo>
                    <a:pt x="9642" y="50935"/>
                    <a:pt x="11423" y="50847"/>
                    <a:pt x="11899" y="50808"/>
                  </a:cubicBezTo>
                  <a:cubicBezTo>
                    <a:pt x="11899" y="50808"/>
                    <a:pt x="11832" y="37239"/>
                    <a:pt x="12036" y="27566"/>
                  </a:cubicBezTo>
                  <a:cubicBezTo>
                    <a:pt x="12044" y="27266"/>
                    <a:pt x="12047" y="26970"/>
                    <a:pt x="12054" y="26678"/>
                  </a:cubicBezTo>
                  <a:cubicBezTo>
                    <a:pt x="12107" y="23758"/>
                    <a:pt x="12107" y="21257"/>
                    <a:pt x="12019" y="19688"/>
                  </a:cubicBezTo>
                  <a:cubicBezTo>
                    <a:pt x="12008" y="19552"/>
                    <a:pt x="12002" y="19426"/>
                    <a:pt x="11991" y="19303"/>
                  </a:cubicBezTo>
                  <a:lnTo>
                    <a:pt x="11991" y="19303"/>
                  </a:lnTo>
                  <a:cubicBezTo>
                    <a:pt x="12007" y="19274"/>
                    <a:pt x="11923" y="16600"/>
                    <a:pt x="11719" y="15439"/>
                  </a:cubicBezTo>
                  <a:cubicBezTo>
                    <a:pt x="11507" y="14208"/>
                    <a:pt x="11447" y="12960"/>
                    <a:pt x="11578" y="11719"/>
                  </a:cubicBezTo>
                  <a:lnTo>
                    <a:pt x="12206" y="5819"/>
                  </a:lnTo>
                  <a:lnTo>
                    <a:pt x="12192" y="5727"/>
                  </a:lnTo>
                  <a:lnTo>
                    <a:pt x="12365" y="4885"/>
                  </a:lnTo>
                  <a:cubicBezTo>
                    <a:pt x="12371" y="4843"/>
                    <a:pt x="12382" y="4796"/>
                    <a:pt x="12389" y="4750"/>
                  </a:cubicBezTo>
                  <a:lnTo>
                    <a:pt x="10047" y="4750"/>
                  </a:lnTo>
                  <a:lnTo>
                    <a:pt x="10047" y="597"/>
                  </a:lnTo>
                  <a:lnTo>
                    <a:pt x="9332" y="188"/>
                  </a:lnTo>
                  <a:lnTo>
                    <a:pt x="89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2"/>
            <p:cNvSpPr/>
            <p:nvPr/>
          </p:nvSpPr>
          <p:spPr>
            <a:xfrm>
              <a:off x="3414381" y="2240751"/>
              <a:ext cx="266046" cy="252801"/>
            </a:xfrm>
            <a:custGeom>
              <a:rect b="b" l="l" r="r" t="t"/>
              <a:pathLst>
                <a:path extrusionOk="0" h="4447" w="4680">
                  <a:moveTo>
                    <a:pt x="1" y="0"/>
                  </a:moveTo>
                  <a:lnTo>
                    <a:pt x="1" y="4327"/>
                  </a:lnTo>
                  <a:cubicBezTo>
                    <a:pt x="1" y="4393"/>
                    <a:pt x="54" y="4447"/>
                    <a:pt x="121" y="4447"/>
                  </a:cubicBezTo>
                  <a:lnTo>
                    <a:pt x="4557" y="4447"/>
                  </a:lnTo>
                  <a:cubicBezTo>
                    <a:pt x="4624" y="4447"/>
                    <a:pt x="4680" y="4393"/>
                    <a:pt x="4680" y="4327"/>
                  </a:cubicBezTo>
                  <a:lnTo>
                    <a:pt x="4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2"/>
            <p:cNvSpPr/>
            <p:nvPr/>
          </p:nvSpPr>
          <p:spPr>
            <a:xfrm>
              <a:off x="3351280" y="2144964"/>
              <a:ext cx="58326" cy="54460"/>
            </a:xfrm>
            <a:custGeom>
              <a:rect b="b" l="l" r="r" t="t"/>
              <a:pathLst>
                <a:path extrusionOk="0" h="958" w="1026">
                  <a:moveTo>
                    <a:pt x="515" y="0"/>
                  </a:moveTo>
                  <a:cubicBezTo>
                    <a:pt x="395" y="0"/>
                    <a:pt x="275" y="47"/>
                    <a:pt x="183" y="141"/>
                  </a:cubicBezTo>
                  <a:cubicBezTo>
                    <a:pt x="0" y="327"/>
                    <a:pt x="0" y="631"/>
                    <a:pt x="183" y="818"/>
                  </a:cubicBezTo>
                  <a:cubicBezTo>
                    <a:pt x="275" y="911"/>
                    <a:pt x="395" y="957"/>
                    <a:pt x="515" y="957"/>
                  </a:cubicBezTo>
                  <a:cubicBezTo>
                    <a:pt x="635" y="957"/>
                    <a:pt x="755" y="911"/>
                    <a:pt x="846" y="818"/>
                  </a:cubicBezTo>
                  <a:cubicBezTo>
                    <a:pt x="1026" y="631"/>
                    <a:pt x="1026" y="327"/>
                    <a:pt x="846" y="141"/>
                  </a:cubicBezTo>
                  <a:cubicBezTo>
                    <a:pt x="755" y="47"/>
                    <a:pt x="635" y="0"/>
                    <a:pt x="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2"/>
            <p:cNvSpPr/>
            <p:nvPr/>
          </p:nvSpPr>
          <p:spPr>
            <a:xfrm>
              <a:off x="3701858" y="2144964"/>
              <a:ext cx="58610" cy="54460"/>
            </a:xfrm>
            <a:custGeom>
              <a:rect b="b" l="l" r="r" t="t"/>
              <a:pathLst>
                <a:path extrusionOk="0" h="958" w="1031">
                  <a:moveTo>
                    <a:pt x="516" y="0"/>
                  </a:moveTo>
                  <a:cubicBezTo>
                    <a:pt x="396" y="0"/>
                    <a:pt x="276" y="47"/>
                    <a:pt x="184" y="141"/>
                  </a:cubicBezTo>
                  <a:cubicBezTo>
                    <a:pt x="0" y="327"/>
                    <a:pt x="0" y="631"/>
                    <a:pt x="184" y="818"/>
                  </a:cubicBezTo>
                  <a:cubicBezTo>
                    <a:pt x="276" y="911"/>
                    <a:pt x="396" y="957"/>
                    <a:pt x="516" y="957"/>
                  </a:cubicBezTo>
                  <a:cubicBezTo>
                    <a:pt x="635" y="957"/>
                    <a:pt x="755" y="911"/>
                    <a:pt x="847" y="818"/>
                  </a:cubicBezTo>
                  <a:cubicBezTo>
                    <a:pt x="1030" y="631"/>
                    <a:pt x="1030" y="327"/>
                    <a:pt x="847" y="141"/>
                  </a:cubicBezTo>
                  <a:cubicBezTo>
                    <a:pt x="755" y="47"/>
                    <a:pt x="635" y="0"/>
                    <a:pt x="5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2"/>
            <p:cNvSpPr/>
            <p:nvPr/>
          </p:nvSpPr>
          <p:spPr>
            <a:xfrm>
              <a:off x="3480324" y="1712471"/>
              <a:ext cx="164062" cy="226424"/>
            </a:xfrm>
            <a:custGeom>
              <a:rect b="b" l="l" r="r" t="t"/>
              <a:pathLst>
                <a:path extrusionOk="0" h="3983" w="2886">
                  <a:moveTo>
                    <a:pt x="1" y="1"/>
                  </a:moveTo>
                  <a:lnTo>
                    <a:pt x="1" y="2540"/>
                  </a:lnTo>
                  <a:cubicBezTo>
                    <a:pt x="1" y="3337"/>
                    <a:pt x="647" y="3983"/>
                    <a:pt x="1443" y="3983"/>
                  </a:cubicBezTo>
                  <a:cubicBezTo>
                    <a:pt x="2240" y="3983"/>
                    <a:pt x="2885" y="3337"/>
                    <a:pt x="2885" y="2540"/>
                  </a:cubicBezTo>
                  <a:lnTo>
                    <a:pt x="2885" y="1"/>
                  </a:lnTo>
                  <a:close/>
                </a:path>
              </a:pathLst>
            </a:custGeom>
            <a:solidFill>
              <a:srgbClr val="FF92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2"/>
            <p:cNvSpPr/>
            <p:nvPr/>
          </p:nvSpPr>
          <p:spPr>
            <a:xfrm>
              <a:off x="3338603" y="1390204"/>
              <a:ext cx="457111" cy="459271"/>
            </a:xfrm>
            <a:custGeom>
              <a:rect b="b" l="l" r="r" t="t"/>
              <a:pathLst>
                <a:path extrusionOk="0" h="8079" w="8041">
                  <a:moveTo>
                    <a:pt x="4071" y="1"/>
                  </a:moveTo>
                  <a:cubicBezTo>
                    <a:pt x="4022" y="1"/>
                    <a:pt x="3972" y="2"/>
                    <a:pt x="3922" y="4"/>
                  </a:cubicBezTo>
                  <a:cubicBezTo>
                    <a:pt x="3809" y="4"/>
                    <a:pt x="3693" y="10"/>
                    <a:pt x="3576" y="25"/>
                  </a:cubicBezTo>
                  <a:cubicBezTo>
                    <a:pt x="3407" y="46"/>
                    <a:pt x="3238" y="105"/>
                    <a:pt x="3072" y="194"/>
                  </a:cubicBezTo>
                  <a:cubicBezTo>
                    <a:pt x="2762" y="335"/>
                    <a:pt x="2484" y="564"/>
                    <a:pt x="2243" y="909"/>
                  </a:cubicBezTo>
                  <a:cubicBezTo>
                    <a:pt x="1665" y="1612"/>
                    <a:pt x="1207" y="2620"/>
                    <a:pt x="1031" y="3562"/>
                  </a:cubicBezTo>
                  <a:cubicBezTo>
                    <a:pt x="897" y="3485"/>
                    <a:pt x="762" y="3438"/>
                    <a:pt x="642" y="3438"/>
                  </a:cubicBezTo>
                  <a:cubicBezTo>
                    <a:pt x="623" y="3438"/>
                    <a:pt x="604" y="3439"/>
                    <a:pt x="586" y="3441"/>
                  </a:cubicBezTo>
                  <a:cubicBezTo>
                    <a:pt x="131" y="3490"/>
                    <a:pt x="1" y="4235"/>
                    <a:pt x="139" y="4792"/>
                  </a:cubicBezTo>
                  <a:cubicBezTo>
                    <a:pt x="315" y="5497"/>
                    <a:pt x="840" y="5709"/>
                    <a:pt x="1330" y="5839"/>
                  </a:cubicBezTo>
                  <a:cubicBezTo>
                    <a:pt x="1563" y="6301"/>
                    <a:pt x="1887" y="6756"/>
                    <a:pt x="2261" y="7130"/>
                  </a:cubicBezTo>
                  <a:cubicBezTo>
                    <a:pt x="2653" y="7582"/>
                    <a:pt x="3150" y="7909"/>
                    <a:pt x="3711" y="8033"/>
                  </a:cubicBezTo>
                  <a:cubicBezTo>
                    <a:pt x="3728" y="8036"/>
                    <a:pt x="3746" y="8039"/>
                    <a:pt x="3760" y="8044"/>
                  </a:cubicBezTo>
                  <a:cubicBezTo>
                    <a:pt x="3795" y="8050"/>
                    <a:pt x="3827" y="8061"/>
                    <a:pt x="3859" y="8065"/>
                  </a:cubicBezTo>
                  <a:cubicBezTo>
                    <a:pt x="3880" y="8068"/>
                    <a:pt x="3905" y="8068"/>
                    <a:pt x="3926" y="8072"/>
                  </a:cubicBezTo>
                  <a:cubicBezTo>
                    <a:pt x="3947" y="8072"/>
                    <a:pt x="3965" y="8072"/>
                    <a:pt x="3982" y="8075"/>
                  </a:cubicBezTo>
                  <a:cubicBezTo>
                    <a:pt x="4028" y="8078"/>
                    <a:pt x="4071" y="8078"/>
                    <a:pt x="4113" y="8078"/>
                  </a:cubicBezTo>
                  <a:cubicBezTo>
                    <a:pt x="4159" y="8078"/>
                    <a:pt x="4201" y="8072"/>
                    <a:pt x="4243" y="8068"/>
                  </a:cubicBezTo>
                  <a:cubicBezTo>
                    <a:pt x="4261" y="8065"/>
                    <a:pt x="4282" y="8065"/>
                    <a:pt x="4299" y="8061"/>
                  </a:cubicBezTo>
                  <a:cubicBezTo>
                    <a:pt x="4320" y="8057"/>
                    <a:pt x="4346" y="8057"/>
                    <a:pt x="4367" y="8054"/>
                  </a:cubicBezTo>
                  <a:cubicBezTo>
                    <a:pt x="4398" y="8047"/>
                    <a:pt x="4430" y="8036"/>
                    <a:pt x="4462" y="8026"/>
                  </a:cubicBezTo>
                  <a:cubicBezTo>
                    <a:pt x="4479" y="8022"/>
                    <a:pt x="4497" y="8018"/>
                    <a:pt x="4511" y="8015"/>
                  </a:cubicBezTo>
                  <a:cubicBezTo>
                    <a:pt x="5068" y="7860"/>
                    <a:pt x="5552" y="7507"/>
                    <a:pt x="5918" y="7038"/>
                  </a:cubicBezTo>
                  <a:cubicBezTo>
                    <a:pt x="6274" y="6647"/>
                    <a:pt x="6577" y="6177"/>
                    <a:pt x="6789" y="5702"/>
                  </a:cubicBezTo>
                  <a:cubicBezTo>
                    <a:pt x="7269" y="5550"/>
                    <a:pt x="7787" y="5314"/>
                    <a:pt x="7931" y="4598"/>
                  </a:cubicBezTo>
                  <a:cubicBezTo>
                    <a:pt x="8041" y="4037"/>
                    <a:pt x="7875" y="3300"/>
                    <a:pt x="7420" y="3272"/>
                  </a:cubicBezTo>
                  <a:cubicBezTo>
                    <a:pt x="7409" y="3271"/>
                    <a:pt x="7399" y="3271"/>
                    <a:pt x="7388" y="3271"/>
                  </a:cubicBezTo>
                  <a:cubicBezTo>
                    <a:pt x="7259" y="3271"/>
                    <a:pt x="7119" y="3325"/>
                    <a:pt x="6983" y="3413"/>
                  </a:cubicBezTo>
                  <a:cubicBezTo>
                    <a:pt x="6761" y="2482"/>
                    <a:pt x="6257" y="1498"/>
                    <a:pt x="5646" y="825"/>
                  </a:cubicBezTo>
                  <a:cubicBezTo>
                    <a:pt x="5389" y="494"/>
                    <a:pt x="5100" y="279"/>
                    <a:pt x="4782" y="152"/>
                  </a:cubicBezTo>
                  <a:cubicBezTo>
                    <a:pt x="4613" y="70"/>
                    <a:pt x="4440" y="17"/>
                    <a:pt x="4271" y="7"/>
                  </a:cubicBezTo>
                  <a:cubicBezTo>
                    <a:pt x="4205" y="3"/>
                    <a:pt x="4138" y="1"/>
                    <a:pt x="4071" y="1"/>
                  </a:cubicBez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2"/>
            <p:cNvSpPr/>
            <p:nvPr/>
          </p:nvSpPr>
          <p:spPr>
            <a:xfrm>
              <a:off x="3373678" y="1352856"/>
              <a:ext cx="390599" cy="392418"/>
            </a:xfrm>
            <a:custGeom>
              <a:rect b="b" l="l" r="r" t="t"/>
              <a:pathLst>
                <a:path extrusionOk="0" h="6903" w="6871">
                  <a:moveTo>
                    <a:pt x="3431" y="0"/>
                  </a:moveTo>
                  <a:cubicBezTo>
                    <a:pt x="3264" y="0"/>
                    <a:pt x="3098" y="7"/>
                    <a:pt x="2938" y="15"/>
                  </a:cubicBezTo>
                  <a:cubicBezTo>
                    <a:pt x="1725" y="85"/>
                    <a:pt x="918" y="1312"/>
                    <a:pt x="445" y="2501"/>
                  </a:cubicBezTo>
                  <a:cubicBezTo>
                    <a:pt x="174" y="3189"/>
                    <a:pt x="1" y="3901"/>
                    <a:pt x="216" y="4645"/>
                  </a:cubicBezTo>
                  <a:cubicBezTo>
                    <a:pt x="332" y="5044"/>
                    <a:pt x="463" y="5431"/>
                    <a:pt x="650" y="5791"/>
                  </a:cubicBezTo>
                  <a:cubicBezTo>
                    <a:pt x="755" y="6003"/>
                    <a:pt x="910" y="6186"/>
                    <a:pt x="1009" y="6398"/>
                  </a:cubicBezTo>
                  <a:cubicBezTo>
                    <a:pt x="1097" y="5964"/>
                    <a:pt x="1087" y="5470"/>
                    <a:pt x="1130" y="5029"/>
                  </a:cubicBezTo>
                  <a:cubicBezTo>
                    <a:pt x="1154" y="4736"/>
                    <a:pt x="1232" y="4461"/>
                    <a:pt x="1295" y="4183"/>
                  </a:cubicBezTo>
                  <a:cubicBezTo>
                    <a:pt x="1320" y="4169"/>
                    <a:pt x="1345" y="4155"/>
                    <a:pt x="1366" y="4141"/>
                  </a:cubicBezTo>
                  <a:cubicBezTo>
                    <a:pt x="1680" y="3936"/>
                    <a:pt x="1934" y="3714"/>
                    <a:pt x="2187" y="3418"/>
                  </a:cubicBezTo>
                  <a:cubicBezTo>
                    <a:pt x="2300" y="3284"/>
                    <a:pt x="2501" y="3150"/>
                    <a:pt x="2578" y="2988"/>
                  </a:cubicBezTo>
                  <a:lnTo>
                    <a:pt x="2578" y="2988"/>
                  </a:lnTo>
                  <a:cubicBezTo>
                    <a:pt x="2589" y="3104"/>
                    <a:pt x="2480" y="3330"/>
                    <a:pt x="2445" y="3475"/>
                  </a:cubicBezTo>
                  <a:cubicBezTo>
                    <a:pt x="2399" y="3647"/>
                    <a:pt x="2342" y="3817"/>
                    <a:pt x="2311" y="3989"/>
                  </a:cubicBezTo>
                  <a:cubicBezTo>
                    <a:pt x="2323" y="3990"/>
                    <a:pt x="2335" y="3991"/>
                    <a:pt x="2346" y="3991"/>
                  </a:cubicBezTo>
                  <a:cubicBezTo>
                    <a:pt x="2461" y="3991"/>
                    <a:pt x="2544" y="3946"/>
                    <a:pt x="2656" y="3898"/>
                  </a:cubicBezTo>
                  <a:cubicBezTo>
                    <a:pt x="2970" y="3763"/>
                    <a:pt x="3277" y="3654"/>
                    <a:pt x="3569" y="3460"/>
                  </a:cubicBezTo>
                  <a:cubicBezTo>
                    <a:pt x="3820" y="3294"/>
                    <a:pt x="4056" y="3068"/>
                    <a:pt x="4279" y="2857"/>
                  </a:cubicBezTo>
                  <a:cubicBezTo>
                    <a:pt x="4367" y="2776"/>
                    <a:pt x="4511" y="2674"/>
                    <a:pt x="4550" y="2544"/>
                  </a:cubicBezTo>
                  <a:lnTo>
                    <a:pt x="4550" y="2544"/>
                  </a:lnTo>
                  <a:cubicBezTo>
                    <a:pt x="4525" y="2814"/>
                    <a:pt x="4684" y="3086"/>
                    <a:pt x="4758" y="3333"/>
                  </a:cubicBezTo>
                  <a:cubicBezTo>
                    <a:pt x="4930" y="3922"/>
                    <a:pt x="5255" y="4401"/>
                    <a:pt x="5657" y="4800"/>
                  </a:cubicBezTo>
                  <a:cubicBezTo>
                    <a:pt x="5667" y="4645"/>
                    <a:pt x="5636" y="4451"/>
                    <a:pt x="5706" y="4292"/>
                  </a:cubicBezTo>
                  <a:cubicBezTo>
                    <a:pt x="5925" y="4730"/>
                    <a:pt x="5964" y="5329"/>
                    <a:pt x="5988" y="5823"/>
                  </a:cubicBezTo>
                  <a:cubicBezTo>
                    <a:pt x="6009" y="6175"/>
                    <a:pt x="5911" y="6549"/>
                    <a:pt x="5830" y="6888"/>
                  </a:cubicBezTo>
                  <a:cubicBezTo>
                    <a:pt x="5830" y="6891"/>
                    <a:pt x="5827" y="6898"/>
                    <a:pt x="5827" y="6902"/>
                  </a:cubicBezTo>
                  <a:cubicBezTo>
                    <a:pt x="5918" y="6694"/>
                    <a:pt x="6035" y="6504"/>
                    <a:pt x="6141" y="6302"/>
                  </a:cubicBezTo>
                  <a:cubicBezTo>
                    <a:pt x="6327" y="5957"/>
                    <a:pt x="6440" y="5583"/>
                    <a:pt x="6560" y="5202"/>
                  </a:cubicBezTo>
                  <a:cubicBezTo>
                    <a:pt x="6708" y="4719"/>
                    <a:pt x="6870" y="4215"/>
                    <a:pt x="6810" y="3693"/>
                  </a:cubicBezTo>
                  <a:cubicBezTo>
                    <a:pt x="6764" y="3301"/>
                    <a:pt x="6676" y="2903"/>
                    <a:pt x="6564" y="2526"/>
                  </a:cubicBezTo>
                  <a:cubicBezTo>
                    <a:pt x="6419" y="2049"/>
                    <a:pt x="6246" y="1538"/>
                    <a:pt x="5936" y="1172"/>
                  </a:cubicBezTo>
                  <a:cubicBezTo>
                    <a:pt x="5537" y="699"/>
                    <a:pt x="4984" y="297"/>
                    <a:pt x="4427" y="124"/>
                  </a:cubicBezTo>
                  <a:cubicBezTo>
                    <a:pt x="4113" y="27"/>
                    <a:pt x="3769" y="0"/>
                    <a:pt x="3431" y="0"/>
                  </a:cubicBezTo>
                  <a:close/>
                </a:path>
              </a:pathLst>
            </a:custGeom>
            <a:solidFill>
              <a:srgbClr val="0030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2"/>
            <p:cNvSpPr/>
            <p:nvPr/>
          </p:nvSpPr>
          <p:spPr>
            <a:xfrm>
              <a:off x="3084041" y="1902113"/>
              <a:ext cx="236201" cy="1181803"/>
            </a:xfrm>
            <a:custGeom>
              <a:rect b="b" l="l" r="r" t="t"/>
              <a:pathLst>
                <a:path extrusionOk="0" h="20789" w="4155">
                  <a:moveTo>
                    <a:pt x="4154" y="1"/>
                  </a:moveTo>
                  <a:lnTo>
                    <a:pt x="4154" y="1"/>
                  </a:lnTo>
                  <a:cubicBezTo>
                    <a:pt x="1178" y="816"/>
                    <a:pt x="589" y="6648"/>
                    <a:pt x="589" y="6648"/>
                  </a:cubicBezTo>
                  <a:cubicBezTo>
                    <a:pt x="318" y="7960"/>
                    <a:pt x="117" y="9536"/>
                    <a:pt x="29" y="11416"/>
                  </a:cubicBezTo>
                  <a:cubicBezTo>
                    <a:pt x="1" y="11958"/>
                    <a:pt x="32" y="12502"/>
                    <a:pt x="110" y="13041"/>
                  </a:cubicBezTo>
                  <a:lnTo>
                    <a:pt x="1259" y="20789"/>
                  </a:lnTo>
                  <a:cubicBezTo>
                    <a:pt x="1707" y="20711"/>
                    <a:pt x="2296" y="20609"/>
                    <a:pt x="2768" y="20527"/>
                  </a:cubicBezTo>
                  <a:lnTo>
                    <a:pt x="2430" y="11423"/>
                  </a:lnTo>
                  <a:lnTo>
                    <a:pt x="3245" y="7473"/>
                  </a:lnTo>
                  <a:lnTo>
                    <a:pt x="3329" y="7057"/>
                  </a:lnTo>
                  <a:cubicBezTo>
                    <a:pt x="3717" y="5153"/>
                    <a:pt x="4154" y="1"/>
                    <a:pt x="4154" y="1"/>
                  </a:cubicBezTo>
                  <a:close/>
                </a:path>
              </a:pathLst>
            </a:custGeom>
            <a:solidFill>
              <a:srgbClr val="FDC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2"/>
            <p:cNvSpPr/>
            <p:nvPr/>
          </p:nvSpPr>
          <p:spPr>
            <a:xfrm>
              <a:off x="3084610" y="1902511"/>
              <a:ext cx="253028" cy="475643"/>
            </a:xfrm>
            <a:custGeom>
              <a:rect b="b" l="l" r="r" t="t"/>
              <a:pathLst>
                <a:path extrusionOk="0" h="8367" w="4451">
                  <a:moveTo>
                    <a:pt x="4078" y="1"/>
                  </a:moveTo>
                  <a:lnTo>
                    <a:pt x="4078" y="1"/>
                  </a:lnTo>
                  <a:cubicBezTo>
                    <a:pt x="717" y="1070"/>
                    <a:pt x="1" y="7276"/>
                    <a:pt x="1" y="7463"/>
                  </a:cubicBezTo>
                  <a:cubicBezTo>
                    <a:pt x="1" y="7632"/>
                    <a:pt x="2719" y="8366"/>
                    <a:pt x="3364" y="8366"/>
                  </a:cubicBezTo>
                  <a:cubicBezTo>
                    <a:pt x="3443" y="8366"/>
                    <a:pt x="3491" y="8355"/>
                    <a:pt x="3499" y="8330"/>
                  </a:cubicBezTo>
                  <a:cubicBezTo>
                    <a:pt x="4451" y="5174"/>
                    <a:pt x="4078" y="1"/>
                    <a:pt x="40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2"/>
            <p:cNvSpPr/>
            <p:nvPr/>
          </p:nvSpPr>
          <p:spPr>
            <a:xfrm>
              <a:off x="3146971" y="3069014"/>
              <a:ext cx="143256" cy="218181"/>
            </a:xfrm>
            <a:custGeom>
              <a:rect b="b" l="l" r="r" t="t"/>
              <a:pathLst>
                <a:path extrusionOk="0" h="3838" w="2520">
                  <a:moveTo>
                    <a:pt x="1661" y="0"/>
                  </a:moveTo>
                  <a:cubicBezTo>
                    <a:pt x="1189" y="82"/>
                    <a:pt x="600" y="184"/>
                    <a:pt x="152" y="262"/>
                  </a:cubicBezTo>
                  <a:lnTo>
                    <a:pt x="163" y="329"/>
                  </a:lnTo>
                  <a:lnTo>
                    <a:pt x="159" y="329"/>
                  </a:lnTo>
                  <a:cubicBezTo>
                    <a:pt x="159" y="329"/>
                    <a:pt x="1" y="1327"/>
                    <a:pt x="227" y="2395"/>
                  </a:cubicBezTo>
                  <a:cubicBezTo>
                    <a:pt x="300" y="2751"/>
                    <a:pt x="442" y="3097"/>
                    <a:pt x="678" y="3375"/>
                  </a:cubicBezTo>
                  <a:cubicBezTo>
                    <a:pt x="943" y="3693"/>
                    <a:pt x="1212" y="3837"/>
                    <a:pt x="1443" y="3837"/>
                  </a:cubicBezTo>
                  <a:cubicBezTo>
                    <a:pt x="1967" y="3837"/>
                    <a:pt x="2298" y="3100"/>
                    <a:pt x="1951" y="1968"/>
                  </a:cubicBezTo>
                  <a:lnTo>
                    <a:pt x="1665" y="1045"/>
                  </a:lnTo>
                  <a:lnTo>
                    <a:pt x="1665" y="1045"/>
                  </a:lnTo>
                  <a:lnTo>
                    <a:pt x="2177" y="1852"/>
                  </a:lnTo>
                  <a:cubicBezTo>
                    <a:pt x="2206" y="1928"/>
                    <a:pt x="2272" y="1961"/>
                    <a:pt x="2338" y="1961"/>
                  </a:cubicBezTo>
                  <a:cubicBezTo>
                    <a:pt x="2429" y="1961"/>
                    <a:pt x="2520" y="1897"/>
                    <a:pt x="2512" y="1789"/>
                  </a:cubicBezTo>
                  <a:cubicBezTo>
                    <a:pt x="2494" y="1481"/>
                    <a:pt x="2304" y="977"/>
                    <a:pt x="1665" y="135"/>
                  </a:cubicBezTo>
                  <a:lnTo>
                    <a:pt x="1661" y="0"/>
                  </a:lnTo>
                  <a:close/>
                </a:path>
              </a:pathLst>
            </a:custGeom>
            <a:solidFill>
              <a:srgbClr val="FDC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2"/>
            <p:cNvSpPr/>
            <p:nvPr/>
          </p:nvSpPr>
          <p:spPr>
            <a:xfrm>
              <a:off x="3137193" y="2320110"/>
              <a:ext cx="459044" cy="550113"/>
            </a:xfrm>
            <a:custGeom>
              <a:rect b="b" l="l" r="r" t="t"/>
              <a:pathLst>
                <a:path extrusionOk="0" h="9677" w="8075">
                  <a:moveTo>
                    <a:pt x="1029" y="1"/>
                  </a:moveTo>
                  <a:cubicBezTo>
                    <a:pt x="448" y="1"/>
                    <a:pt x="0" y="525"/>
                    <a:pt x="88" y="1108"/>
                  </a:cubicBezTo>
                  <a:lnTo>
                    <a:pt x="1209" y="8848"/>
                  </a:lnTo>
                  <a:cubicBezTo>
                    <a:pt x="1280" y="9324"/>
                    <a:pt x="1678" y="9677"/>
                    <a:pt x="2151" y="9677"/>
                  </a:cubicBezTo>
                  <a:lnTo>
                    <a:pt x="7049" y="9677"/>
                  </a:lnTo>
                  <a:cubicBezTo>
                    <a:pt x="7630" y="9677"/>
                    <a:pt x="8075" y="9151"/>
                    <a:pt x="7990" y="8565"/>
                  </a:cubicBezTo>
                  <a:lnTo>
                    <a:pt x="6869" y="826"/>
                  </a:lnTo>
                  <a:cubicBezTo>
                    <a:pt x="6799" y="353"/>
                    <a:pt x="6397" y="1"/>
                    <a:pt x="5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2"/>
            <p:cNvSpPr/>
            <p:nvPr/>
          </p:nvSpPr>
          <p:spPr>
            <a:xfrm>
              <a:off x="3129349" y="2327898"/>
              <a:ext cx="459100" cy="550113"/>
            </a:xfrm>
            <a:custGeom>
              <a:rect b="b" l="l" r="r" t="t"/>
              <a:pathLst>
                <a:path extrusionOk="0" h="9677" w="8076">
                  <a:moveTo>
                    <a:pt x="1027" y="1"/>
                  </a:moveTo>
                  <a:cubicBezTo>
                    <a:pt x="448" y="1"/>
                    <a:pt x="0" y="526"/>
                    <a:pt x="85" y="1108"/>
                  </a:cubicBezTo>
                  <a:lnTo>
                    <a:pt x="1210" y="8848"/>
                  </a:lnTo>
                  <a:cubicBezTo>
                    <a:pt x="1277" y="9325"/>
                    <a:pt x="1679" y="9677"/>
                    <a:pt x="2151" y="9677"/>
                  </a:cubicBezTo>
                  <a:lnTo>
                    <a:pt x="7049" y="9677"/>
                  </a:lnTo>
                  <a:cubicBezTo>
                    <a:pt x="7631" y="9677"/>
                    <a:pt x="8076" y="9152"/>
                    <a:pt x="7991" y="8566"/>
                  </a:cubicBezTo>
                  <a:lnTo>
                    <a:pt x="6866" y="826"/>
                  </a:lnTo>
                  <a:cubicBezTo>
                    <a:pt x="6799" y="354"/>
                    <a:pt x="6397" y="1"/>
                    <a:pt x="59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2"/>
            <p:cNvSpPr/>
            <p:nvPr/>
          </p:nvSpPr>
          <p:spPr>
            <a:xfrm>
              <a:off x="3310578" y="2595137"/>
              <a:ext cx="222160" cy="147576"/>
            </a:xfrm>
            <a:custGeom>
              <a:rect b="b" l="l" r="r" t="t"/>
              <a:pathLst>
                <a:path extrusionOk="0" h="2596" w="3908">
                  <a:moveTo>
                    <a:pt x="1847" y="1"/>
                  </a:moveTo>
                  <a:cubicBezTo>
                    <a:pt x="1756" y="1"/>
                    <a:pt x="1703" y="120"/>
                    <a:pt x="1774" y="191"/>
                  </a:cubicBezTo>
                  <a:lnTo>
                    <a:pt x="2355" y="1012"/>
                  </a:lnTo>
                  <a:lnTo>
                    <a:pt x="853" y="752"/>
                  </a:lnTo>
                  <a:cubicBezTo>
                    <a:pt x="809" y="744"/>
                    <a:pt x="765" y="740"/>
                    <a:pt x="721" y="740"/>
                  </a:cubicBezTo>
                  <a:cubicBezTo>
                    <a:pt x="439" y="740"/>
                    <a:pt x="171" y="903"/>
                    <a:pt x="64" y="1175"/>
                  </a:cubicBezTo>
                  <a:cubicBezTo>
                    <a:pt x="21" y="1277"/>
                    <a:pt x="0" y="1390"/>
                    <a:pt x="10" y="1510"/>
                  </a:cubicBezTo>
                  <a:cubicBezTo>
                    <a:pt x="25" y="1774"/>
                    <a:pt x="187" y="2007"/>
                    <a:pt x="417" y="2134"/>
                  </a:cubicBezTo>
                  <a:lnTo>
                    <a:pt x="645" y="2264"/>
                  </a:lnTo>
                  <a:cubicBezTo>
                    <a:pt x="1039" y="2481"/>
                    <a:pt x="1477" y="2595"/>
                    <a:pt x="1922" y="2595"/>
                  </a:cubicBezTo>
                  <a:cubicBezTo>
                    <a:pt x="1998" y="2595"/>
                    <a:pt x="2075" y="2592"/>
                    <a:pt x="2152" y="2585"/>
                  </a:cubicBezTo>
                  <a:lnTo>
                    <a:pt x="3071" y="2504"/>
                  </a:lnTo>
                  <a:lnTo>
                    <a:pt x="3908" y="2391"/>
                  </a:lnTo>
                  <a:lnTo>
                    <a:pt x="3742" y="977"/>
                  </a:lnTo>
                  <a:lnTo>
                    <a:pt x="3618" y="1009"/>
                  </a:lnTo>
                  <a:lnTo>
                    <a:pt x="3615" y="1012"/>
                  </a:lnTo>
                  <a:cubicBezTo>
                    <a:pt x="3128" y="649"/>
                    <a:pt x="2754" y="410"/>
                    <a:pt x="2476" y="254"/>
                  </a:cubicBezTo>
                  <a:cubicBezTo>
                    <a:pt x="2194" y="103"/>
                    <a:pt x="2003" y="29"/>
                    <a:pt x="1872" y="4"/>
                  </a:cubicBezTo>
                  <a:cubicBezTo>
                    <a:pt x="1864" y="2"/>
                    <a:pt x="1855" y="1"/>
                    <a:pt x="1847" y="1"/>
                  </a:cubicBezTo>
                  <a:close/>
                </a:path>
              </a:pathLst>
            </a:custGeom>
            <a:solidFill>
              <a:srgbClr val="FDC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2"/>
            <p:cNvSpPr/>
            <p:nvPr/>
          </p:nvSpPr>
          <p:spPr>
            <a:xfrm>
              <a:off x="3523243" y="1895916"/>
              <a:ext cx="499007" cy="835203"/>
            </a:xfrm>
            <a:custGeom>
              <a:rect b="b" l="l" r="r" t="t"/>
              <a:pathLst>
                <a:path extrusionOk="0" h="14692" w="8778">
                  <a:moveTo>
                    <a:pt x="4242" y="1"/>
                  </a:moveTo>
                  <a:lnTo>
                    <a:pt x="4242" y="1"/>
                  </a:lnTo>
                  <a:cubicBezTo>
                    <a:pt x="4242" y="1"/>
                    <a:pt x="4112" y="3781"/>
                    <a:pt x="4356" y="4828"/>
                  </a:cubicBezTo>
                  <a:lnTo>
                    <a:pt x="5128" y="8143"/>
                  </a:lnTo>
                  <a:lnTo>
                    <a:pt x="5974" y="11768"/>
                  </a:lnTo>
                  <a:lnTo>
                    <a:pt x="5219" y="11958"/>
                  </a:lnTo>
                  <a:lnTo>
                    <a:pt x="1" y="13277"/>
                  </a:lnTo>
                  <a:lnTo>
                    <a:pt x="167" y="14691"/>
                  </a:lnTo>
                  <a:lnTo>
                    <a:pt x="7144" y="14077"/>
                  </a:lnTo>
                  <a:cubicBezTo>
                    <a:pt x="8308" y="13760"/>
                    <a:pt x="8778" y="12663"/>
                    <a:pt x="8594" y="11665"/>
                  </a:cubicBezTo>
                  <a:cubicBezTo>
                    <a:pt x="8376" y="10463"/>
                    <a:pt x="8185" y="8855"/>
                    <a:pt x="7927" y="7222"/>
                  </a:cubicBezTo>
                  <a:cubicBezTo>
                    <a:pt x="7927" y="7222"/>
                    <a:pt x="7466" y="1246"/>
                    <a:pt x="4242" y="1"/>
                  </a:cubicBezTo>
                  <a:close/>
                </a:path>
              </a:pathLst>
            </a:custGeom>
            <a:solidFill>
              <a:srgbClr val="FDC3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2"/>
            <p:cNvSpPr/>
            <p:nvPr/>
          </p:nvSpPr>
          <p:spPr>
            <a:xfrm>
              <a:off x="3733294" y="1892676"/>
              <a:ext cx="261328" cy="478656"/>
            </a:xfrm>
            <a:custGeom>
              <a:rect b="b" l="l" r="r" t="t"/>
              <a:pathLst>
                <a:path extrusionOk="0" h="8420" w="4597">
                  <a:moveTo>
                    <a:pt x="389" y="1"/>
                  </a:moveTo>
                  <a:cubicBezTo>
                    <a:pt x="389" y="1"/>
                    <a:pt x="1" y="5209"/>
                    <a:pt x="985" y="8383"/>
                  </a:cubicBezTo>
                  <a:cubicBezTo>
                    <a:pt x="993" y="8408"/>
                    <a:pt x="1043" y="8420"/>
                    <a:pt x="1126" y="8420"/>
                  </a:cubicBezTo>
                  <a:cubicBezTo>
                    <a:pt x="1796" y="8420"/>
                    <a:pt x="4596" y="7682"/>
                    <a:pt x="4596" y="7515"/>
                  </a:cubicBezTo>
                  <a:cubicBezTo>
                    <a:pt x="4596" y="7325"/>
                    <a:pt x="3856" y="1077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2"/>
            <p:cNvSpPr/>
            <p:nvPr/>
          </p:nvSpPr>
          <p:spPr>
            <a:xfrm>
              <a:off x="3395564" y="1482751"/>
              <a:ext cx="344837" cy="96300"/>
            </a:xfrm>
            <a:custGeom>
              <a:rect b="b" l="l" r="r" t="t"/>
              <a:pathLst>
                <a:path extrusionOk="0" h="1694" w="6066">
                  <a:moveTo>
                    <a:pt x="1" y="1"/>
                  </a:moveTo>
                  <a:cubicBezTo>
                    <a:pt x="1" y="57"/>
                    <a:pt x="4" y="117"/>
                    <a:pt x="7" y="174"/>
                  </a:cubicBezTo>
                  <a:cubicBezTo>
                    <a:pt x="22" y="399"/>
                    <a:pt x="74" y="614"/>
                    <a:pt x="149" y="809"/>
                  </a:cubicBezTo>
                  <a:cubicBezTo>
                    <a:pt x="356" y="1333"/>
                    <a:pt x="769" y="1693"/>
                    <a:pt x="1238" y="1693"/>
                  </a:cubicBezTo>
                  <a:lnTo>
                    <a:pt x="4828" y="1693"/>
                  </a:lnTo>
                  <a:cubicBezTo>
                    <a:pt x="5167" y="1693"/>
                    <a:pt x="5476" y="1503"/>
                    <a:pt x="5702" y="1196"/>
                  </a:cubicBezTo>
                  <a:cubicBezTo>
                    <a:pt x="5784" y="1084"/>
                    <a:pt x="5857" y="953"/>
                    <a:pt x="5917" y="809"/>
                  </a:cubicBezTo>
                  <a:cubicBezTo>
                    <a:pt x="6013" y="568"/>
                    <a:pt x="6065" y="293"/>
                    <a:pt x="6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2"/>
            <p:cNvSpPr/>
            <p:nvPr/>
          </p:nvSpPr>
          <p:spPr>
            <a:xfrm>
              <a:off x="3375099" y="1309368"/>
              <a:ext cx="385767" cy="250413"/>
            </a:xfrm>
            <a:custGeom>
              <a:rect b="b" l="l" r="r" t="t"/>
              <a:pathLst>
                <a:path extrusionOk="0" h="4405" w="6786">
                  <a:moveTo>
                    <a:pt x="3403" y="0"/>
                  </a:moveTo>
                  <a:cubicBezTo>
                    <a:pt x="2924" y="0"/>
                    <a:pt x="2476" y="93"/>
                    <a:pt x="2070" y="258"/>
                  </a:cubicBezTo>
                  <a:cubicBezTo>
                    <a:pt x="1422" y="529"/>
                    <a:pt x="882" y="995"/>
                    <a:pt x="522" y="1584"/>
                  </a:cubicBezTo>
                  <a:cubicBezTo>
                    <a:pt x="519" y="1587"/>
                    <a:pt x="522" y="1587"/>
                    <a:pt x="522" y="1587"/>
                  </a:cubicBezTo>
                  <a:cubicBezTo>
                    <a:pt x="187" y="2127"/>
                    <a:pt x="1" y="2772"/>
                    <a:pt x="1" y="3474"/>
                  </a:cubicBezTo>
                  <a:cubicBezTo>
                    <a:pt x="1" y="3537"/>
                    <a:pt x="32" y="4405"/>
                    <a:pt x="32" y="4405"/>
                  </a:cubicBezTo>
                  <a:cubicBezTo>
                    <a:pt x="1229" y="3729"/>
                    <a:pt x="2390" y="3392"/>
                    <a:pt x="3514" y="3392"/>
                  </a:cubicBezTo>
                  <a:cubicBezTo>
                    <a:pt x="4641" y="3392"/>
                    <a:pt x="5731" y="3730"/>
                    <a:pt x="6785" y="4405"/>
                  </a:cubicBezTo>
                  <a:cubicBezTo>
                    <a:pt x="6785" y="4405"/>
                    <a:pt x="6778" y="3820"/>
                    <a:pt x="6778" y="3509"/>
                  </a:cubicBezTo>
                  <a:cubicBezTo>
                    <a:pt x="6778" y="2875"/>
                    <a:pt x="6627" y="2275"/>
                    <a:pt x="6352" y="1760"/>
                  </a:cubicBezTo>
                  <a:cubicBezTo>
                    <a:pt x="6010" y="1118"/>
                    <a:pt x="5477" y="604"/>
                    <a:pt x="4811" y="304"/>
                  </a:cubicBezTo>
                  <a:cubicBezTo>
                    <a:pt x="4387" y="110"/>
                    <a:pt x="3915" y="0"/>
                    <a:pt x="3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2"/>
            <p:cNvSpPr/>
            <p:nvPr/>
          </p:nvSpPr>
          <p:spPr>
            <a:xfrm>
              <a:off x="3404774" y="1323977"/>
              <a:ext cx="103292" cy="158661"/>
            </a:xfrm>
            <a:custGeom>
              <a:rect b="b" l="l" r="r" t="t"/>
              <a:pathLst>
                <a:path extrusionOk="0" h="2791" w="1817">
                  <a:moveTo>
                    <a:pt x="1548" y="1"/>
                  </a:moveTo>
                  <a:cubicBezTo>
                    <a:pt x="900" y="272"/>
                    <a:pt x="360" y="738"/>
                    <a:pt x="0" y="1327"/>
                  </a:cubicBezTo>
                  <a:lnTo>
                    <a:pt x="0" y="1330"/>
                  </a:lnTo>
                  <a:cubicBezTo>
                    <a:pt x="54" y="1722"/>
                    <a:pt x="173" y="2078"/>
                    <a:pt x="368" y="2452"/>
                  </a:cubicBezTo>
                  <a:cubicBezTo>
                    <a:pt x="490" y="2688"/>
                    <a:pt x="656" y="2790"/>
                    <a:pt x="822" y="2790"/>
                  </a:cubicBezTo>
                  <a:cubicBezTo>
                    <a:pt x="1037" y="2790"/>
                    <a:pt x="1260" y="2614"/>
                    <a:pt x="1400" y="2332"/>
                  </a:cubicBezTo>
                  <a:cubicBezTo>
                    <a:pt x="1696" y="1736"/>
                    <a:pt x="1816" y="925"/>
                    <a:pt x="1647" y="276"/>
                  </a:cubicBezTo>
                  <a:cubicBezTo>
                    <a:pt x="1623" y="178"/>
                    <a:pt x="1591" y="85"/>
                    <a:pt x="1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2"/>
            <p:cNvSpPr/>
            <p:nvPr/>
          </p:nvSpPr>
          <p:spPr>
            <a:xfrm>
              <a:off x="3634494" y="1326649"/>
              <a:ext cx="101700" cy="155990"/>
            </a:xfrm>
            <a:custGeom>
              <a:rect b="b" l="l" r="r" t="t"/>
              <a:pathLst>
                <a:path extrusionOk="0" h="2744" w="1789">
                  <a:moveTo>
                    <a:pt x="248" y="0"/>
                  </a:moveTo>
                  <a:cubicBezTo>
                    <a:pt x="215" y="70"/>
                    <a:pt x="194" y="148"/>
                    <a:pt x="170" y="229"/>
                  </a:cubicBezTo>
                  <a:cubicBezTo>
                    <a:pt x="0" y="878"/>
                    <a:pt x="121" y="1689"/>
                    <a:pt x="417" y="2285"/>
                  </a:cubicBezTo>
                  <a:cubicBezTo>
                    <a:pt x="558" y="2567"/>
                    <a:pt x="780" y="2743"/>
                    <a:pt x="995" y="2743"/>
                  </a:cubicBezTo>
                  <a:cubicBezTo>
                    <a:pt x="1161" y="2743"/>
                    <a:pt x="1327" y="2641"/>
                    <a:pt x="1450" y="2405"/>
                  </a:cubicBezTo>
                  <a:cubicBezTo>
                    <a:pt x="1616" y="2087"/>
                    <a:pt x="1729" y="1781"/>
                    <a:pt x="1789" y="1456"/>
                  </a:cubicBezTo>
                  <a:cubicBezTo>
                    <a:pt x="1447" y="814"/>
                    <a:pt x="914" y="300"/>
                    <a:pt x="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" name="Google Shape;885;p42"/>
          <p:cNvSpPr/>
          <p:nvPr/>
        </p:nvSpPr>
        <p:spPr>
          <a:xfrm>
            <a:off x="6334896" y="1692951"/>
            <a:ext cx="459000" cy="4590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" name="Google Shape;886;p42"/>
          <p:cNvSpPr txBox="1"/>
          <p:nvPr/>
        </p:nvSpPr>
        <p:spPr>
          <a:xfrm>
            <a:off x="5582750" y="2170551"/>
            <a:ext cx="13107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Roboto Light"/>
                <a:ea typeface="Roboto Light"/>
                <a:cs typeface="Roboto Light"/>
                <a:sym typeface="Roboto Light"/>
              </a:rPr>
              <a:t>REAL ESTATE</a:t>
            </a:r>
            <a:endParaRPr sz="1200">
              <a:solidFill>
                <a:schemeClr val="lt2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887" name="Google Shape;887;p42"/>
          <p:cNvSpPr/>
          <p:nvPr/>
        </p:nvSpPr>
        <p:spPr>
          <a:xfrm>
            <a:off x="7871458" y="1692951"/>
            <a:ext cx="459000" cy="4590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" name="Google Shape;888;p42"/>
          <p:cNvSpPr txBox="1"/>
          <p:nvPr/>
        </p:nvSpPr>
        <p:spPr>
          <a:xfrm>
            <a:off x="7119302" y="2170551"/>
            <a:ext cx="13107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Roboto Light"/>
                <a:ea typeface="Roboto Light"/>
                <a:cs typeface="Roboto Light"/>
                <a:sym typeface="Roboto Light"/>
              </a:rPr>
              <a:t>AUTOMOTIVE</a:t>
            </a:r>
            <a:endParaRPr sz="1200">
              <a:solidFill>
                <a:schemeClr val="lt2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889" name="Google Shape;889;p42"/>
          <p:cNvSpPr/>
          <p:nvPr/>
        </p:nvSpPr>
        <p:spPr>
          <a:xfrm>
            <a:off x="6334896" y="2712230"/>
            <a:ext cx="459000" cy="4590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42"/>
          <p:cNvSpPr txBox="1"/>
          <p:nvPr/>
        </p:nvSpPr>
        <p:spPr>
          <a:xfrm>
            <a:off x="5582750" y="3183450"/>
            <a:ext cx="13107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Roboto Light"/>
                <a:ea typeface="Roboto Light"/>
                <a:cs typeface="Roboto Light"/>
                <a:sym typeface="Roboto Light"/>
              </a:rPr>
              <a:t>TECHNOLOGY</a:t>
            </a:r>
            <a:endParaRPr sz="1200">
              <a:solidFill>
                <a:schemeClr val="lt2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891" name="Google Shape;891;p42"/>
          <p:cNvSpPr/>
          <p:nvPr/>
        </p:nvSpPr>
        <p:spPr>
          <a:xfrm>
            <a:off x="7871458" y="2712230"/>
            <a:ext cx="459000" cy="4590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" name="Google Shape;892;p42"/>
          <p:cNvSpPr txBox="1"/>
          <p:nvPr/>
        </p:nvSpPr>
        <p:spPr>
          <a:xfrm>
            <a:off x="7119302" y="3183450"/>
            <a:ext cx="13107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Roboto Light"/>
                <a:ea typeface="Roboto Light"/>
                <a:cs typeface="Roboto Light"/>
                <a:sym typeface="Roboto Light"/>
              </a:rPr>
              <a:t>INSURANCE</a:t>
            </a:r>
            <a:endParaRPr sz="1200">
              <a:solidFill>
                <a:schemeClr val="lt2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893" name="Google Shape;893;p42"/>
          <p:cNvSpPr/>
          <p:nvPr/>
        </p:nvSpPr>
        <p:spPr>
          <a:xfrm>
            <a:off x="6336971" y="3725151"/>
            <a:ext cx="459000" cy="4590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42"/>
          <p:cNvSpPr txBox="1"/>
          <p:nvPr/>
        </p:nvSpPr>
        <p:spPr>
          <a:xfrm>
            <a:off x="5582750" y="4209112"/>
            <a:ext cx="13107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Roboto Light"/>
                <a:ea typeface="Roboto Light"/>
                <a:cs typeface="Roboto Light"/>
                <a:sym typeface="Roboto Light"/>
              </a:rPr>
              <a:t>RETAIL</a:t>
            </a:r>
            <a:endParaRPr sz="1200">
              <a:solidFill>
                <a:schemeClr val="lt2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895" name="Google Shape;895;p42"/>
          <p:cNvSpPr/>
          <p:nvPr/>
        </p:nvSpPr>
        <p:spPr>
          <a:xfrm>
            <a:off x="7873533" y="3725151"/>
            <a:ext cx="459000" cy="4590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42"/>
          <p:cNvSpPr txBox="1"/>
          <p:nvPr/>
        </p:nvSpPr>
        <p:spPr>
          <a:xfrm>
            <a:off x="7119302" y="4209112"/>
            <a:ext cx="13107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2"/>
                </a:solidFill>
                <a:latin typeface="Roboto Light"/>
                <a:ea typeface="Roboto Light"/>
                <a:cs typeface="Roboto Light"/>
                <a:sym typeface="Roboto Light"/>
              </a:rPr>
              <a:t>ENERGY</a:t>
            </a:r>
            <a:endParaRPr sz="1200">
              <a:solidFill>
                <a:schemeClr val="lt2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897" name="Google Shape;897;p42"/>
          <p:cNvSpPr/>
          <p:nvPr/>
        </p:nvSpPr>
        <p:spPr>
          <a:xfrm>
            <a:off x="6431685" y="1800092"/>
            <a:ext cx="265422" cy="244718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" name="Google Shape;898;p42"/>
          <p:cNvGrpSpPr/>
          <p:nvPr/>
        </p:nvGrpSpPr>
        <p:grpSpPr>
          <a:xfrm>
            <a:off x="7936826" y="1814390"/>
            <a:ext cx="328265" cy="216122"/>
            <a:chOff x="5727616" y="4204699"/>
            <a:chExt cx="440505" cy="290018"/>
          </a:xfrm>
        </p:grpSpPr>
        <p:sp>
          <p:nvSpPr>
            <p:cNvPr id="899" name="Google Shape;899;p42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2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2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2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2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2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2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2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" name="Google Shape;907;p42"/>
          <p:cNvGrpSpPr/>
          <p:nvPr/>
        </p:nvGrpSpPr>
        <p:grpSpPr>
          <a:xfrm>
            <a:off x="6430553" y="2819590"/>
            <a:ext cx="267685" cy="244282"/>
            <a:chOff x="1958520" y="2302574"/>
            <a:chExt cx="359213" cy="327807"/>
          </a:xfrm>
        </p:grpSpPr>
        <p:sp>
          <p:nvSpPr>
            <p:cNvPr id="908" name="Google Shape;908;p42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2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2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" name="Google Shape;911;p42"/>
          <p:cNvGrpSpPr/>
          <p:nvPr/>
        </p:nvGrpSpPr>
        <p:grpSpPr>
          <a:xfrm>
            <a:off x="7965010" y="2820702"/>
            <a:ext cx="271897" cy="242057"/>
            <a:chOff x="5765817" y="3227724"/>
            <a:chExt cx="364865" cy="324822"/>
          </a:xfrm>
        </p:grpSpPr>
        <p:sp>
          <p:nvSpPr>
            <p:cNvPr id="912" name="Google Shape;912;p42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2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2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" name="Google Shape;915;p42"/>
          <p:cNvGrpSpPr/>
          <p:nvPr/>
        </p:nvGrpSpPr>
        <p:grpSpPr>
          <a:xfrm>
            <a:off x="7974835" y="3804547"/>
            <a:ext cx="256398" cy="274713"/>
            <a:chOff x="4149138" y="4121151"/>
            <a:chExt cx="344065" cy="368644"/>
          </a:xfrm>
        </p:grpSpPr>
        <p:sp>
          <p:nvSpPr>
            <p:cNvPr id="916" name="Google Shape;916;p42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2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2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2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2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2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2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2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2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2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2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2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42"/>
          <p:cNvGrpSpPr/>
          <p:nvPr/>
        </p:nvGrpSpPr>
        <p:grpSpPr>
          <a:xfrm>
            <a:off x="6427552" y="3827008"/>
            <a:ext cx="277837" cy="255285"/>
            <a:chOff x="1952836" y="2774422"/>
            <a:chExt cx="372835" cy="342573"/>
          </a:xfrm>
        </p:grpSpPr>
        <p:sp>
          <p:nvSpPr>
            <p:cNvPr id="929" name="Google Shape;929;p42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2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2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" name="Google Shape;932;p42"/>
          <p:cNvSpPr txBox="1"/>
          <p:nvPr/>
        </p:nvSpPr>
        <p:spPr>
          <a:xfrm>
            <a:off x="6064498" y="1065950"/>
            <a:ext cx="23655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lt2"/>
                </a:solidFill>
                <a:latin typeface="Anton"/>
                <a:ea typeface="Anton"/>
                <a:cs typeface="Anton"/>
                <a:sym typeface="Anton"/>
              </a:rPr>
              <a:t>CLIENTS</a:t>
            </a:r>
            <a:endParaRPr sz="1800">
              <a:solidFill>
                <a:schemeClr val="lt2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33" name="Google Shape;933;p42"/>
          <p:cNvSpPr txBox="1"/>
          <p:nvPr/>
        </p:nvSpPr>
        <p:spPr>
          <a:xfrm>
            <a:off x="714023" y="1065950"/>
            <a:ext cx="23655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rPr>
              <a:t>GENDER</a:t>
            </a:r>
            <a:endParaRPr sz="1800">
              <a:solidFill>
                <a:schemeClr val="dk1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grpSp>
        <p:nvGrpSpPr>
          <p:cNvPr id="934" name="Google Shape;934;p42"/>
          <p:cNvGrpSpPr/>
          <p:nvPr/>
        </p:nvGrpSpPr>
        <p:grpSpPr>
          <a:xfrm>
            <a:off x="818564" y="2309242"/>
            <a:ext cx="2785500" cy="459000"/>
            <a:chOff x="818564" y="2309242"/>
            <a:chExt cx="2785500" cy="459000"/>
          </a:xfrm>
        </p:grpSpPr>
        <p:sp>
          <p:nvSpPr>
            <p:cNvPr id="935" name="Google Shape;935;p42"/>
            <p:cNvSpPr/>
            <p:nvPr/>
          </p:nvSpPr>
          <p:spPr>
            <a:xfrm>
              <a:off x="818564" y="2309242"/>
              <a:ext cx="459000" cy="459000"/>
            </a:xfrm>
            <a:prstGeom prst="snip1Rect">
              <a:avLst>
                <a:gd fmla="val 16667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2"/>
            <p:cNvSpPr/>
            <p:nvPr/>
          </p:nvSpPr>
          <p:spPr>
            <a:xfrm>
              <a:off x="1387514" y="2490325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2"/>
            <p:cNvSpPr/>
            <p:nvPr/>
          </p:nvSpPr>
          <p:spPr>
            <a:xfrm>
              <a:off x="1775264" y="2490325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2"/>
            <p:cNvSpPr/>
            <p:nvPr/>
          </p:nvSpPr>
          <p:spPr>
            <a:xfrm>
              <a:off x="2163014" y="2490325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2"/>
            <p:cNvSpPr/>
            <p:nvPr/>
          </p:nvSpPr>
          <p:spPr>
            <a:xfrm>
              <a:off x="2550764" y="2490325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2"/>
            <p:cNvSpPr/>
            <p:nvPr/>
          </p:nvSpPr>
          <p:spPr>
            <a:xfrm>
              <a:off x="2938514" y="2490325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2"/>
            <p:cNvSpPr/>
            <p:nvPr/>
          </p:nvSpPr>
          <p:spPr>
            <a:xfrm>
              <a:off x="3326264" y="2490325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2" name="Google Shape;942;p42"/>
            <p:cNvGrpSpPr/>
            <p:nvPr/>
          </p:nvGrpSpPr>
          <p:grpSpPr>
            <a:xfrm>
              <a:off x="908820" y="2362411"/>
              <a:ext cx="264813" cy="352693"/>
              <a:chOff x="6703732" y="3346936"/>
              <a:chExt cx="264813" cy="352693"/>
            </a:xfrm>
          </p:grpSpPr>
          <p:sp>
            <p:nvSpPr>
              <p:cNvPr id="943" name="Google Shape;943;p42"/>
              <p:cNvSpPr/>
              <p:nvPr/>
            </p:nvSpPr>
            <p:spPr>
              <a:xfrm>
                <a:off x="6797283" y="3468777"/>
                <a:ext cx="10581" cy="15872"/>
              </a:xfrm>
              <a:custGeom>
                <a:rect b="b" l="l" r="r" t="t"/>
                <a:pathLst>
                  <a:path extrusionOk="0" h="501" w="334">
                    <a:moveTo>
                      <a:pt x="167" y="0"/>
                    </a:moveTo>
                    <a:cubicBezTo>
                      <a:pt x="84" y="0"/>
                      <a:pt x="0" y="72"/>
                      <a:pt x="0" y="167"/>
                    </a:cubicBezTo>
                    <a:lnTo>
                      <a:pt x="0" y="345"/>
                    </a:lnTo>
                    <a:cubicBezTo>
                      <a:pt x="0" y="429"/>
                      <a:pt x="84" y="500"/>
                      <a:pt x="167" y="500"/>
                    </a:cubicBezTo>
                    <a:cubicBezTo>
                      <a:pt x="262" y="500"/>
                      <a:pt x="334" y="429"/>
                      <a:pt x="334" y="345"/>
                    </a:cubicBezTo>
                    <a:lnTo>
                      <a:pt x="334" y="167"/>
                    </a:lnTo>
                    <a:cubicBezTo>
                      <a:pt x="334" y="72"/>
                      <a:pt x="262" y="0"/>
                      <a:pt x="1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42"/>
              <p:cNvSpPr/>
              <p:nvPr/>
            </p:nvSpPr>
            <p:spPr>
              <a:xfrm>
                <a:off x="6863272" y="3468777"/>
                <a:ext cx="10613" cy="15872"/>
              </a:xfrm>
              <a:custGeom>
                <a:rect b="b" l="l" r="r" t="t"/>
                <a:pathLst>
                  <a:path extrusionOk="0" h="501" w="335">
                    <a:moveTo>
                      <a:pt x="167" y="0"/>
                    </a:moveTo>
                    <a:cubicBezTo>
                      <a:pt x="84" y="0"/>
                      <a:pt x="1" y="72"/>
                      <a:pt x="1" y="167"/>
                    </a:cubicBezTo>
                    <a:lnTo>
                      <a:pt x="1" y="345"/>
                    </a:lnTo>
                    <a:cubicBezTo>
                      <a:pt x="1" y="429"/>
                      <a:pt x="84" y="500"/>
                      <a:pt x="167" y="500"/>
                    </a:cubicBezTo>
                    <a:cubicBezTo>
                      <a:pt x="263" y="500"/>
                      <a:pt x="334" y="429"/>
                      <a:pt x="334" y="345"/>
                    </a:cubicBezTo>
                    <a:lnTo>
                      <a:pt x="334" y="167"/>
                    </a:lnTo>
                    <a:cubicBezTo>
                      <a:pt x="334" y="72"/>
                      <a:pt x="263" y="0"/>
                      <a:pt x="1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42"/>
              <p:cNvSpPr/>
              <p:nvPr/>
            </p:nvSpPr>
            <p:spPr>
              <a:xfrm>
                <a:off x="6814231" y="3507712"/>
                <a:ext cx="43433" cy="15777"/>
              </a:xfrm>
              <a:custGeom>
                <a:rect b="b" l="l" r="r" t="t"/>
                <a:pathLst>
                  <a:path extrusionOk="0" h="498" w="1371">
                    <a:moveTo>
                      <a:pt x="174" y="0"/>
                    </a:moveTo>
                    <a:cubicBezTo>
                      <a:pt x="132" y="0"/>
                      <a:pt x="90" y="15"/>
                      <a:pt x="60" y="45"/>
                    </a:cubicBezTo>
                    <a:cubicBezTo>
                      <a:pt x="1" y="105"/>
                      <a:pt x="1" y="212"/>
                      <a:pt x="60" y="271"/>
                    </a:cubicBezTo>
                    <a:cubicBezTo>
                      <a:pt x="203" y="402"/>
                      <a:pt x="441" y="497"/>
                      <a:pt x="703" y="497"/>
                    </a:cubicBezTo>
                    <a:cubicBezTo>
                      <a:pt x="953" y="497"/>
                      <a:pt x="1192" y="402"/>
                      <a:pt x="1346" y="271"/>
                    </a:cubicBezTo>
                    <a:cubicBezTo>
                      <a:pt x="1370" y="212"/>
                      <a:pt x="1370" y="105"/>
                      <a:pt x="1311" y="45"/>
                    </a:cubicBezTo>
                    <a:cubicBezTo>
                      <a:pt x="1281" y="15"/>
                      <a:pt x="1242" y="0"/>
                      <a:pt x="1203" y="0"/>
                    </a:cubicBezTo>
                    <a:cubicBezTo>
                      <a:pt x="1165" y="0"/>
                      <a:pt x="1126" y="15"/>
                      <a:pt x="1096" y="45"/>
                    </a:cubicBezTo>
                    <a:cubicBezTo>
                      <a:pt x="1037" y="105"/>
                      <a:pt x="882" y="188"/>
                      <a:pt x="692" y="188"/>
                    </a:cubicBezTo>
                    <a:cubicBezTo>
                      <a:pt x="477" y="188"/>
                      <a:pt x="346" y="105"/>
                      <a:pt x="287" y="45"/>
                    </a:cubicBezTo>
                    <a:cubicBezTo>
                      <a:pt x="257" y="15"/>
                      <a:pt x="215" y="0"/>
                      <a:pt x="1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42"/>
              <p:cNvSpPr/>
              <p:nvPr/>
            </p:nvSpPr>
            <p:spPr>
              <a:xfrm>
                <a:off x="6902143" y="3489876"/>
                <a:ext cx="32" cy="412"/>
              </a:xfrm>
              <a:custGeom>
                <a:rect b="b" l="l" r="r" t="t"/>
                <a:pathLst>
                  <a:path extrusionOk="0" h="13" w="1">
                    <a:moveTo>
                      <a:pt x="0" y="13"/>
                    </a:moveTo>
                    <a:cubicBezTo>
                      <a:pt x="0" y="1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42"/>
              <p:cNvSpPr/>
              <p:nvPr/>
            </p:nvSpPr>
            <p:spPr>
              <a:xfrm>
                <a:off x="6703732" y="3346936"/>
                <a:ext cx="264813" cy="352693"/>
              </a:xfrm>
              <a:custGeom>
                <a:rect b="b" l="l" r="r" t="t"/>
                <a:pathLst>
                  <a:path extrusionOk="0" h="11133" w="8359">
                    <a:moveTo>
                      <a:pt x="4120" y="346"/>
                    </a:moveTo>
                    <a:cubicBezTo>
                      <a:pt x="5668" y="346"/>
                      <a:pt x="6918" y="1596"/>
                      <a:pt x="6918" y="3144"/>
                    </a:cubicBezTo>
                    <a:lnTo>
                      <a:pt x="6918" y="8081"/>
                    </a:lnTo>
                    <a:lnTo>
                      <a:pt x="6918" y="8081"/>
                    </a:lnTo>
                    <a:lnTo>
                      <a:pt x="6049" y="7787"/>
                    </a:lnTo>
                    <a:cubicBezTo>
                      <a:pt x="6037" y="7763"/>
                      <a:pt x="6037" y="7739"/>
                      <a:pt x="6013" y="7716"/>
                    </a:cubicBezTo>
                    <a:lnTo>
                      <a:pt x="5608" y="7311"/>
                    </a:lnTo>
                    <a:cubicBezTo>
                      <a:pt x="5537" y="7239"/>
                      <a:pt x="5442" y="7204"/>
                      <a:pt x="5358" y="7204"/>
                    </a:cubicBezTo>
                    <a:lnTo>
                      <a:pt x="5358" y="6608"/>
                    </a:lnTo>
                    <a:cubicBezTo>
                      <a:pt x="5727" y="6406"/>
                      <a:pt x="6037" y="6084"/>
                      <a:pt x="6251" y="5715"/>
                    </a:cubicBezTo>
                    <a:lnTo>
                      <a:pt x="6251" y="7299"/>
                    </a:lnTo>
                    <a:cubicBezTo>
                      <a:pt x="6251" y="7382"/>
                      <a:pt x="6323" y="7466"/>
                      <a:pt x="6406" y="7466"/>
                    </a:cubicBezTo>
                    <a:cubicBezTo>
                      <a:pt x="6501" y="7466"/>
                      <a:pt x="6573" y="7382"/>
                      <a:pt x="6573" y="7299"/>
                    </a:cubicBezTo>
                    <a:lnTo>
                      <a:pt x="6573" y="4144"/>
                    </a:lnTo>
                    <a:cubicBezTo>
                      <a:pt x="6573" y="3882"/>
                      <a:pt x="6394" y="3667"/>
                      <a:pt x="6144" y="3620"/>
                    </a:cubicBezTo>
                    <a:cubicBezTo>
                      <a:pt x="5858" y="3572"/>
                      <a:pt x="5108" y="3370"/>
                      <a:pt x="4418" y="2370"/>
                    </a:cubicBezTo>
                    <a:cubicBezTo>
                      <a:pt x="4358" y="2274"/>
                      <a:pt x="4251" y="2215"/>
                      <a:pt x="4132" y="2215"/>
                    </a:cubicBezTo>
                    <a:cubicBezTo>
                      <a:pt x="4025" y="2215"/>
                      <a:pt x="3918" y="2274"/>
                      <a:pt x="3846" y="2370"/>
                    </a:cubicBezTo>
                    <a:cubicBezTo>
                      <a:pt x="3739" y="2536"/>
                      <a:pt x="3608" y="2679"/>
                      <a:pt x="3477" y="2810"/>
                    </a:cubicBezTo>
                    <a:cubicBezTo>
                      <a:pt x="3418" y="2870"/>
                      <a:pt x="3418" y="2977"/>
                      <a:pt x="3489" y="3036"/>
                    </a:cubicBezTo>
                    <a:cubicBezTo>
                      <a:pt x="3517" y="3065"/>
                      <a:pt x="3557" y="3080"/>
                      <a:pt x="3596" y="3080"/>
                    </a:cubicBezTo>
                    <a:cubicBezTo>
                      <a:pt x="3640" y="3080"/>
                      <a:pt x="3684" y="3062"/>
                      <a:pt x="3715" y="3025"/>
                    </a:cubicBezTo>
                    <a:cubicBezTo>
                      <a:pt x="3858" y="2870"/>
                      <a:pt x="3977" y="2715"/>
                      <a:pt x="4120" y="2536"/>
                    </a:cubicBezTo>
                    <a:lnTo>
                      <a:pt x="4144" y="2536"/>
                    </a:lnTo>
                    <a:cubicBezTo>
                      <a:pt x="4299" y="2739"/>
                      <a:pt x="4537" y="3036"/>
                      <a:pt x="4846" y="3322"/>
                    </a:cubicBezTo>
                    <a:cubicBezTo>
                      <a:pt x="5227" y="3656"/>
                      <a:pt x="5644" y="3858"/>
                      <a:pt x="6085" y="3929"/>
                    </a:cubicBezTo>
                    <a:cubicBezTo>
                      <a:pt x="6168" y="3953"/>
                      <a:pt x="6227" y="4037"/>
                      <a:pt x="6227" y="4120"/>
                    </a:cubicBezTo>
                    <a:lnTo>
                      <a:pt x="6227" y="4501"/>
                    </a:lnTo>
                    <a:cubicBezTo>
                      <a:pt x="6227" y="5656"/>
                      <a:pt x="5287" y="6596"/>
                      <a:pt x="4132" y="6596"/>
                    </a:cubicBezTo>
                    <a:cubicBezTo>
                      <a:pt x="2965" y="6596"/>
                      <a:pt x="2036" y="5656"/>
                      <a:pt x="2036" y="4513"/>
                    </a:cubicBezTo>
                    <a:lnTo>
                      <a:pt x="2036" y="4144"/>
                    </a:lnTo>
                    <a:cubicBezTo>
                      <a:pt x="2036" y="4048"/>
                      <a:pt x="2096" y="3965"/>
                      <a:pt x="2179" y="3953"/>
                    </a:cubicBezTo>
                    <a:cubicBezTo>
                      <a:pt x="2525" y="3894"/>
                      <a:pt x="2846" y="3751"/>
                      <a:pt x="3179" y="3537"/>
                    </a:cubicBezTo>
                    <a:cubicBezTo>
                      <a:pt x="3251" y="3489"/>
                      <a:pt x="3263" y="3382"/>
                      <a:pt x="3227" y="3310"/>
                    </a:cubicBezTo>
                    <a:cubicBezTo>
                      <a:pt x="3196" y="3264"/>
                      <a:pt x="3141" y="3238"/>
                      <a:pt x="3086" y="3238"/>
                    </a:cubicBezTo>
                    <a:cubicBezTo>
                      <a:pt x="3056" y="3238"/>
                      <a:pt x="3026" y="3246"/>
                      <a:pt x="3001" y="3263"/>
                    </a:cubicBezTo>
                    <a:cubicBezTo>
                      <a:pt x="2715" y="3453"/>
                      <a:pt x="2429" y="3572"/>
                      <a:pt x="2132" y="3632"/>
                    </a:cubicBezTo>
                    <a:cubicBezTo>
                      <a:pt x="1894" y="3679"/>
                      <a:pt x="1703" y="3894"/>
                      <a:pt x="1703" y="4156"/>
                    </a:cubicBezTo>
                    <a:lnTo>
                      <a:pt x="1703" y="7311"/>
                    </a:lnTo>
                    <a:cubicBezTo>
                      <a:pt x="1703" y="7406"/>
                      <a:pt x="1774" y="7477"/>
                      <a:pt x="1870" y="7477"/>
                    </a:cubicBezTo>
                    <a:cubicBezTo>
                      <a:pt x="1953" y="7477"/>
                      <a:pt x="2036" y="7406"/>
                      <a:pt x="2036" y="7311"/>
                    </a:cubicBezTo>
                    <a:lnTo>
                      <a:pt x="2036" y="5739"/>
                    </a:lnTo>
                    <a:cubicBezTo>
                      <a:pt x="2239" y="6108"/>
                      <a:pt x="2548" y="6418"/>
                      <a:pt x="2929" y="6632"/>
                    </a:cubicBezTo>
                    <a:lnTo>
                      <a:pt x="2929" y="7227"/>
                    </a:lnTo>
                    <a:cubicBezTo>
                      <a:pt x="2834" y="7227"/>
                      <a:pt x="2751" y="7251"/>
                      <a:pt x="2667" y="7323"/>
                    </a:cubicBezTo>
                    <a:lnTo>
                      <a:pt x="2275" y="7728"/>
                    </a:lnTo>
                    <a:cubicBezTo>
                      <a:pt x="2251" y="7739"/>
                      <a:pt x="2239" y="7775"/>
                      <a:pt x="2227" y="7799"/>
                    </a:cubicBezTo>
                    <a:lnTo>
                      <a:pt x="1322" y="8120"/>
                    </a:lnTo>
                    <a:lnTo>
                      <a:pt x="1322" y="3144"/>
                    </a:lnTo>
                    <a:cubicBezTo>
                      <a:pt x="1322" y="1596"/>
                      <a:pt x="2572" y="346"/>
                      <a:pt x="4120" y="346"/>
                    </a:cubicBezTo>
                    <a:close/>
                    <a:moveTo>
                      <a:pt x="5037" y="6787"/>
                    </a:moveTo>
                    <a:lnTo>
                      <a:pt x="5037" y="7418"/>
                    </a:lnTo>
                    <a:lnTo>
                      <a:pt x="4168" y="8299"/>
                    </a:lnTo>
                    <a:lnTo>
                      <a:pt x="3287" y="7418"/>
                    </a:lnTo>
                    <a:lnTo>
                      <a:pt x="3287" y="6787"/>
                    </a:lnTo>
                    <a:cubicBezTo>
                      <a:pt x="3548" y="6894"/>
                      <a:pt x="3846" y="6954"/>
                      <a:pt x="4168" y="6954"/>
                    </a:cubicBezTo>
                    <a:cubicBezTo>
                      <a:pt x="4477" y="6954"/>
                      <a:pt x="4775" y="6894"/>
                      <a:pt x="5037" y="6787"/>
                    </a:cubicBezTo>
                    <a:close/>
                    <a:moveTo>
                      <a:pt x="2953" y="7549"/>
                    </a:moveTo>
                    <a:lnTo>
                      <a:pt x="3929" y="8513"/>
                    </a:lnTo>
                    <a:lnTo>
                      <a:pt x="3191" y="9132"/>
                    </a:lnTo>
                    <a:lnTo>
                      <a:pt x="3167" y="9132"/>
                    </a:lnTo>
                    <a:lnTo>
                      <a:pt x="2620" y="7882"/>
                    </a:lnTo>
                    <a:lnTo>
                      <a:pt x="2941" y="7549"/>
                    </a:lnTo>
                    <a:close/>
                    <a:moveTo>
                      <a:pt x="5346" y="7561"/>
                    </a:moveTo>
                    <a:lnTo>
                      <a:pt x="5680" y="7894"/>
                    </a:lnTo>
                    <a:lnTo>
                      <a:pt x="5644" y="7966"/>
                    </a:lnTo>
                    <a:cubicBezTo>
                      <a:pt x="5620" y="8061"/>
                      <a:pt x="5644" y="8144"/>
                      <a:pt x="5739" y="8168"/>
                    </a:cubicBezTo>
                    <a:cubicBezTo>
                      <a:pt x="5759" y="8178"/>
                      <a:pt x="5782" y="8183"/>
                      <a:pt x="5804" y="8183"/>
                    </a:cubicBezTo>
                    <a:cubicBezTo>
                      <a:pt x="5860" y="8183"/>
                      <a:pt x="5916" y="8155"/>
                      <a:pt x="5942" y="8120"/>
                    </a:cubicBezTo>
                    <a:lnTo>
                      <a:pt x="6180" y="8192"/>
                    </a:lnTo>
                    <a:lnTo>
                      <a:pt x="6168" y="8359"/>
                    </a:lnTo>
                    <a:cubicBezTo>
                      <a:pt x="6037" y="9347"/>
                      <a:pt x="5180" y="10109"/>
                      <a:pt x="4168" y="10109"/>
                    </a:cubicBezTo>
                    <a:cubicBezTo>
                      <a:pt x="3156" y="10109"/>
                      <a:pt x="2286" y="9347"/>
                      <a:pt x="2155" y="8359"/>
                    </a:cubicBezTo>
                    <a:lnTo>
                      <a:pt x="2120" y="8168"/>
                    </a:lnTo>
                    <a:lnTo>
                      <a:pt x="2346" y="8097"/>
                    </a:lnTo>
                    <a:lnTo>
                      <a:pt x="2870" y="9263"/>
                    </a:lnTo>
                    <a:cubicBezTo>
                      <a:pt x="2917" y="9359"/>
                      <a:pt x="3001" y="9418"/>
                      <a:pt x="3108" y="9454"/>
                    </a:cubicBezTo>
                    <a:cubicBezTo>
                      <a:pt x="3132" y="9454"/>
                      <a:pt x="3156" y="9466"/>
                      <a:pt x="3179" y="9466"/>
                    </a:cubicBezTo>
                    <a:cubicBezTo>
                      <a:pt x="3251" y="9466"/>
                      <a:pt x="3334" y="9442"/>
                      <a:pt x="3394" y="9394"/>
                    </a:cubicBezTo>
                    <a:lnTo>
                      <a:pt x="4144" y="8751"/>
                    </a:lnTo>
                    <a:lnTo>
                      <a:pt x="4906" y="9394"/>
                    </a:lnTo>
                    <a:cubicBezTo>
                      <a:pt x="4965" y="9442"/>
                      <a:pt x="5037" y="9466"/>
                      <a:pt x="5120" y="9466"/>
                    </a:cubicBezTo>
                    <a:cubicBezTo>
                      <a:pt x="5144" y="9466"/>
                      <a:pt x="5156" y="9466"/>
                      <a:pt x="5192" y="9454"/>
                    </a:cubicBezTo>
                    <a:cubicBezTo>
                      <a:pt x="5299" y="9418"/>
                      <a:pt x="5382" y="9359"/>
                      <a:pt x="5430" y="9263"/>
                    </a:cubicBezTo>
                    <a:lnTo>
                      <a:pt x="5680" y="8704"/>
                    </a:lnTo>
                    <a:cubicBezTo>
                      <a:pt x="5715" y="8620"/>
                      <a:pt x="5680" y="8525"/>
                      <a:pt x="5596" y="8501"/>
                    </a:cubicBezTo>
                    <a:cubicBezTo>
                      <a:pt x="5571" y="8492"/>
                      <a:pt x="5547" y="8488"/>
                      <a:pt x="5525" y="8488"/>
                    </a:cubicBezTo>
                    <a:cubicBezTo>
                      <a:pt x="5461" y="8488"/>
                      <a:pt x="5408" y="8523"/>
                      <a:pt x="5382" y="8585"/>
                    </a:cubicBezTo>
                    <a:lnTo>
                      <a:pt x="5132" y="9144"/>
                    </a:lnTo>
                    <a:lnTo>
                      <a:pt x="5096" y="9144"/>
                    </a:lnTo>
                    <a:lnTo>
                      <a:pt x="4370" y="8525"/>
                    </a:lnTo>
                    <a:lnTo>
                      <a:pt x="5334" y="7561"/>
                    </a:lnTo>
                    <a:close/>
                    <a:moveTo>
                      <a:pt x="4168" y="0"/>
                    </a:moveTo>
                    <a:cubicBezTo>
                      <a:pt x="2441" y="0"/>
                      <a:pt x="1036" y="1405"/>
                      <a:pt x="1036" y="3132"/>
                    </a:cubicBezTo>
                    <a:lnTo>
                      <a:pt x="1036" y="8216"/>
                    </a:lnTo>
                    <a:lnTo>
                      <a:pt x="798" y="8311"/>
                    </a:lnTo>
                    <a:cubicBezTo>
                      <a:pt x="322" y="8478"/>
                      <a:pt x="0" y="8930"/>
                      <a:pt x="0" y="9454"/>
                    </a:cubicBezTo>
                    <a:lnTo>
                      <a:pt x="0" y="10978"/>
                    </a:lnTo>
                    <a:cubicBezTo>
                      <a:pt x="0" y="11061"/>
                      <a:pt x="72" y="11133"/>
                      <a:pt x="155" y="11133"/>
                    </a:cubicBezTo>
                    <a:cubicBezTo>
                      <a:pt x="250" y="11133"/>
                      <a:pt x="322" y="11061"/>
                      <a:pt x="322" y="10978"/>
                    </a:cubicBezTo>
                    <a:lnTo>
                      <a:pt x="322" y="9454"/>
                    </a:lnTo>
                    <a:cubicBezTo>
                      <a:pt x="322" y="9347"/>
                      <a:pt x="334" y="9252"/>
                      <a:pt x="381" y="9144"/>
                    </a:cubicBezTo>
                    <a:lnTo>
                      <a:pt x="1203" y="9847"/>
                    </a:lnTo>
                    <a:cubicBezTo>
                      <a:pt x="1322" y="9942"/>
                      <a:pt x="1393" y="10097"/>
                      <a:pt x="1393" y="10240"/>
                    </a:cubicBezTo>
                    <a:lnTo>
                      <a:pt x="1393" y="10978"/>
                    </a:lnTo>
                    <a:cubicBezTo>
                      <a:pt x="1393" y="11061"/>
                      <a:pt x="1465" y="11133"/>
                      <a:pt x="1560" y="11133"/>
                    </a:cubicBezTo>
                    <a:cubicBezTo>
                      <a:pt x="1643" y="11133"/>
                      <a:pt x="1715" y="11061"/>
                      <a:pt x="1715" y="10978"/>
                    </a:cubicBezTo>
                    <a:lnTo>
                      <a:pt x="1715" y="10240"/>
                    </a:lnTo>
                    <a:cubicBezTo>
                      <a:pt x="1715" y="9990"/>
                      <a:pt x="1620" y="9752"/>
                      <a:pt x="1417" y="9585"/>
                    </a:cubicBezTo>
                    <a:lnTo>
                      <a:pt x="560" y="8847"/>
                    </a:lnTo>
                    <a:cubicBezTo>
                      <a:pt x="643" y="8740"/>
                      <a:pt x="786" y="8656"/>
                      <a:pt x="917" y="8609"/>
                    </a:cubicBezTo>
                    <a:lnTo>
                      <a:pt x="1822" y="8275"/>
                    </a:lnTo>
                    <a:lnTo>
                      <a:pt x="1834" y="8382"/>
                    </a:lnTo>
                    <a:cubicBezTo>
                      <a:pt x="1917" y="8954"/>
                      <a:pt x="2191" y="9466"/>
                      <a:pt x="2632" y="9847"/>
                    </a:cubicBezTo>
                    <a:cubicBezTo>
                      <a:pt x="3060" y="10216"/>
                      <a:pt x="3608" y="10418"/>
                      <a:pt x="4180" y="10418"/>
                    </a:cubicBezTo>
                    <a:cubicBezTo>
                      <a:pt x="4739" y="10418"/>
                      <a:pt x="5287" y="10216"/>
                      <a:pt x="5727" y="9847"/>
                    </a:cubicBezTo>
                    <a:cubicBezTo>
                      <a:pt x="6156" y="9466"/>
                      <a:pt x="6430" y="8954"/>
                      <a:pt x="6513" y="8382"/>
                    </a:cubicBezTo>
                    <a:lnTo>
                      <a:pt x="6525" y="8275"/>
                    </a:lnTo>
                    <a:lnTo>
                      <a:pt x="7430" y="8609"/>
                    </a:lnTo>
                    <a:cubicBezTo>
                      <a:pt x="7573" y="8656"/>
                      <a:pt x="7704" y="8740"/>
                      <a:pt x="7787" y="8847"/>
                    </a:cubicBezTo>
                    <a:lnTo>
                      <a:pt x="6930" y="9585"/>
                    </a:lnTo>
                    <a:cubicBezTo>
                      <a:pt x="6739" y="9752"/>
                      <a:pt x="6632" y="9990"/>
                      <a:pt x="6632" y="10240"/>
                    </a:cubicBezTo>
                    <a:lnTo>
                      <a:pt x="6632" y="10978"/>
                    </a:lnTo>
                    <a:cubicBezTo>
                      <a:pt x="6632" y="11061"/>
                      <a:pt x="6704" y="11133"/>
                      <a:pt x="6799" y="11133"/>
                    </a:cubicBezTo>
                    <a:cubicBezTo>
                      <a:pt x="6882" y="11133"/>
                      <a:pt x="6954" y="11061"/>
                      <a:pt x="6954" y="10978"/>
                    </a:cubicBezTo>
                    <a:lnTo>
                      <a:pt x="6954" y="10240"/>
                    </a:lnTo>
                    <a:cubicBezTo>
                      <a:pt x="6954" y="10097"/>
                      <a:pt x="7037" y="9942"/>
                      <a:pt x="7156" y="9847"/>
                    </a:cubicBezTo>
                    <a:lnTo>
                      <a:pt x="7966" y="9144"/>
                    </a:lnTo>
                    <a:cubicBezTo>
                      <a:pt x="8001" y="9252"/>
                      <a:pt x="8025" y="9347"/>
                      <a:pt x="8025" y="9454"/>
                    </a:cubicBezTo>
                    <a:lnTo>
                      <a:pt x="8025" y="10978"/>
                    </a:lnTo>
                    <a:cubicBezTo>
                      <a:pt x="8025" y="11061"/>
                      <a:pt x="8109" y="11133"/>
                      <a:pt x="8192" y="11133"/>
                    </a:cubicBezTo>
                    <a:cubicBezTo>
                      <a:pt x="8287" y="11133"/>
                      <a:pt x="8359" y="11061"/>
                      <a:pt x="8359" y="10978"/>
                    </a:cubicBezTo>
                    <a:lnTo>
                      <a:pt x="8359" y="9454"/>
                    </a:lnTo>
                    <a:cubicBezTo>
                      <a:pt x="8335" y="8930"/>
                      <a:pt x="8001" y="8478"/>
                      <a:pt x="7525" y="8311"/>
                    </a:cubicBezTo>
                    <a:lnTo>
                      <a:pt x="7287" y="8216"/>
                    </a:lnTo>
                    <a:lnTo>
                      <a:pt x="7287" y="3132"/>
                    </a:lnTo>
                    <a:cubicBezTo>
                      <a:pt x="7287" y="1405"/>
                      <a:pt x="5894" y="0"/>
                      <a:pt x="41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8" name="Google Shape;948;p42"/>
          <p:cNvGrpSpPr/>
          <p:nvPr/>
        </p:nvGrpSpPr>
        <p:grpSpPr>
          <a:xfrm>
            <a:off x="818564" y="1693117"/>
            <a:ext cx="2785500" cy="459000"/>
            <a:chOff x="818564" y="1693117"/>
            <a:chExt cx="2785500" cy="459000"/>
          </a:xfrm>
        </p:grpSpPr>
        <p:sp>
          <p:nvSpPr>
            <p:cNvPr id="949" name="Google Shape;949;p42"/>
            <p:cNvSpPr/>
            <p:nvPr/>
          </p:nvSpPr>
          <p:spPr>
            <a:xfrm>
              <a:off x="818564" y="1693117"/>
              <a:ext cx="459000" cy="459000"/>
            </a:xfrm>
            <a:prstGeom prst="snip1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2"/>
            <p:cNvSpPr/>
            <p:nvPr/>
          </p:nvSpPr>
          <p:spPr>
            <a:xfrm>
              <a:off x="1387514" y="1874262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2"/>
            <p:cNvSpPr/>
            <p:nvPr/>
          </p:nvSpPr>
          <p:spPr>
            <a:xfrm>
              <a:off x="1775264" y="1874262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2"/>
            <p:cNvSpPr/>
            <p:nvPr/>
          </p:nvSpPr>
          <p:spPr>
            <a:xfrm>
              <a:off x="2163014" y="1874262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2"/>
            <p:cNvSpPr/>
            <p:nvPr/>
          </p:nvSpPr>
          <p:spPr>
            <a:xfrm>
              <a:off x="2550764" y="1874262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2"/>
            <p:cNvSpPr/>
            <p:nvPr/>
          </p:nvSpPr>
          <p:spPr>
            <a:xfrm>
              <a:off x="2938514" y="1874262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2"/>
            <p:cNvSpPr/>
            <p:nvPr/>
          </p:nvSpPr>
          <p:spPr>
            <a:xfrm>
              <a:off x="3326264" y="1874262"/>
              <a:ext cx="277800" cy="277800"/>
            </a:xfrm>
            <a:prstGeom prst="snip1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6" name="Google Shape;956;p42"/>
            <p:cNvGrpSpPr/>
            <p:nvPr/>
          </p:nvGrpSpPr>
          <p:grpSpPr>
            <a:xfrm>
              <a:off x="902388" y="1749220"/>
              <a:ext cx="271244" cy="346801"/>
              <a:chOff x="4899999" y="2882095"/>
              <a:chExt cx="271244" cy="346801"/>
            </a:xfrm>
          </p:grpSpPr>
          <p:sp>
            <p:nvSpPr>
              <p:cNvPr id="957" name="Google Shape;957;p42"/>
              <p:cNvSpPr/>
              <p:nvPr/>
            </p:nvSpPr>
            <p:spPr>
              <a:xfrm>
                <a:off x="4899999" y="2882095"/>
                <a:ext cx="271244" cy="346801"/>
              </a:xfrm>
              <a:custGeom>
                <a:rect b="b" l="l" r="r" t="t"/>
                <a:pathLst>
                  <a:path extrusionOk="0" h="10947" w="8562">
                    <a:moveTo>
                      <a:pt x="6609" y="1719"/>
                    </a:moveTo>
                    <a:cubicBezTo>
                      <a:pt x="6823" y="1803"/>
                      <a:pt x="6954" y="2041"/>
                      <a:pt x="6906" y="2279"/>
                    </a:cubicBezTo>
                    <a:lnTo>
                      <a:pt x="6716" y="3398"/>
                    </a:lnTo>
                    <a:lnTo>
                      <a:pt x="6502" y="3398"/>
                    </a:lnTo>
                    <a:cubicBezTo>
                      <a:pt x="6406" y="3398"/>
                      <a:pt x="6323" y="3327"/>
                      <a:pt x="6323" y="3220"/>
                    </a:cubicBezTo>
                    <a:lnTo>
                      <a:pt x="6323" y="1969"/>
                    </a:lnTo>
                    <a:cubicBezTo>
                      <a:pt x="6454" y="1910"/>
                      <a:pt x="6537" y="1815"/>
                      <a:pt x="6609" y="1719"/>
                    </a:cubicBezTo>
                    <a:close/>
                    <a:moveTo>
                      <a:pt x="2287" y="1684"/>
                    </a:moveTo>
                    <a:cubicBezTo>
                      <a:pt x="2287" y="1743"/>
                      <a:pt x="2263" y="1803"/>
                      <a:pt x="2263" y="1862"/>
                    </a:cubicBezTo>
                    <a:lnTo>
                      <a:pt x="2263" y="3231"/>
                    </a:lnTo>
                    <a:cubicBezTo>
                      <a:pt x="2263" y="3339"/>
                      <a:pt x="2191" y="3410"/>
                      <a:pt x="2084" y="3410"/>
                    </a:cubicBezTo>
                    <a:lnTo>
                      <a:pt x="1882" y="3410"/>
                    </a:lnTo>
                    <a:lnTo>
                      <a:pt x="1691" y="2291"/>
                    </a:lnTo>
                    <a:cubicBezTo>
                      <a:pt x="1656" y="2136"/>
                      <a:pt x="1703" y="1981"/>
                      <a:pt x="1810" y="1862"/>
                    </a:cubicBezTo>
                    <a:cubicBezTo>
                      <a:pt x="1906" y="1743"/>
                      <a:pt x="2037" y="1684"/>
                      <a:pt x="2203" y="1684"/>
                    </a:cubicBezTo>
                    <a:close/>
                    <a:moveTo>
                      <a:pt x="6454" y="386"/>
                    </a:moveTo>
                    <a:lnTo>
                      <a:pt x="6454" y="386"/>
                    </a:lnTo>
                    <a:cubicBezTo>
                      <a:pt x="6597" y="815"/>
                      <a:pt x="6573" y="1207"/>
                      <a:pt x="6394" y="1469"/>
                    </a:cubicBezTo>
                    <a:cubicBezTo>
                      <a:pt x="6228" y="1707"/>
                      <a:pt x="5954" y="1862"/>
                      <a:pt x="5680" y="1862"/>
                    </a:cubicBezTo>
                    <a:lnTo>
                      <a:pt x="3120" y="1862"/>
                    </a:lnTo>
                    <a:cubicBezTo>
                      <a:pt x="3025" y="1862"/>
                      <a:pt x="2953" y="1934"/>
                      <a:pt x="2953" y="2029"/>
                    </a:cubicBezTo>
                    <a:cubicBezTo>
                      <a:pt x="2953" y="2112"/>
                      <a:pt x="3025" y="2184"/>
                      <a:pt x="3120" y="2184"/>
                    </a:cubicBezTo>
                    <a:lnTo>
                      <a:pt x="5680" y="2184"/>
                    </a:lnTo>
                    <a:cubicBezTo>
                      <a:pt x="5799" y="2184"/>
                      <a:pt x="5918" y="2172"/>
                      <a:pt x="6037" y="2136"/>
                    </a:cubicBezTo>
                    <a:lnTo>
                      <a:pt x="6037" y="3220"/>
                    </a:lnTo>
                    <a:cubicBezTo>
                      <a:pt x="6037" y="3493"/>
                      <a:pt x="6252" y="3720"/>
                      <a:pt x="6537" y="3720"/>
                    </a:cubicBezTo>
                    <a:lnTo>
                      <a:pt x="6787" y="3720"/>
                    </a:lnTo>
                    <a:cubicBezTo>
                      <a:pt x="6871" y="3720"/>
                      <a:pt x="6942" y="3755"/>
                      <a:pt x="6990" y="3815"/>
                    </a:cubicBezTo>
                    <a:cubicBezTo>
                      <a:pt x="7025" y="3874"/>
                      <a:pt x="7061" y="3946"/>
                      <a:pt x="7061" y="4017"/>
                    </a:cubicBezTo>
                    <a:cubicBezTo>
                      <a:pt x="7049" y="4148"/>
                      <a:pt x="6930" y="4255"/>
                      <a:pt x="6763" y="4255"/>
                    </a:cubicBezTo>
                    <a:lnTo>
                      <a:pt x="6692" y="4255"/>
                    </a:lnTo>
                    <a:lnTo>
                      <a:pt x="6692" y="4244"/>
                    </a:lnTo>
                    <a:cubicBezTo>
                      <a:pt x="6692" y="4148"/>
                      <a:pt x="6609" y="4077"/>
                      <a:pt x="6525" y="4077"/>
                    </a:cubicBezTo>
                    <a:cubicBezTo>
                      <a:pt x="6430" y="4077"/>
                      <a:pt x="6359" y="4148"/>
                      <a:pt x="6359" y="4244"/>
                    </a:cubicBezTo>
                    <a:cubicBezTo>
                      <a:pt x="6359" y="5375"/>
                      <a:pt x="5442" y="6315"/>
                      <a:pt x="4287" y="6315"/>
                    </a:cubicBezTo>
                    <a:cubicBezTo>
                      <a:pt x="3180" y="6315"/>
                      <a:pt x="2239" y="5387"/>
                      <a:pt x="2239" y="4244"/>
                    </a:cubicBezTo>
                    <a:cubicBezTo>
                      <a:pt x="2239" y="4160"/>
                      <a:pt x="2168" y="4077"/>
                      <a:pt x="2072" y="4077"/>
                    </a:cubicBezTo>
                    <a:cubicBezTo>
                      <a:pt x="1989" y="4077"/>
                      <a:pt x="1906" y="4160"/>
                      <a:pt x="1906" y="4244"/>
                    </a:cubicBezTo>
                    <a:lnTo>
                      <a:pt x="1906" y="4255"/>
                    </a:lnTo>
                    <a:lnTo>
                      <a:pt x="1822" y="4255"/>
                    </a:lnTo>
                    <a:cubicBezTo>
                      <a:pt x="1751" y="4255"/>
                      <a:pt x="1668" y="4232"/>
                      <a:pt x="1632" y="4172"/>
                    </a:cubicBezTo>
                    <a:cubicBezTo>
                      <a:pt x="1584" y="4113"/>
                      <a:pt x="1549" y="4041"/>
                      <a:pt x="1549" y="3958"/>
                    </a:cubicBezTo>
                    <a:cubicBezTo>
                      <a:pt x="1572" y="3827"/>
                      <a:pt x="1691" y="3720"/>
                      <a:pt x="1846" y="3720"/>
                    </a:cubicBezTo>
                    <a:lnTo>
                      <a:pt x="2084" y="3720"/>
                    </a:lnTo>
                    <a:cubicBezTo>
                      <a:pt x="2370" y="3720"/>
                      <a:pt x="2596" y="3505"/>
                      <a:pt x="2596" y="3220"/>
                    </a:cubicBezTo>
                    <a:lnTo>
                      <a:pt x="2596" y="1850"/>
                    </a:lnTo>
                    <a:cubicBezTo>
                      <a:pt x="2596" y="1184"/>
                      <a:pt x="3132" y="648"/>
                      <a:pt x="3799" y="648"/>
                    </a:cubicBezTo>
                    <a:lnTo>
                      <a:pt x="5335" y="648"/>
                    </a:lnTo>
                    <a:cubicBezTo>
                      <a:pt x="5894" y="648"/>
                      <a:pt x="6252" y="493"/>
                      <a:pt x="6454" y="386"/>
                    </a:cubicBezTo>
                    <a:close/>
                    <a:moveTo>
                      <a:pt x="5347" y="6387"/>
                    </a:moveTo>
                    <a:lnTo>
                      <a:pt x="5347" y="6911"/>
                    </a:lnTo>
                    <a:lnTo>
                      <a:pt x="4299" y="7494"/>
                    </a:lnTo>
                    <a:lnTo>
                      <a:pt x="3263" y="6911"/>
                    </a:lnTo>
                    <a:lnTo>
                      <a:pt x="3263" y="6387"/>
                    </a:lnTo>
                    <a:cubicBezTo>
                      <a:pt x="3573" y="6541"/>
                      <a:pt x="3930" y="6625"/>
                      <a:pt x="4299" y="6625"/>
                    </a:cubicBezTo>
                    <a:cubicBezTo>
                      <a:pt x="4680" y="6625"/>
                      <a:pt x="5037" y="6541"/>
                      <a:pt x="5347" y="6387"/>
                    </a:cubicBezTo>
                    <a:close/>
                    <a:moveTo>
                      <a:pt x="2846" y="7041"/>
                    </a:moveTo>
                    <a:lnTo>
                      <a:pt x="4073" y="7708"/>
                    </a:lnTo>
                    <a:lnTo>
                      <a:pt x="3704" y="8149"/>
                    </a:lnTo>
                    <a:cubicBezTo>
                      <a:pt x="3680" y="8184"/>
                      <a:pt x="3632" y="8208"/>
                      <a:pt x="3596" y="8220"/>
                    </a:cubicBezTo>
                    <a:cubicBezTo>
                      <a:pt x="3549" y="8220"/>
                      <a:pt x="3489" y="8208"/>
                      <a:pt x="3454" y="8173"/>
                    </a:cubicBezTo>
                    <a:lnTo>
                      <a:pt x="2620" y="7458"/>
                    </a:lnTo>
                    <a:lnTo>
                      <a:pt x="2834" y="7041"/>
                    </a:lnTo>
                    <a:close/>
                    <a:moveTo>
                      <a:pt x="5787" y="7041"/>
                    </a:moveTo>
                    <a:lnTo>
                      <a:pt x="6001" y="7458"/>
                    </a:lnTo>
                    <a:lnTo>
                      <a:pt x="5156" y="8173"/>
                    </a:lnTo>
                    <a:cubicBezTo>
                      <a:pt x="5109" y="8208"/>
                      <a:pt x="5061" y="8220"/>
                      <a:pt x="5013" y="8220"/>
                    </a:cubicBezTo>
                    <a:cubicBezTo>
                      <a:pt x="4978" y="8220"/>
                      <a:pt x="4930" y="8184"/>
                      <a:pt x="4894" y="8149"/>
                    </a:cubicBezTo>
                    <a:lnTo>
                      <a:pt x="4561" y="7708"/>
                    </a:lnTo>
                    <a:lnTo>
                      <a:pt x="5775" y="7041"/>
                    </a:lnTo>
                    <a:close/>
                    <a:moveTo>
                      <a:pt x="6497" y="1"/>
                    </a:moveTo>
                    <a:cubicBezTo>
                      <a:pt x="6455" y="1"/>
                      <a:pt x="6419" y="16"/>
                      <a:pt x="6382" y="53"/>
                    </a:cubicBezTo>
                    <a:cubicBezTo>
                      <a:pt x="6382" y="53"/>
                      <a:pt x="6073" y="350"/>
                      <a:pt x="5299" y="350"/>
                    </a:cubicBezTo>
                    <a:lnTo>
                      <a:pt x="3763" y="350"/>
                    </a:lnTo>
                    <a:cubicBezTo>
                      <a:pt x="3096" y="350"/>
                      <a:pt x="2537" y="779"/>
                      <a:pt x="2322" y="1374"/>
                    </a:cubicBezTo>
                    <a:lnTo>
                      <a:pt x="2180" y="1374"/>
                    </a:lnTo>
                    <a:cubicBezTo>
                      <a:pt x="1918" y="1374"/>
                      <a:pt x="1703" y="1481"/>
                      <a:pt x="1537" y="1672"/>
                    </a:cubicBezTo>
                    <a:cubicBezTo>
                      <a:pt x="1370" y="1862"/>
                      <a:pt x="1310" y="2112"/>
                      <a:pt x="1346" y="2350"/>
                    </a:cubicBezTo>
                    <a:lnTo>
                      <a:pt x="1537" y="3505"/>
                    </a:lnTo>
                    <a:cubicBezTo>
                      <a:pt x="1358" y="3589"/>
                      <a:pt x="1239" y="3755"/>
                      <a:pt x="1203" y="3958"/>
                    </a:cubicBezTo>
                    <a:cubicBezTo>
                      <a:pt x="1191" y="4124"/>
                      <a:pt x="1251" y="4291"/>
                      <a:pt x="1358" y="4422"/>
                    </a:cubicBezTo>
                    <a:cubicBezTo>
                      <a:pt x="1465" y="4541"/>
                      <a:pt x="1620" y="4613"/>
                      <a:pt x="1787" y="4613"/>
                    </a:cubicBezTo>
                    <a:lnTo>
                      <a:pt x="1906" y="4613"/>
                    </a:lnTo>
                    <a:cubicBezTo>
                      <a:pt x="2001" y="5291"/>
                      <a:pt x="2382" y="5863"/>
                      <a:pt x="2906" y="6244"/>
                    </a:cubicBezTo>
                    <a:lnTo>
                      <a:pt x="2906" y="6780"/>
                    </a:lnTo>
                    <a:cubicBezTo>
                      <a:pt x="2876" y="6762"/>
                      <a:pt x="2843" y="6753"/>
                      <a:pt x="2808" y="6753"/>
                    </a:cubicBezTo>
                    <a:cubicBezTo>
                      <a:pt x="2772" y="6753"/>
                      <a:pt x="2733" y="6762"/>
                      <a:pt x="2692" y="6780"/>
                    </a:cubicBezTo>
                    <a:cubicBezTo>
                      <a:pt x="2608" y="6803"/>
                      <a:pt x="2537" y="6863"/>
                      <a:pt x="2501" y="6934"/>
                    </a:cubicBezTo>
                    <a:lnTo>
                      <a:pt x="2251" y="7434"/>
                    </a:lnTo>
                    <a:lnTo>
                      <a:pt x="846" y="7851"/>
                    </a:lnTo>
                    <a:cubicBezTo>
                      <a:pt x="346" y="7994"/>
                      <a:pt x="1" y="8458"/>
                      <a:pt x="1" y="8982"/>
                    </a:cubicBezTo>
                    <a:lnTo>
                      <a:pt x="1" y="10780"/>
                    </a:lnTo>
                    <a:cubicBezTo>
                      <a:pt x="1" y="10863"/>
                      <a:pt x="72" y="10947"/>
                      <a:pt x="167" y="10947"/>
                    </a:cubicBezTo>
                    <a:cubicBezTo>
                      <a:pt x="251" y="10947"/>
                      <a:pt x="334" y="10863"/>
                      <a:pt x="334" y="10780"/>
                    </a:cubicBezTo>
                    <a:lnTo>
                      <a:pt x="334" y="8982"/>
                    </a:lnTo>
                    <a:cubicBezTo>
                      <a:pt x="334" y="8589"/>
                      <a:pt x="584" y="8244"/>
                      <a:pt x="953" y="8149"/>
                    </a:cubicBezTo>
                    <a:lnTo>
                      <a:pt x="1549" y="7958"/>
                    </a:lnTo>
                    <a:lnTo>
                      <a:pt x="1549" y="10756"/>
                    </a:lnTo>
                    <a:cubicBezTo>
                      <a:pt x="1549" y="10851"/>
                      <a:pt x="1620" y="10923"/>
                      <a:pt x="1715" y="10923"/>
                    </a:cubicBezTo>
                    <a:cubicBezTo>
                      <a:pt x="1799" y="10923"/>
                      <a:pt x="1882" y="10851"/>
                      <a:pt x="1882" y="10756"/>
                    </a:cubicBezTo>
                    <a:lnTo>
                      <a:pt x="1882" y="7863"/>
                    </a:lnTo>
                    <a:lnTo>
                      <a:pt x="2239" y="7756"/>
                    </a:lnTo>
                    <a:lnTo>
                      <a:pt x="2239" y="10756"/>
                    </a:lnTo>
                    <a:cubicBezTo>
                      <a:pt x="2239" y="10851"/>
                      <a:pt x="2311" y="10923"/>
                      <a:pt x="2394" y="10923"/>
                    </a:cubicBezTo>
                    <a:cubicBezTo>
                      <a:pt x="2489" y="10923"/>
                      <a:pt x="2561" y="10851"/>
                      <a:pt x="2561" y="10756"/>
                    </a:cubicBezTo>
                    <a:lnTo>
                      <a:pt x="2561" y="7863"/>
                    </a:lnTo>
                    <a:lnTo>
                      <a:pt x="3227" y="8423"/>
                    </a:lnTo>
                    <a:cubicBezTo>
                      <a:pt x="3323" y="8494"/>
                      <a:pt x="3442" y="8542"/>
                      <a:pt x="3561" y="8542"/>
                    </a:cubicBezTo>
                    <a:lnTo>
                      <a:pt x="3608" y="8542"/>
                    </a:lnTo>
                    <a:cubicBezTo>
                      <a:pt x="3739" y="8530"/>
                      <a:pt x="3858" y="8470"/>
                      <a:pt x="3942" y="8351"/>
                    </a:cubicBezTo>
                    <a:lnTo>
                      <a:pt x="4287" y="7934"/>
                    </a:lnTo>
                    <a:lnTo>
                      <a:pt x="4632" y="8351"/>
                    </a:lnTo>
                    <a:cubicBezTo>
                      <a:pt x="4716" y="8458"/>
                      <a:pt x="4835" y="8530"/>
                      <a:pt x="4978" y="8542"/>
                    </a:cubicBezTo>
                    <a:lnTo>
                      <a:pt x="5013" y="8542"/>
                    </a:lnTo>
                    <a:cubicBezTo>
                      <a:pt x="5132" y="8542"/>
                      <a:pt x="5251" y="8494"/>
                      <a:pt x="5347" y="8423"/>
                    </a:cubicBezTo>
                    <a:lnTo>
                      <a:pt x="6180" y="7708"/>
                    </a:lnTo>
                    <a:lnTo>
                      <a:pt x="6680" y="7863"/>
                    </a:lnTo>
                    <a:lnTo>
                      <a:pt x="6680" y="10756"/>
                    </a:lnTo>
                    <a:cubicBezTo>
                      <a:pt x="6680" y="10851"/>
                      <a:pt x="6763" y="10923"/>
                      <a:pt x="6847" y="10923"/>
                    </a:cubicBezTo>
                    <a:cubicBezTo>
                      <a:pt x="6942" y="10923"/>
                      <a:pt x="7014" y="10851"/>
                      <a:pt x="7014" y="10756"/>
                    </a:cubicBezTo>
                    <a:lnTo>
                      <a:pt x="7014" y="7958"/>
                    </a:lnTo>
                    <a:lnTo>
                      <a:pt x="7609" y="8149"/>
                    </a:lnTo>
                    <a:cubicBezTo>
                      <a:pt x="7978" y="8244"/>
                      <a:pt x="8228" y="8589"/>
                      <a:pt x="8228" y="8982"/>
                    </a:cubicBezTo>
                    <a:lnTo>
                      <a:pt x="8228" y="10780"/>
                    </a:lnTo>
                    <a:cubicBezTo>
                      <a:pt x="8228" y="10863"/>
                      <a:pt x="8311" y="10947"/>
                      <a:pt x="8395" y="10947"/>
                    </a:cubicBezTo>
                    <a:cubicBezTo>
                      <a:pt x="8490" y="10947"/>
                      <a:pt x="8561" y="10863"/>
                      <a:pt x="8561" y="10780"/>
                    </a:cubicBezTo>
                    <a:lnTo>
                      <a:pt x="8561" y="8982"/>
                    </a:lnTo>
                    <a:cubicBezTo>
                      <a:pt x="8561" y="8423"/>
                      <a:pt x="8216" y="7970"/>
                      <a:pt x="7716" y="7815"/>
                    </a:cubicBezTo>
                    <a:lnTo>
                      <a:pt x="6311" y="7399"/>
                    </a:lnTo>
                    <a:lnTo>
                      <a:pt x="6061" y="6911"/>
                    </a:lnTo>
                    <a:cubicBezTo>
                      <a:pt x="6013" y="6839"/>
                      <a:pt x="5942" y="6756"/>
                      <a:pt x="5871" y="6744"/>
                    </a:cubicBezTo>
                    <a:cubicBezTo>
                      <a:pt x="5829" y="6738"/>
                      <a:pt x="5793" y="6735"/>
                      <a:pt x="5759" y="6735"/>
                    </a:cubicBezTo>
                    <a:cubicBezTo>
                      <a:pt x="5725" y="6735"/>
                      <a:pt x="5692" y="6738"/>
                      <a:pt x="5656" y="6744"/>
                    </a:cubicBezTo>
                    <a:lnTo>
                      <a:pt x="5656" y="6208"/>
                    </a:lnTo>
                    <a:cubicBezTo>
                      <a:pt x="6192" y="5839"/>
                      <a:pt x="6561" y="5256"/>
                      <a:pt x="6656" y="4589"/>
                    </a:cubicBezTo>
                    <a:lnTo>
                      <a:pt x="6740" y="4589"/>
                    </a:lnTo>
                    <a:cubicBezTo>
                      <a:pt x="7061" y="4589"/>
                      <a:pt x="7323" y="4351"/>
                      <a:pt x="7359" y="4065"/>
                    </a:cubicBezTo>
                    <a:cubicBezTo>
                      <a:pt x="7371" y="3898"/>
                      <a:pt x="7311" y="3743"/>
                      <a:pt x="7204" y="3601"/>
                    </a:cubicBezTo>
                    <a:cubicBezTo>
                      <a:pt x="7156" y="3541"/>
                      <a:pt x="7097" y="3505"/>
                      <a:pt x="7025" y="3470"/>
                    </a:cubicBezTo>
                    <a:lnTo>
                      <a:pt x="7216" y="2339"/>
                    </a:lnTo>
                    <a:cubicBezTo>
                      <a:pt x="7275" y="1969"/>
                      <a:pt x="7085" y="1600"/>
                      <a:pt x="6763" y="1446"/>
                    </a:cubicBezTo>
                    <a:cubicBezTo>
                      <a:pt x="6906" y="1065"/>
                      <a:pt x="6883" y="600"/>
                      <a:pt x="6656" y="88"/>
                    </a:cubicBezTo>
                    <a:cubicBezTo>
                      <a:pt x="6644" y="53"/>
                      <a:pt x="6597" y="5"/>
                      <a:pt x="6537" y="5"/>
                    </a:cubicBezTo>
                    <a:cubicBezTo>
                      <a:pt x="6523" y="2"/>
                      <a:pt x="6510" y="1"/>
                      <a:pt x="64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42"/>
              <p:cNvSpPr/>
              <p:nvPr/>
            </p:nvSpPr>
            <p:spPr>
              <a:xfrm>
                <a:off x="5090491" y="3141364"/>
                <a:ext cx="10581" cy="86391"/>
              </a:xfrm>
              <a:custGeom>
                <a:rect b="b" l="l" r="r" t="t"/>
                <a:pathLst>
                  <a:path extrusionOk="0" h="2727" w="334">
                    <a:moveTo>
                      <a:pt x="167" y="0"/>
                    </a:moveTo>
                    <a:cubicBezTo>
                      <a:pt x="84" y="0"/>
                      <a:pt x="0" y="84"/>
                      <a:pt x="0" y="167"/>
                    </a:cubicBezTo>
                    <a:lnTo>
                      <a:pt x="0" y="2560"/>
                    </a:lnTo>
                    <a:cubicBezTo>
                      <a:pt x="0" y="2656"/>
                      <a:pt x="84" y="2727"/>
                      <a:pt x="167" y="2727"/>
                    </a:cubicBezTo>
                    <a:cubicBezTo>
                      <a:pt x="262" y="2727"/>
                      <a:pt x="334" y="2656"/>
                      <a:pt x="334" y="2560"/>
                    </a:cubicBezTo>
                    <a:lnTo>
                      <a:pt x="334" y="167"/>
                    </a:lnTo>
                    <a:cubicBezTo>
                      <a:pt x="334" y="84"/>
                      <a:pt x="262" y="0"/>
                      <a:pt x="1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42"/>
              <p:cNvSpPr/>
              <p:nvPr/>
            </p:nvSpPr>
            <p:spPr>
              <a:xfrm>
                <a:off x="5031281" y="3152294"/>
                <a:ext cx="10201" cy="10613"/>
              </a:xfrm>
              <a:custGeom>
                <a:rect b="b" l="l" r="r" t="t"/>
                <a:pathLst>
                  <a:path extrusionOk="0" h="335" w="322">
                    <a:moveTo>
                      <a:pt x="155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51"/>
                      <a:pt x="72" y="334"/>
                      <a:pt x="155" y="334"/>
                    </a:cubicBezTo>
                    <a:cubicBezTo>
                      <a:pt x="250" y="334"/>
                      <a:pt x="322" y="251"/>
                      <a:pt x="322" y="167"/>
                    </a:cubicBezTo>
                    <a:cubicBezTo>
                      <a:pt x="322" y="72"/>
                      <a:pt x="250" y="1"/>
                      <a:pt x="1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42"/>
              <p:cNvSpPr/>
              <p:nvPr/>
            </p:nvSpPr>
            <p:spPr>
              <a:xfrm>
                <a:off x="5031281" y="3217555"/>
                <a:ext cx="10201" cy="10201"/>
              </a:xfrm>
              <a:custGeom>
                <a:rect b="b" l="l" r="r" t="t"/>
                <a:pathLst>
                  <a:path extrusionOk="0" h="322" w="322">
                    <a:moveTo>
                      <a:pt x="155" y="1"/>
                    </a:moveTo>
                    <a:cubicBezTo>
                      <a:pt x="72" y="1"/>
                      <a:pt x="0" y="72"/>
                      <a:pt x="0" y="155"/>
                    </a:cubicBezTo>
                    <a:cubicBezTo>
                      <a:pt x="0" y="251"/>
                      <a:pt x="72" y="322"/>
                      <a:pt x="155" y="322"/>
                    </a:cubicBezTo>
                    <a:cubicBezTo>
                      <a:pt x="250" y="322"/>
                      <a:pt x="322" y="251"/>
                      <a:pt x="322" y="155"/>
                    </a:cubicBezTo>
                    <a:cubicBezTo>
                      <a:pt x="322" y="72"/>
                      <a:pt x="250" y="1"/>
                      <a:pt x="1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42"/>
              <p:cNvSpPr/>
              <p:nvPr/>
            </p:nvSpPr>
            <p:spPr>
              <a:xfrm>
                <a:off x="5031281" y="3184734"/>
                <a:ext cx="10201" cy="10613"/>
              </a:xfrm>
              <a:custGeom>
                <a:rect b="b" l="l" r="r" t="t"/>
                <a:pathLst>
                  <a:path extrusionOk="0" h="335" w="322">
                    <a:moveTo>
                      <a:pt x="155" y="1"/>
                    </a:moveTo>
                    <a:cubicBezTo>
                      <a:pt x="72" y="1"/>
                      <a:pt x="0" y="84"/>
                      <a:pt x="0" y="167"/>
                    </a:cubicBezTo>
                    <a:cubicBezTo>
                      <a:pt x="0" y="263"/>
                      <a:pt x="72" y="334"/>
                      <a:pt x="155" y="334"/>
                    </a:cubicBezTo>
                    <a:cubicBezTo>
                      <a:pt x="250" y="334"/>
                      <a:pt x="322" y="263"/>
                      <a:pt x="322" y="167"/>
                    </a:cubicBezTo>
                    <a:cubicBezTo>
                      <a:pt x="322" y="84"/>
                      <a:pt x="250" y="1"/>
                      <a:pt x="1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42"/>
              <p:cNvSpPr/>
              <p:nvPr/>
            </p:nvSpPr>
            <p:spPr>
              <a:xfrm>
                <a:off x="4998841" y="2995763"/>
                <a:ext cx="10201" cy="15492"/>
              </a:xfrm>
              <a:custGeom>
                <a:rect b="b" l="l" r="r" t="t"/>
                <a:pathLst>
                  <a:path extrusionOk="0" h="489" w="322">
                    <a:moveTo>
                      <a:pt x="155" y="1"/>
                    </a:moveTo>
                    <a:cubicBezTo>
                      <a:pt x="72" y="1"/>
                      <a:pt x="0" y="72"/>
                      <a:pt x="0" y="167"/>
                    </a:cubicBezTo>
                    <a:lnTo>
                      <a:pt x="0" y="334"/>
                    </a:lnTo>
                    <a:cubicBezTo>
                      <a:pt x="0" y="417"/>
                      <a:pt x="72" y="489"/>
                      <a:pt x="155" y="489"/>
                    </a:cubicBezTo>
                    <a:cubicBezTo>
                      <a:pt x="250" y="489"/>
                      <a:pt x="322" y="417"/>
                      <a:pt x="322" y="334"/>
                    </a:cubicBezTo>
                    <a:lnTo>
                      <a:pt x="322" y="167"/>
                    </a:lnTo>
                    <a:cubicBezTo>
                      <a:pt x="322" y="72"/>
                      <a:pt x="250" y="1"/>
                      <a:pt x="1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42"/>
              <p:cNvSpPr/>
              <p:nvPr/>
            </p:nvSpPr>
            <p:spPr>
              <a:xfrm>
                <a:off x="5063721" y="2995763"/>
                <a:ext cx="10201" cy="15492"/>
              </a:xfrm>
              <a:custGeom>
                <a:rect b="b" l="l" r="r" t="t"/>
                <a:pathLst>
                  <a:path extrusionOk="0" h="489" w="322">
                    <a:moveTo>
                      <a:pt x="167" y="1"/>
                    </a:moveTo>
                    <a:cubicBezTo>
                      <a:pt x="71" y="1"/>
                      <a:pt x="0" y="72"/>
                      <a:pt x="0" y="167"/>
                    </a:cubicBezTo>
                    <a:lnTo>
                      <a:pt x="0" y="334"/>
                    </a:lnTo>
                    <a:cubicBezTo>
                      <a:pt x="0" y="417"/>
                      <a:pt x="71" y="489"/>
                      <a:pt x="167" y="489"/>
                    </a:cubicBezTo>
                    <a:cubicBezTo>
                      <a:pt x="250" y="489"/>
                      <a:pt x="322" y="417"/>
                      <a:pt x="322" y="334"/>
                    </a:cubicBezTo>
                    <a:lnTo>
                      <a:pt x="322" y="167"/>
                    </a:lnTo>
                    <a:cubicBezTo>
                      <a:pt x="322" y="72"/>
                      <a:pt x="250" y="1"/>
                      <a:pt x="1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42"/>
              <p:cNvSpPr/>
              <p:nvPr/>
            </p:nvSpPr>
            <p:spPr>
              <a:xfrm>
                <a:off x="4993550" y="2979163"/>
                <a:ext cx="21162" cy="10613"/>
              </a:xfrm>
              <a:custGeom>
                <a:rect b="b" l="l" r="r" t="t"/>
                <a:pathLst>
                  <a:path extrusionOk="0" h="335" w="668">
                    <a:moveTo>
                      <a:pt x="167" y="1"/>
                    </a:moveTo>
                    <a:cubicBezTo>
                      <a:pt x="72" y="1"/>
                      <a:pt x="0" y="84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501" y="334"/>
                    </a:lnTo>
                    <a:cubicBezTo>
                      <a:pt x="596" y="334"/>
                      <a:pt x="667" y="263"/>
                      <a:pt x="667" y="167"/>
                    </a:cubicBezTo>
                    <a:cubicBezTo>
                      <a:pt x="655" y="84"/>
                      <a:pt x="584" y="1"/>
                      <a:pt x="5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42"/>
              <p:cNvSpPr/>
              <p:nvPr/>
            </p:nvSpPr>
            <p:spPr>
              <a:xfrm>
                <a:off x="5058051" y="2979163"/>
                <a:ext cx="21162" cy="10613"/>
              </a:xfrm>
              <a:custGeom>
                <a:rect b="b" l="l" r="r" t="t"/>
                <a:pathLst>
                  <a:path extrusionOk="0" h="335" w="668">
                    <a:moveTo>
                      <a:pt x="167" y="1"/>
                    </a:moveTo>
                    <a:cubicBezTo>
                      <a:pt x="72" y="1"/>
                      <a:pt x="0" y="84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501" y="334"/>
                    </a:lnTo>
                    <a:cubicBezTo>
                      <a:pt x="596" y="334"/>
                      <a:pt x="667" y="263"/>
                      <a:pt x="667" y="167"/>
                    </a:cubicBezTo>
                    <a:cubicBezTo>
                      <a:pt x="667" y="84"/>
                      <a:pt x="596" y="1"/>
                      <a:pt x="5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42"/>
              <p:cNvSpPr/>
              <p:nvPr/>
            </p:nvSpPr>
            <p:spPr>
              <a:xfrm>
                <a:off x="5007141" y="3025574"/>
                <a:ext cx="58481" cy="32092"/>
              </a:xfrm>
              <a:custGeom>
                <a:rect b="b" l="l" r="r" t="t"/>
                <a:pathLst>
                  <a:path extrusionOk="0" h="1013" w="1846">
                    <a:moveTo>
                      <a:pt x="1500" y="322"/>
                    </a:moveTo>
                    <a:cubicBezTo>
                      <a:pt x="1429" y="536"/>
                      <a:pt x="1191" y="679"/>
                      <a:pt x="917" y="679"/>
                    </a:cubicBezTo>
                    <a:cubicBezTo>
                      <a:pt x="655" y="679"/>
                      <a:pt x="417" y="536"/>
                      <a:pt x="345" y="322"/>
                    </a:cubicBezTo>
                    <a:close/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cubicBezTo>
                      <a:pt x="0" y="619"/>
                      <a:pt x="417" y="1012"/>
                      <a:pt x="929" y="1012"/>
                    </a:cubicBezTo>
                    <a:cubicBezTo>
                      <a:pt x="1429" y="1012"/>
                      <a:pt x="1846" y="643"/>
                      <a:pt x="1846" y="167"/>
                    </a:cubicBezTo>
                    <a:cubicBezTo>
                      <a:pt x="1846" y="72"/>
                      <a:pt x="1786" y="0"/>
                      <a:pt x="17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67" name="Google Shape;967;p42"/>
          <p:cNvSpPr txBox="1"/>
          <p:nvPr/>
        </p:nvSpPr>
        <p:spPr>
          <a:xfrm>
            <a:off x="714023" y="3126934"/>
            <a:ext cx="23655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rPr>
              <a:t>AGE</a:t>
            </a:r>
            <a:endParaRPr sz="1800">
              <a:solidFill>
                <a:schemeClr val="dk1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68" name="Google Shape;968;p42"/>
          <p:cNvSpPr txBox="1"/>
          <p:nvPr/>
        </p:nvSpPr>
        <p:spPr>
          <a:xfrm>
            <a:off x="714025" y="4209100"/>
            <a:ext cx="11571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rPr>
              <a:t>≥45</a:t>
            </a:r>
            <a:endParaRPr sz="1200">
              <a:solidFill>
                <a:schemeClr val="dk1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969" name="Google Shape;969;p42"/>
          <p:cNvSpPr txBox="1"/>
          <p:nvPr/>
        </p:nvSpPr>
        <p:spPr>
          <a:xfrm>
            <a:off x="706940" y="3702855"/>
            <a:ext cx="11571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dk1"/>
                </a:solidFill>
                <a:latin typeface="Roboto Light"/>
                <a:ea typeface="Roboto Light"/>
                <a:cs typeface="Roboto Light"/>
                <a:sym typeface="Roboto Light"/>
              </a:rPr>
              <a:t>&lt;45</a:t>
            </a:r>
            <a:endParaRPr sz="1200">
              <a:solidFill>
                <a:schemeClr val="dk1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grpSp>
        <p:nvGrpSpPr>
          <p:cNvPr id="970" name="Google Shape;970;p42"/>
          <p:cNvGrpSpPr/>
          <p:nvPr/>
        </p:nvGrpSpPr>
        <p:grpSpPr>
          <a:xfrm>
            <a:off x="1387514" y="4179600"/>
            <a:ext cx="2216400" cy="277800"/>
            <a:chOff x="1387514" y="4179600"/>
            <a:chExt cx="2216400" cy="277800"/>
          </a:xfrm>
        </p:grpSpPr>
        <p:sp>
          <p:nvSpPr>
            <p:cNvPr id="971" name="Google Shape;971;p42"/>
            <p:cNvSpPr/>
            <p:nvPr/>
          </p:nvSpPr>
          <p:spPr>
            <a:xfrm>
              <a:off x="1387514" y="4179600"/>
              <a:ext cx="2216400" cy="277800"/>
            </a:xfrm>
            <a:prstGeom prst="snip1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2"/>
            <p:cNvSpPr/>
            <p:nvPr/>
          </p:nvSpPr>
          <p:spPr>
            <a:xfrm>
              <a:off x="1387514" y="4179600"/>
              <a:ext cx="1938600" cy="277800"/>
            </a:xfrm>
            <a:prstGeom prst="snip1Rect">
              <a:avLst>
                <a:gd fmla="val 16667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" name="Google Shape;973;p42"/>
          <p:cNvGrpSpPr/>
          <p:nvPr/>
        </p:nvGrpSpPr>
        <p:grpSpPr>
          <a:xfrm>
            <a:off x="1387514" y="3666625"/>
            <a:ext cx="2216400" cy="277800"/>
            <a:chOff x="1387514" y="3666625"/>
            <a:chExt cx="2216400" cy="277800"/>
          </a:xfrm>
        </p:grpSpPr>
        <p:sp>
          <p:nvSpPr>
            <p:cNvPr id="974" name="Google Shape;974;p42"/>
            <p:cNvSpPr/>
            <p:nvPr/>
          </p:nvSpPr>
          <p:spPr>
            <a:xfrm>
              <a:off x="1387514" y="3666625"/>
              <a:ext cx="2216400" cy="277800"/>
            </a:xfrm>
            <a:prstGeom prst="snip1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2"/>
            <p:cNvSpPr/>
            <p:nvPr/>
          </p:nvSpPr>
          <p:spPr>
            <a:xfrm>
              <a:off x="1387514" y="3666625"/>
              <a:ext cx="1551000" cy="277800"/>
            </a:xfrm>
            <a:prstGeom prst="snip1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79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43"/>
          <p:cNvSpPr txBox="1"/>
          <p:nvPr>
            <p:ph type="title"/>
          </p:nvPr>
        </p:nvSpPr>
        <p:spPr>
          <a:xfrm>
            <a:off x="714025" y="538400"/>
            <a:ext cx="7716000" cy="390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984" name="Shape 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" name="Google Shape;985;p44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OUR PROCESS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986" name="Google Shape;986;p44"/>
          <p:cNvGrpSpPr/>
          <p:nvPr/>
        </p:nvGrpSpPr>
        <p:grpSpPr>
          <a:xfrm>
            <a:off x="3456599" y="1118124"/>
            <a:ext cx="2229522" cy="3330025"/>
            <a:chOff x="3456599" y="1118124"/>
            <a:chExt cx="2229522" cy="3330025"/>
          </a:xfrm>
        </p:grpSpPr>
        <p:sp>
          <p:nvSpPr>
            <p:cNvPr id="987" name="Google Shape;987;p44"/>
            <p:cNvSpPr/>
            <p:nvPr/>
          </p:nvSpPr>
          <p:spPr>
            <a:xfrm rot="10800000">
              <a:off x="3456642" y="2225615"/>
              <a:ext cx="1115100" cy="1115100"/>
            </a:xfrm>
            <a:prstGeom prst="snip1Rect">
              <a:avLst>
                <a:gd fmla="val 41761" name="adj"/>
              </a:avLst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4"/>
            <p:cNvSpPr/>
            <p:nvPr/>
          </p:nvSpPr>
          <p:spPr>
            <a:xfrm>
              <a:off x="3456599" y="1118124"/>
              <a:ext cx="1115100" cy="1115100"/>
            </a:xfrm>
            <a:prstGeom prst="snip1Rect">
              <a:avLst>
                <a:gd fmla="val 40379" name="adj"/>
              </a:avLst>
            </a:pr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4"/>
            <p:cNvSpPr/>
            <p:nvPr/>
          </p:nvSpPr>
          <p:spPr>
            <a:xfrm rot="10800000">
              <a:off x="4571020" y="3333049"/>
              <a:ext cx="1115100" cy="1115100"/>
            </a:xfrm>
            <a:prstGeom prst="snip1Rect">
              <a:avLst>
                <a:gd fmla="val 41221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4"/>
            <p:cNvSpPr/>
            <p:nvPr/>
          </p:nvSpPr>
          <p:spPr>
            <a:xfrm>
              <a:off x="4570977" y="2225558"/>
              <a:ext cx="1115100" cy="1115100"/>
            </a:xfrm>
            <a:prstGeom prst="snip1Rect">
              <a:avLst>
                <a:gd fmla="val 3973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1" name="Google Shape;991;p44"/>
          <p:cNvSpPr txBox="1"/>
          <p:nvPr>
            <p:ph idx="4294967295" type="subTitle"/>
          </p:nvPr>
        </p:nvSpPr>
        <p:spPr>
          <a:xfrm>
            <a:off x="5801025" y="2846895"/>
            <a:ext cx="2628900" cy="5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</a:rPr>
              <a:t>Mercury is the smallest planet in the Solar System</a:t>
            </a:r>
            <a:endParaRPr sz="1400">
              <a:solidFill>
                <a:schemeClr val="lt2"/>
              </a:solidFill>
            </a:endParaRPr>
          </a:p>
        </p:txBody>
      </p:sp>
      <p:sp>
        <p:nvSpPr>
          <p:cNvPr id="992" name="Google Shape;992;p44"/>
          <p:cNvSpPr txBox="1"/>
          <p:nvPr>
            <p:ph idx="4294967295" type="subTitle"/>
          </p:nvPr>
        </p:nvSpPr>
        <p:spPr>
          <a:xfrm>
            <a:off x="4685925" y="1500900"/>
            <a:ext cx="2628900" cy="5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</a:rPr>
              <a:t>Venus is the second planet from the Sun</a:t>
            </a:r>
            <a:endParaRPr sz="1400">
              <a:solidFill>
                <a:schemeClr val="lt2"/>
              </a:solidFill>
            </a:endParaRPr>
          </a:p>
        </p:txBody>
      </p:sp>
      <p:sp>
        <p:nvSpPr>
          <p:cNvPr id="993" name="Google Shape;993;p44"/>
          <p:cNvSpPr txBox="1"/>
          <p:nvPr>
            <p:ph idx="4294967295" type="ctrTitle"/>
          </p:nvPr>
        </p:nvSpPr>
        <p:spPr>
          <a:xfrm>
            <a:off x="4685925" y="1030800"/>
            <a:ext cx="2181300" cy="4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</a:rPr>
              <a:t>DAY 01</a:t>
            </a:r>
            <a:endParaRPr sz="2400">
              <a:solidFill>
                <a:schemeClr val="lt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994" name="Google Shape;994;p44"/>
          <p:cNvSpPr txBox="1"/>
          <p:nvPr>
            <p:ph idx="4294967295" type="subTitle"/>
          </p:nvPr>
        </p:nvSpPr>
        <p:spPr>
          <a:xfrm>
            <a:off x="1829450" y="3976992"/>
            <a:ext cx="2628900" cy="5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Jupiter is the biggest planet in the Solar System</a:t>
            </a:r>
            <a:endParaRPr sz="1400"/>
          </a:p>
        </p:txBody>
      </p:sp>
      <p:sp>
        <p:nvSpPr>
          <p:cNvPr id="995" name="Google Shape;995;p44"/>
          <p:cNvSpPr txBox="1"/>
          <p:nvPr>
            <p:ph idx="4294967295" type="subTitle"/>
          </p:nvPr>
        </p:nvSpPr>
        <p:spPr>
          <a:xfrm>
            <a:off x="714050" y="2601042"/>
            <a:ext cx="2628900" cy="5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996" name="Google Shape;996;p44"/>
          <p:cNvSpPr txBox="1"/>
          <p:nvPr>
            <p:ph idx="4294967295" type="ctrTitle"/>
          </p:nvPr>
        </p:nvSpPr>
        <p:spPr>
          <a:xfrm>
            <a:off x="1161650" y="2137114"/>
            <a:ext cx="2181300" cy="4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DAY 02</a:t>
            </a:r>
            <a:endParaRPr sz="2400"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997" name="Google Shape;997;p44"/>
          <p:cNvSpPr txBox="1"/>
          <p:nvPr>
            <p:ph idx="4294967295" type="ctrTitle"/>
          </p:nvPr>
        </p:nvSpPr>
        <p:spPr>
          <a:xfrm>
            <a:off x="5801033" y="2388819"/>
            <a:ext cx="1362300" cy="4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2"/>
                </a:solidFill>
              </a:rPr>
              <a:t>DAY 03</a:t>
            </a:r>
            <a:endParaRPr sz="2400">
              <a:solidFill>
                <a:schemeClr val="lt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998" name="Google Shape;998;p44"/>
          <p:cNvSpPr txBox="1"/>
          <p:nvPr>
            <p:ph idx="4294967295" type="ctrTitle"/>
          </p:nvPr>
        </p:nvSpPr>
        <p:spPr>
          <a:xfrm>
            <a:off x="2277050" y="3513047"/>
            <a:ext cx="2181300" cy="4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DAY 04</a:t>
            </a:r>
            <a:endParaRPr sz="2400"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grpSp>
        <p:nvGrpSpPr>
          <p:cNvPr id="999" name="Google Shape;999;p44"/>
          <p:cNvGrpSpPr/>
          <p:nvPr/>
        </p:nvGrpSpPr>
        <p:grpSpPr>
          <a:xfrm>
            <a:off x="4943063" y="2597909"/>
            <a:ext cx="370930" cy="370549"/>
            <a:chOff x="2497275" y="2744159"/>
            <a:chExt cx="370930" cy="370549"/>
          </a:xfrm>
        </p:grpSpPr>
        <p:sp>
          <p:nvSpPr>
            <p:cNvPr id="1000" name="Google Shape;1000;p44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4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4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4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4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4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" name="Google Shape;1006;p44"/>
          <p:cNvGrpSpPr/>
          <p:nvPr/>
        </p:nvGrpSpPr>
        <p:grpSpPr>
          <a:xfrm>
            <a:off x="4942627" y="3707752"/>
            <a:ext cx="371883" cy="365691"/>
            <a:chOff x="860940" y="2746477"/>
            <a:chExt cx="371883" cy="365691"/>
          </a:xfrm>
        </p:grpSpPr>
        <p:sp>
          <p:nvSpPr>
            <p:cNvPr id="1007" name="Google Shape;1007;p44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4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4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4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4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" name="Google Shape;1012;p44"/>
          <p:cNvGrpSpPr/>
          <p:nvPr/>
        </p:nvGrpSpPr>
        <p:grpSpPr>
          <a:xfrm>
            <a:off x="3827553" y="1524449"/>
            <a:ext cx="373185" cy="302466"/>
            <a:chOff x="5220616" y="2791061"/>
            <a:chExt cx="373185" cy="302466"/>
          </a:xfrm>
        </p:grpSpPr>
        <p:sp>
          <p:nvSpPr>
            <p:cNvPr id="1013" name="Google Shape;1013;p44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4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4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4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4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4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4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4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4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4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4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4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4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4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4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4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4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4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" name="Google Shape;1031;p44"/>
          <p:cNvGrpSpPr/>
          <p:nvPr/>
        </p:nvGrpSpPr>
        <p:grpSpPr>
          <a:xfrm>
            <a:off x="3842163" y="2598776"/>
            <a:ext cx="344065" cy="368644"/>
            <a:chOff x="4149138" y="4121151"/>
            <a:chExt cx="344065" cy="368644"/>
          </a:xfrm>
        </p:grpSpPr>
        <p:sp>
          <p:nvSpPr>
            <p:cNvPr id="1032" name="Google Shape;1032;p44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4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4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4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4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4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4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4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4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4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4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4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1047" name="Shape 1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Google Shape;1048;p45"/>
          <p:cNvSpPr txBox="1"/>
          <p:nvPr>
            <p:ph type="ctrTitle"/>
          </p:nvPr>
        </p:nvSpPr>
        <p:spPr>
          <a:xfrm>
            <a:off x="714025" y="409525"/>
            <a:ext cx="6642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PREFER THIS TIMELINE?</a:t>
            </a:r>
            <a:endParaRPr/>
          </a:p>
        </p:txBody>
      </p:sp>
      <p:grpSp>
        <p:nvGrpSpPr>
          <p:cNvPr id="1049" name="Google Shape;1049;p45"/>
          <p:cNvGrpSpPr/>
          <p:nvPr/>
        </p:nvGrpSpPr>
        <p:grpSpPr>
          <a:xfrm>
            <a:off x="3219748" y="1202384"/>
            <a:ext cx="271417" cy="219984"/>
            <a:chOff x="3827553" y="1524449"/>
            <a:chExt cx="373185" cy="302466"/>
          </a:xfrm>
        </p:grpSpPr>
        <p:sp>
          <p:nvSpPr>
            <p:cNvPr id="1050" name="Google Shape;1050;p45"/>
            <p:cNvSpPr/>
            <p:nvPr/>
          </p:nvSpPr>
          <p:spPr>
            <a:xfrm>
              <a:off x="3827553" y="1524449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5"/>
            <p:cNvSpPr/>
            <p:nvPr/>
          </p:nvSpPr>
          <p:spPr>
            <a:xfrm>
              <a:off x="3851369" y="1582656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5"/>
            <p:cNvSpPr/>
            <p:nvPr/>
          </p:nvSpPr>
          <p:spPr>
            <a:xfrm>
              <a:off x="3868771" y="1629526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5"/>
            <p:cNvSpPr/>
            <p:nvPr/>
          </p:nvSpPr>
          <p:spPr>
            <a:xfrm>
              <a:off x="3950445" y="1629526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5"/>
            <p:cNvSpPr/>
            <p:nvPr/>
          </p:nvSpPr>
          <p:spPr>
            <a:xfrm>
              <a:off x="4113761" y="1629526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5"/>
            <p:cNvSpPr/>
            <p:nvPr/>
          </p:nvSpPr>
          <p:spPr>
            <a:xfrm>
              <a:off x="3868771" y="1676047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45"/>
            <p:cNvSpPr/>
            <p:nvPr/>
          </p:nvSpPr>
          <p:spPr>
            <a:xfrm>
              <a:off x="4031706" y="1676047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45"/>
            <p:cNvSpPr/>
            <p:nvPr/>
          </p:nvSpPr>
          <p:spPr>
            <a:xfrm>
              <a:off x="3868771" y="1722537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5"/>
            <p:cNvSpPr/>
            <p:nvPr/>
          </p:nvSpPr>
          <p:spPr>
            <a:xfrm>
              <a:off x="3950445" y="1722537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5"/>
            <p:cNvSpPr/>
            <p:nvPr/>
          </p:nvSpPr>
          <p:spPr>
            <a:xfrm>
              <a:off x="4113761" y="1722537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5"/>
            <p:cNvSpPr/>
            <p:nvPr/>
          </p:nvSpPr>
          <p:spPr>
            <a:xfrm>
              <a:off x="3950445" y="1769439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5"/>
            <p:cNvSpPr/>
            <p:nvPr/>
          </p:nvSpPr>
          <p:spPr>
            <a:xfrm>
              <a:off x="4031706" y="1769439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5"/>
            <p:cNvSpPr/>
            <p:nvPr/>
          </p:nvSpPr>
          <p:spPr>
            <a:xfrm>
              <a:off x="4113761" y="1769439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5"/>
            <p:cNvSpPr/>
            <p:nvPr/>
          </p:nvSpPr>
          <p:spPr>
            <a:xfrm>
              <a:off x="3950064" y="1664139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5"/>
            <p:cNvSpPr/>
            <p:nvPr/>
          </p:nvSpPr>
          <p:spPr>
            <a:xfrm>
              <a:off x="4113380" y="1664139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5"/>
            <p:cNvSpPr/>
            <p:nvPr/>
          </p:nvSpPr>
          <p:spPr>
            <a:xfrm>
              <a:off x="4031357" y="1710724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5"/>
            <p:cNvSpPr/>
            <p:nvPr/>
          </p:nvSpPr>
          <p:spPr>
            <a:xfrm>
              <a:off x="3868390" y="1757531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5"/>
            <p:cNvSpPr/>
            <p:nvPr/>
          </p:nvSpPr>
          <p:spPr>
            <a:xfrm>
              <a:off x="4031357" y="1617618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8" name="Google Shape;1068;p45"/>
          <p:cNvSpPr/>
          <p:nvPr/>
        </p:nvSpPr>
        <p:spPr>
          <a:xfrm rot="10800000">
            <a:off x="3710138" y="2707138"/>
            <a:ext cx="276300" cy="276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" name="Google Shape;1069;p45"/>
          <p:cNvSpPr/>
          <p:nvPr/>
        </p:nvSpPr>
        <p:spPr>
          <a:xfrm>
            <a:off x="2262743" y="2707009"/>
            <a:ext cx="276300" cy="276300"/>
          </a:xfrm>
          <a:prstGeom prst="rect">
            <a:avLst/>
          </a:prstGeom>
          <a:solidFill>
            <a:srgbClr val="F9C3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45"/>
          <p:cNvSpPr/>
          <p:nvPr/>
        </p:nvSpPr>
        <p:spPr>
          <a:xfrm rot="10800000">
            <a:off x="6604968" y="2707143"/>
            <a:ext cx="276300" cy="276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45"/>
          <p:cNvSpPr/>
          <p:nvPr/>
        </p:nvSpPr>
        <p:spPr>
          <a:xfrm>
            <a:off x="5157539" y="2706993"/>
            <a:ext cx="276300" cy="276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45"/>
          <p:cNvSpPr txBox="1"/>
          <p:nvPr>
            <p:ph idx="4294967295" type="subTitle"/>
          </p:nvPr>
        </p:nvSpPr>
        <p:spPr>
          <a:xfrm>
            <a:off x="5748887" y="3603851"/>
            <a:ext cx="1988400" cy="8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</a:rPr>
              <a:t>Mercury is the smallest planet in the Solar System</a:t>
            </a:r>
            <a:endParaRPr sz="1400">
              <a:solidFill>
                <a:schemeClr val="lt2"/>
              </a:solidFill>
            </a:endParaRPr>
          </a:p>
        </p:txBody>
      </p:sp>
      <p:sp>
        <p:nvSpPr>
          <p:cNvPr id="1073" name="Google Shape;1073;p45"/>
          <p:cNvSpPr txBox="1"/>
          <p:nvPr>
            <p:ph idx="4294967295" type="subTitle"/>
          </p:nvPr>
        </p:nvSpPr>
        <p:spPr>
          <a:xfrm>
            <a:off x="4301488" y="1508081"/>
            <a:ext cx="1988400" cy="56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</a:rPr>
              <a:t>Venus has an extremely poisonous atmosphere</a:t>
            </a:r>
            <a:endParaRPr sz="1400">
              <a:solidFill>
                <a:schemeClr val="lt2"/>
              </a:solidFill>
            </a:endParaRPr>
          </a:p>
        </p:txBody>
      </p:sp>
      <p:sp>
        <p:nvSpPr>
          <p:cNvPr id="1074" name="Google Shape;1074;p45"/>
          <p:cNvSpPr txBox="1"/>
          <p:nvPr>
            <p:ph idx="4294967295" type="ctrTitle"/>
          </p:nvPr>
        </p:nvSpPr>
        <p:spPr>
          <a:xfrm>
            <a:off x="4205038" y="2095490"/>
            <a:ext cx="2181300" cy="47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</a:rPr>
              <a:t>DAY 03</a:t>
            </a:r>
            <a:endParaRPr sz="1800">
              <a:solidFill>
                <a:schemeClr val="lt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1075" name="Google Shape;1075;p45"/>
          <p:cNvSpPr txBox="1"/>
          <p:nvPr>
            <p:ph idx="4294967295" type="subTitle"/>
          </p:nvPr>
        </p:nvSpPr>
        <p:spPr>
          <a:xfrm>
            <a:off x="2854038" y="3603851"/>
            <a:ext cx="1988400" cy="82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</a:rPr>
              <a:t>Jupiter is</a:t>
            </a:r>
            <a:r>
              <a:rPr lang="en" sz="1400">
                <a:solidFill>
                  <a:schemeClr val="lt2"/>
                </a:solidFill>
              </a:rPr>
              <a:t> the biggest planet in the Solar System</a:t>
            </a:r>
            <a:endParaRPr sz="1400">
              <a:solidFill>
                <a:schemeClr val="lt2"/>
              </a:solidFill>
            </a:endParaRPr>
          </a:p>
        </p:txBody>
      </p:sp>
      <p:sp>
        <p:nvSpPr>
          <p:cNvPr id="1076" name="Google Shape;1076;p45"/>
          <p:cNvSpPr txBox="1"/>
          <p:nvPr>
            <p:ph idx="4294967295" type="subTitle"/>
          </p:nvPr>
        </p:nvSpPr>
        <p:spPr>
          <a:xfrm>
            <a:off x="1406688" y="1500881"/>
            <a:ext cx="1988400" cy="56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</a:rPr>
              <a:t>Despite being red, Mars is actually a very cold place</a:t>
            </a:r>
            <a:endParaRPr sz="1400">
              <a:solidFill>
                <a:schemeClr val="lt2"/>
              </a:solidFill>
            </a:endParaRPr>
          </a:p>
        </p:txBody>
      </p:sp>
      <p:sp>
        <p:nvSpPr>
          <p:cNvPr id="1077" name="Google Shape;1077;p45"/>
          <p:cNvSpPr txBox="1"/>
          <p:nvPr>
            <p:ph idx="4294967295" type="ctrTitle"/>
          </p:nvPr>
        </p:nvSpPr>
        <p:spPr>
          <a:xfrm>
            <a:off x="1310238" y="2082120"/>
            <a:ext cx="2181300" cy="47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</a:rPr>
              <a:t>DAY 01</a:t>
            </a:r>
            <a:endParaRPr sz="1800">
              <a:solidFill>
                <a:schemeClr val="lt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1078" name="Google Shape;1078;p45"/>
          <p:cNvSpPr txBox="1"/>
          <p:nvPr>
            <p:ph idx="4294967295" type="ctrTitle"/>
          </p:nvPr>
        </p:nvSpPr>
        <p:spPr>
          <a:xfrm>
            <a:off x="5652460" y="3160572"/>
            <a:ext cx="2181300" cy="4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</a:rPr>
              <a:t>DAY 04</a:t>
            </a:r>
            <a:endParaRPr sz="1800">
              <a:solidFill>
                <a:schemeClr val="lt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1079" name="Google Shape;1079;p45"/>
          <p:cNvSpPr txBox="1"/>
          <p:nvPr>
            <p:ph idx="4294967295" type="ctrTitle"/>
          </p:nvPr>
        </p:nvSpPr>
        <p:spPr>
          <a:xfrm>
            <a:off x="2757638" y="3160572"/>
            <a:ext cx="2181300" cy="4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</a:rPr>
              <a:t>DAY 02</a:t>
            </a:r>
            <a:endParaRPr sz="1800">
              <a:solidFill>
                <a:schemeClr val="lt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cxnSp>
        <p:nvCxnSpPr>
          <p:cNvPr id="1080" name="Google Shape;1080;p45"/>
          <p:cNvCxnSpPr>
            <a:stCxn id="1069" idx="3"/>
            <a:endCxn id="1068" idx="3"/>
          </p:cNvCxnSpPr>
          <p:nvPr/>
        </p:nvCxnSpPr>
        <p:spPr>
          <a:xfrm>
            <a:off x="2539043" y="2845159"/>
            <a:ext cx="11712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1" name="Google Shape;1081;p45"/>
          <p:cNvCxnSpPr>
            <a:stCxn id="1068" idx="1"/>
            <a:endCxn id="1071" idx="1"/>
          </p:cNvCxnSpPr>
          <p:nvPr/>
        </p:nvCxnSpPr>
        <p:spPr>
          <a:xfrm>
            <a:off x="3986438" y="2845288"/>
            <a:ext cx="11712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2" name="Google Shape;1082;p45"/>
          <p:cNvCxnSpPr>
            <a:stCxn id="1071" idx="3"/>
            <a:endCxn id="1070" idx="3"/>
          </p:cNvCxnSpPr>
          <p:nvPr/>
        </p:nvCxnSpPr>
        <p:spPr>
          <a:xfrm>
            <a:off x="5433839" y="2845143"/>
            <a:ext cx="1171200" cy="30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6" name="Shape 1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" name="Google Shape;1087;p46"/>
          <p:cNvSpPr txBox="1"/>
          <p:nvPr>
            <p:ph idx="2" type="ctrTitle"/>
          </p:nvPr>
        </p:nvSpPr>
        <p:spPr>
          <a:xfrm>
            <a:off x="714025" y="409525"/>
            <a:ext cx="24102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CONSULTANTS</a:t>
            </a:r>
            <a:endParaRPr/>
          </a:p>
        </p:txBody>
      </p:sp>
      <p:sp>
        <p:nvSpPr>
          <p:cNvPr id="1088" name="Google Shape;1088;p46"/>
          <p:cNvSpPr txBox="1"/>
          <p:nvPr>
            <p:ph type="ctrTitle"/>
          </p:nvPr>
        </p:nvSpPr>
        <p:spPr>
          <a:xfrm>
            <a:off x="714025" y="2225550"/>
            <a:ext cx="1921500" cy="111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HELENA PATTERSON, 32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89" name="Google Shape;1089;p46"/>
          <p:cNvSpPr txBox="1"/>
          <p:nvPr>
            <p:ph idx="1" type="subTitle"/>
          </p:nvPr>
        </p:nvSpPr>
        <p:spPr>
          <a:xfrm>
            <a:off x="714025" y="3450500"/>
            <a:ext cx="2722200" cy="7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pic>
        <p:nvPicPr>
          <p:cNvPr id="1090" name="Google Shape;1090;p46"/>
          <p:cNvPicPr preferRelativeResize="0"/>
          <p:nvPr/>
        </p:nvPicPr>
        <p:blipFill rotWithShape="1">
          <a:blip r:embed="rId3">
            <a:alphaModFix/>
          </a:blip>
          <a:srcRect b="0" l="48140" r="1859" t="0"/>
          <a:stretch/>
        </p:blipFill>
        <p:spPr>
          <a:xfrm flipH="1">
            <a:off x="4572000" y="-150"/>
            <a:ext cx="4572000" cy="5143500"/>
          </a:xfrm>
          <a:prstGeom prst="snip1Rect">
            <a:avLst>
              <a:gd fmla="val 21487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094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" name="Google Shape;1095;p47"/>
          <p:cNvSpPr txBox="1"/>
          <p:nvPr>
            <p:ph idx="2" type="ctrTitle"/>
          </p:nvPr>
        </p:nvSpPr>
        <p:spPr>
          <a:xfrm flipH="1">
            <a:off x="476307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CONSULTANTS</a:t>
            </a:r>
            <a:endParaRPr/>
          </a:p>
        </p:txBody>
      </p:sp>
      <p:sp>
        <p:nvSpPr>
          <p:cNvPr id="1096" name="Google Shape;1096;p47"/>
          <p:cNvSpPr txBox="1"/>
          <p:nvPr>
            <p:ph type="ctrTitle"/>
          </p:nvPr>
        </p:nvSpPr>
        <p:spPr>
          <a:xfrm flipH="1">
            <a:off x="6508475" y="2225550"/>
            <a:ext cx="1921500" cy="111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RICHARD JACKSON</a:t>
            </a:r>
            <a:r>
              <a:rPr lang="en">
                <a:solidFill>
                  <a:schemeClr val="accent1"/>
                </a:solidFill>
              </a:rPr>
              <a:t>, 29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97" name="Google Shape;1097;p47"/>
          <p:cNvSpPr txBox="1"/>
          <p:nvPr>
            <p:ph idx="1" type="subTitle"/>
          </p:nvPr>
        </p:nvSpPr>
        <p:spPr>
          <a:xfrm flipH="1">
            <a:off x="5707775" y="3450500"/>
            <a:ext cx="2722200" cy="78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pic>
        <p:nvPicPr>
          <p:cNvPr id="1098" name="Google Shape;1098;p47"/>
          <p:cNvPicPr preferRelativeResize="0"/>
          <p:nvPr/>
        </p:nvPicPr>
        <p:blipFill rotWithShape="1">
          <a:blip r:embed="rId3">
            <a:alphaModFix/>
          </a:blip>
          <a:srcRect b="0" l="14465" r="35535" t="0"/>
          <a:stretch/>
        </p:blipFill>
        <p:spPr>
          <a:xfrm>
            <a:off x="0" y="-150"/>
            <a:ext cx="4572000" cy="5143500"/>
          </a:xfrm>
          <a:prstGeom prst="snip1Rect">
            <a:avLst>
              <a:gd fmla="val 21487" name="adj"/>
            </a:avLst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1102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48"/>
          <p:cNvSpPr txBox="1"/>
          <p:nvPr>
            <p:ph type="title"/>
          </p:nvPr>
        </p:nvSpPr>
        <p:spPr>
          <a:xfrm>
            <a:off x="2254625" y="1725300"/>
            <a:ext cx="4634700" cy="169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1"/>
        </a:solidFill>
      </p:bgPr>
    </p:bg>
    <p:spTree>
      <p:nvGrpSpPr>
        <p:cNvPr id="1107" name="Shape 1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8" name="Google Shape;1108;p49"/>
          <p:cNvSpPr txBox="1"/>
          <p:nvPr>
            <p:ph idx="15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OUR PARTNERS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109" name="Google Shape;1109;p49"/>
          <p:cNvSpPr/>
          <p:nvPr/>
        </p:nvSpPr>
        <p:spPr>
          <a:xfrm>
            <a:off x="1480863" y="3215213"/>
            <a:ext cx="680100" cy="6801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" name="Google Shape;1110;p49"/>
          <p:cNvSpPr/>
          <p:nvPr/>
        </p:nvSpPr>
        <p:spPr>
          <a:xfrm>
            <a:off x="4223168" y="3215213"/>
            <a:ext cx="680100" cy="6801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" name="Google Shape;1111;p49"/>
          <p:cNvSpPr/>
          <p:nvPr/>
        </p:nvSpPr>
        <p:spPr>
          <a:xfrm>
            <a:off x="6954593" y="3215213"/>
            <a:ext cx="680100" cy="6801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" name="Google Shape;1112;p49"/>
          <p:cNvSpPr/>
          <p:nvPr/>
        </p:nvSpPr>
        <p:spPr>
          <a:xfrm>
            <a:off x="1480863" y="1436938"/>
            <a:ext cx="680100" cy="6801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" name="Google Shape;1113;p49"/>
          <p:cNvSpPr/>
          <p:nvPr/>
        </p:nvSpPr>
        <p:spPr>
          <a:xfrm>
            <a:off x="4223168" y="1436938"/>
            <a:ext cx="680100" cy="6801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" name="Google Shape;1114;p49"/>
          <p:cNvSpPr/>
          <p:nvPr/>
        </p:nvSpPr>
        <p:spPr>
          <a:xfrm>
            <a:off x="6954593" y="1436938"/>
            <a:ext cx="680100" cy="6801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" name="Google Shape;1115;p49"/>
          <p:cNvSpPr txBox="1"/>
          <p:nvPr>
            <p:ph idx="1" type="subTitle"/>
          </p:nvPr>
        </p:nvSpPr>
        <p:spPr>
          <a:xfrm>
            <a:off x="720663" y="2118250"/>
            <a:ext cx="2200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116" name="Google Shape;1116;p49"/>
          <p:cNvSpPr txBox="1"/>
          <p:nvPr>
            <p:ph idx="3" type="subTitle"/>
          </p:nvPr>
        </p:nvSpPr>
        <p:spPr>
          <a:xfrm>
            <a:off x="3527918" y="2118250"/>
            <a:ext cx="207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117" name="Google Shape;1117;p49"/>
          <p:cNvSpPr txBox="1"/>
          <p:nvPr>
            <p:ph idx="5" type="subTitle"/>
          </p:nvPr>
        </p:nvSpPr>
        <p:spPr>
          <a:xfrm>
            <a:off x="6159293" y="2118250"/>
            <a:ext cx="227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118" name="Google Shape;1118;p49"/>
          <p:cNvSpPr txBox="1"/>
          <p:nvPr>
            <p:ph idx="7" type="subTitle"/>
          </p:nvPr>
        </p:nvSpPr>
        <p:spPr>
          <a:xfrm>
            <a:off x="720663" y="3902284"/>
            <a:ext cx="22005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</a:t>
            </a:r>
            <a:r>
              <a:rPr lang="en"/>
              <a:t>the biggest planet of them all</a:t>
            </a:r>
            <a:endParaRPr/>
          </a:p>
        </p:txBody>
      </p:sp>
      <p:sp>
        <p:nvSpPr>
          <p:cNvPr id="1119" name="Google Shape;1119;p49"/>
          <p:cNvSpPr txBox="1"/>
          <p:nvPr>
            <p:ph idx="9" type="subTitle"/>
          </p:nvPr>
        </p:nvSpPr>
        <p:spPr>
          <a:xfrm>
            <a:off x="3527918" y="3902284"/>
            <a:ext cx="207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1120" name="Google Shape;1120;p49"/>
          <p:cNvSpPr txBox="1"/>
          <p:nvPr>
            <p:ph idx="14" type="subTitle"/>
          </p:nvPr>
        </p:nvSpPr>
        <p:spPr>
          <a:xfrm>
            <a:off x="6159293" y="3902284"/>
            <a:ext cx="2270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121" name="Google Shape;1121;p49"/>
          <p:cNvSpPr txBox="1"/>
          <p:nvPr>
            <p:ph type="ctrTitle"/>
          </p:nvPr>
        </p:nvSpPr>
        <p:spPr>
          <a:xfrm>
            <a:off x="880263" y="1549750"/>
            <a:ext cx="1881300" cy="426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A.</a:t>
            </a:r>
            <a:endParaRPr/>
          </a:p>
        </p:txBody>
      </p:sp>
      <p:sp>
        <p:nvSpPr>
          <p:cNvPr id="1122" name="Google Shape;1122;p49"/>
          <p:cNvSpPr txBox="1"/>
          <p:nvPr>
            <p:ph idx="2" type="ctrTitle"/>
          </p:nvPr>
        </p:nvSpPr>
        <p:spPr>
          <a:xfrm>
            <a:off x="3622568" y="1549750"/>
            <a:ext cx="1881300" cy="426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B.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1123" name="Google Shape;1123;p49"/>
          <p:cNvSpPr txBox="1"/>
          <p:nvPr>
            <p:ph idx="4" type="ctrTitle"/>
          </p:nvPr>
        </p:nvSpPr>
        <p:spPr>
          <a:xfrm>
            <a:off x="6353993" y="1549750"/>
            <a:ext cx="1881300" cy="426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C.</a:t>
            </a:r>
            <a:endParaRPr/>
          </a:p>
        </p:txBody>
      </p:sp>
      <p:sp>
        <p:nvSpPr>
          <p:cNvPr id="1124" name="Google Shape;1124;p49"/>
          <p:cNvSpPr txBox="1"/>
          <p:nvPr>
            <p:ph idx="6" type="ctrTitle"/>
          </p:nvPr>
        </p:nvSpPr>
        <p:spPr>
          <a:xfrm>
            <a:off x="880263" y="3333598"/>
            <a:ext cx="1881300" cy="426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D.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1125" name="Google Shape;1125;p49"/>
          <p:cNvSpPr txBox="1"/>
          <p:nvPr>
            <p:ph idx="8" type="ctrTitle"/>
          </p:nvPr>
        </p:nvSpPr>
        <p:spPr>
          <a:xfrm>
            <a:off x="3622568" y="3333598"/>
            <a:ext cx="1881300" cy="426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E.</a:t>
            </a:r>
            <a:endParaRPr/>
          </a:p>
        </p:txBody>
      </p:sp>
      <p:sp>
        <p:nvSpPr>
          <p:cNvPr id="1126" name="Google Shape;1126;p49"/>
          <p:cNvSpPr txBox="1"/>
          <p:nvPr>
            <p:ph idx="13" type="ctrTitle"/>
          </p:nvPr>
        </p:nvSpPr>
        <p:spPr>
          <a:xfrm>
            <a:off x="6353993" y="3333598"/>
            <a:ext cx="1881300" cy="426900"/>
          </a:xfrm>
          <a:prstGeom prst="rect">
            <a:avLst/>
          </a:prstGeom>
        </p:spPr>
        <p:txBody>
          <a:bodyPr anchorCtr="0" anchor="ctr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F.</a:t>
            </a:r>
            <a:endParaRPr>
              <a:solidFill>
                <a:schemeClr val="accent5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138"/>
        </a:solidFill>
      </p:bgPr>
    </p:bg>
    <p:spTree>
      <p:nvGrpSpPr>
        <p:cNvPr id="359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Google Shape;360;p32"/>
          <p:cNvSpPr txBox="1"/>
          <p:nvPr>
            <p:ph type="ctrTitle"/>
          </p:nvPr>
        </p:nvSpPr>
        <p:spPr>
          <a:xfrm>
            <a:off x="714025" y="409525"/>
            <a:ext cx="58107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361" name="Google Shape;361;p32"/>
          <p:cNvSpPr txBox="1"/>
          <p:nvPr>
            <p:ph idx="1" type="body"/>
          </p:nvPr>
        </p:nvSpPr>
        <p:spPr>
          <a:xfrm>
            <a:off x="748350" y="1063525"/>
            <a:ext cx="7647300" cy="31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</a:rPr>
              <a:t>Here’s what you’ll find in this 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rgbClr val="F3F3F3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rgbClr val="F3F3F3"/>
                </a:solidFill>
              </a:rPr>
              <a:t>template:</a:t>
            </a:r>
            <a:endParaRPr>
              <a:solidFill>
                <a:srgbClr val="F3F3F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lang="en">
                <a:solidFill>
                  <a:srgbClr val="F3F3F3"/>
                </a:solidFill>
              </a:rPr>
              <a:t>A slide structure based on a consulting sales pitch, which you can easily adapt to your needs. For more info on how to edit the template, please visit 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rgbClr val="F3F3F3"/>
                </a:solidFill>
              </a:rPr>
              <a:t> or read our 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rgbClr val="F3F3F3"/>
                </a:solidFill>
              </a:rPr>
              <a:t>.</a:t>
            </a:r>
            <a:endParaRPr>
              <a:solidFill>
                <a:srgbClr val="F3F3F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lang="en">
                <a:solidFill>
                  <a:srgbClr val="F3F3F3"/>
                </a:solidFill>
              </a:rPr>
              <a:t>An assortment of illustrations that are suitable for use in the presentation can be found in the </a:t>
            </a:r>
            <a:r>
              <a:rPr b="1" lang="en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a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lternative resources</a:t>
            </a:r>
            <a:r>
              <a:rPr lang="en">
                <a:solidFill>
                  <a:srgbClr val="F3F3F3"/>
                </a:solidFill>
              </a:rPr>
              <a:t> slide.</a:t>
            </a:r>
            <a:endParaRPr>
              <a:solidFill>
                <a:srgbClr val="F3F3F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lang="en">
                <a:solidFill>
                  <a:srgbClr val="F3F3F3"/>
                </a:solidFill>
              </a:rPr>
              <a:t>A 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>
                <a:solidFill>
                  <a:srgbClr val="F3F3F3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>
                <a:solidFill>
                  <a:srgbClr val="F3F3F3"/>
                </a:solidFill>
              </a:rPr>
              <a:t>slide, which you must keep so that proper credits for our design are given.</a:t>
            </a:r>
            <a:endParaRPr>
              <a:solidFill>
                <a:srgbClr val="F3F3F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lang="en">
                <a:solidFill>
                  <a:srgbClr val="F3F3F3"/>
                </a:solidFill>
              </a:rPr>
              <a:t>A 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</a:t>
            </a:r>
            <a:r>
              <a:rPr b="1" lang="en">
                <a:solidFill>
                  <a:srgbClr val="F3F3F3"/>
                </a:solidFill>
                <a:latin typeface="Roboto"/>
                <a:ea typeface="Roboto"/>
                <a:cs typeface="Roboto"/>
                <a:sym typeface="Roboto"/>
              </a:rPr>
              <a:t>slide</a:t>
            </a:r>
            <a:r>
              <a:rPr lang="en">
                <a:solidFill>
                  <a:srgbClr val="F3F3F3"/>
                </a:solidFill>
              </a:rPr>
              <a:t>, where you’ll find links to all the elements used in the template.</a:t>
            </a:r>
            <a:endParaRPr>
              <a:solidFill>
                <a:srgbClr val="F3F3F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rgbClr val="F3F3F3"/>
                </a:solidFill>
              </a:rPr>
              <a:t>.</a:t>
            </a:r>
            <a:endParaRPr>
              <a:solidFill>
                <a:srgbClr val="F3F3F3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lang="en">
                <a:solidFill>
                  <a:srgbClr val="F3F3F3"/>
                </a:solidFill>
              </a:rPr>
              <a:t>Final slides with: </a:t>
            </a:r>
            <a:endParaRPr>
              <a:solidFill>
                <a:srgbClr val="F3F3F3"/>
              </a:solidFill>
            </a:endParaRPr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lang="en">
                <a:solidFill>
                  <a:srgbClr val="F3F3F3"/>
                </a:solidFill>
              </a:rPr>
              <a:t>The</a:t>
            </a:r>
            <a:r>
              <a:rPr lang="en">
                <a:solidFill>
                  <a:srgbClr val="F3F3F3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rgbClr val="F3F3F3"/>
                </a:solidFill>
              </a:rPr>
              <a:t> used in the template.</a:t>
            </a:r>
            <a:endParaRPr>
              <a:solidFill>
                <a:srgbClr val="F3F3F3"/>
              </a:solidFill>
            </a:endParaRPr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lang="en">
                <a:solidFill>
                  <a:srgbClr val="F3F3F3"/>
                </a:solidFill>
              </a:rPr>
              <a:t>More</a:t>
            </a:r>
            <a:r>
              <a:rPr lang="en">
                <a:solidFill>
                  <a:srgbClr val="F3F3F3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rgbClr val="F3F3F3"/>
                </a:solidFill>
              </a:rPr>
              <a:t>, whose size and color can be edited. </a:t>
            </a:r>
            <a:endParaRPr>
              <a:solidFill>
                <a:srgbClr val="F3F3F3"/>
              </a:solidFill>
            </a:endParaRPr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oboto Light"/>
              <a:buAutoNum type="arabicPeriod"/>
            </a:pPr>
            <a:r>
              <a:rPr lang="en">
                <a:solidFill>
                  <a:srgbClr val="F3F3F3"/>
                </a:solidFill>
              </a:rPr>
              <a:t>Sets of </a:t>
            </a:r>
            <a:r>
              <a:rPr b="1" lang="en">
                <a:solidFill>
                  <a:srgbClr val="F3F3F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action="ppaction://hlinksldjump"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rgbClr val="F3F3F3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</a:rPr>
              <a:t>You can delete this slide when you’re done editing the presentation.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0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31" name="Google Shape;1131;p50"/>
          <p:cNvGraphicFramePr/>
          <p:nvPr/>
        </p:nvGraphicFramePr>
        <p:xfrm>
          <a:off x="1537175" y="155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{2D755E87-9393-41B3-999D-0C886120B5EF}</a:tableStyleId>
              </a:tblPr>
              <a:tblGrid>
                <a:gridCol w="1515325"/>
                <a:gridCol w="1515325"/>
                <a:gridCol w="3693925"/>
              </a:tblGrid>
              <a:tr h="6423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91425" marB="91425" marR="274300" marL="91425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AGE</a:t>
                      </a:r>
                      <a:endParaRPr sz="1800">
                        <a:solidFill>
                          <a:schemeClr val="dk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91425" marB="91425" marR="274300" marL="91425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2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TESTIMONIAL</a:t>
                      </a:r>
                      <a:endParaRPr sz="1800">
                        <a:solidFill>
                          <a:schemeClr val="lt2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91425" marB="91425" marR="91425" marL="274300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4237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JOHN</a:t>
                      </a:r>
                      <a:endParaRPr sz="1800">
                        <a:solidFill>
                          <a:schemeClr val="dk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JAMES</a:t>
                      </a:r>
                      <a:endParaRPr sz="1800">
                        <a:solidFill>
                          <a:schemeClr val="dk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91425" marB="91425" marR="274300" marL="91425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2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50</a:t>
                      </a:r>
                      <a:endParaRPr sz="1800">
                        <a:solidFill>
                          <a:schemeClr val="lt2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91425" marB="91425" marR="274300" marL="91425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Roboto Light"/>
                          <a:ea typeface="Roboto Light"/>
                          <a:cs typeface="Roboto Light"/>
                          <a:sym typeface="Roboto Light"/>
                        </a:rPr>
                        <a:t>“Mercury is the closest planet to the Sun and the smallest one in the Solar System”</a:t>
                      </a:r>
                      <a:endParaRPr>
                        <a:solidFill>
                          <a:schemeClr val="dk1"/>
                        </a:solidFill>
                        <a:latin typeface="Roboto Light"/>
                        <a:ea typeface="Roboto Light"/>
                        <a:cs typeface="Roboto Light"/>
                        <a:sym typeface="Roboto Light"/>
                      </a:endParaRPr>
                    </a:p>
                  </a:txBody>
                  <a:tcPr marT="91425" marB="91425" marR="91425" marL="274300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70402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HELEN</a:t>
                      </a:r>
                      <a:endParaRPr sz="1800">
                        <a:solidFill>
                          <a:schemeClr val="dk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DOE</a:t>
                      </a:r>
                      <a:endParaRPr sz="1800">
                        <a:solidFill>
                          <a:schemeClr val="dk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162000" marB="91425" marR="274300" marL="91425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48</a:t>
                      </a:r>
                      <a:endParaRPr sz="1800">
                        <a:solidFill>
                          <a:schemeClr val="dk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162000" marB="91425" marR="274300" marL="91425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Roboto Light"/>
                          <a:ea typeface="Roboto Light"/>
                          <a:cs typeface="Roboto Light"/>
                          <a:sym typeface="Roboto Light"/>
                        </a:rPr>
                        <a:t>“Saturn is the ringed planet. It’s a gas giant, composed mostly of hydrogen and helium”</a:t>
                      </a:r>
                      <a:endParaRPr>
                        <a:solidFill>
                          <a:schemeClr val="dk1"/>
                        </a:solidFill>
                        <a:latin typeface="Roboto Light"/>
                        <a:ea typeface="Roboto Light"/>
                        <a:cs typeface="Roboto Light"/>
                        <a:sym typeface="Roboto Light"/>
                      </a:endParaRPr>
                    </a:p>
                  </a:txBody>
                  <a:tcPr marT="144000" marB="0" marR="91425" marL="274300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2"/>
                    </a:solidFill>
                  </a:tcPr>
                </a:tc>
              </a:tr>
              <a:tr h="70402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HILARY SMITH</a:t>
                      </a:r>
                      <a:endParaRPr sz="1800">
                        <a:solidFill>
                          <a:schemeClr val="dk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162000" marB="91425" marR="274300" marL="91425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2"/>
                          </a:solidFill>
                          <a:latin typeface="Anton"/>
                          <a:ea typeface="Anton"/>
                          <a:cs typeface="Anton"/>
                          <a:sym typeface="Anton"/>
                        </a:rPr>
                        <a:t>36</a:t>
                      </a:r>
                      <a:endParaRPr sz="1800">
                        <a:solidFill>
                          <a:schemeClr val="lt2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162000" marB="91425" marR="274300" marL="91425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Roboto Light"/>
                          <a:ea typeface="Roboto Light"/>
                          <a:cs typeface="Roboto Light"/>
                          <a:sym typeface="Roboto Light"/>
                        </a:rPr>
                        <a:t>“Venus has a beautiful name and is the second planet from the Sun”</a:t>
                      </a:r>
                      <a:endParaRPr>
                        <a:solidFill>
                          <a:schemeClr val="dk1"/>
                        </a:solidFill>
                        <a:latin typeface="Roboto Light"/>
                        <a:ea typeface="Roboto Light"/>
                        <a:cs typeface="Roboto Light"/>
                        <a:sym typeface="Roboto Light"/>
                      </a:endParaRPr>
                    </a:p>
                  </a:txBody>
                  <a:tcPr marT="144000" marB="0" marR="91425" marL="274300" anchor="ctr">
                    <a:lnL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F3F3F3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</a:tbl>
          </a:graphicData>
        </a:graphic>
      </p:graphicFrame>
      <p:sp>
        <p:nvSpPr>
          <p:cNvPr id="1132" name="Google Shape;1132;p50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TESTIMONIALS</a:t>
            </a:r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136" name="Shape 1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" name="Google Shape;1137;p51"/>
          <p:cNvSpPr txBox="1"/>
          <p:nvPr>
            <p:ph idx="8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1138" name="Google Shape;1138;p51"/>
          <p:cNvSpPr txBox="1"/>
          <p:nvPr>
            <p:ph type="ctrTitle"/>
          </p:nvPr>
        </p:nvSpPr>
        <p:spPr>
          <a:xfrm>
            <a:off x="1542800" y="1848950"/>
            <a:ext cx="2555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139" name="Google Shape;1139;p51"/>
          <p:cNvSpPr txBox="1"/>
          <p:nvPr>
            <p:ph idx="1" type="subTitle"/>
          </p:nvPr>
        </p:nvSpPr>
        <p:spPr>
          <a:xfrm>
            <a:off x="1542800" y="2313631"/>
            <a:ext cx="2555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1140" name="Google Shape;1140;p51"/>
          <p:cNvSpPr txBox="1"/>
          <p:nvPr>
            <p:ph idx="2" type="ctrTitle"/>
          </p:nvPr>
        </p:nvSpPr>
        <p:spPr>
          <a:xfrm>
            <a:off x="5874776" y="1848950"/>
            <a:ext cx="2555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141" name="Google Shape;1141;p51"/>
          <p:cNvSpPr txBox="1"/>
          <p:nvPr>
            <p:ph idx="3" type="subTitle"/>
          </p:nvPr>
        </p:nvSpPr>
        <p:spPr>
          <a:xfrm>
            <a:off x="5874776" y="2313631"/>
            <a:ext cx="2555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142" name="Google Shape;1142;p51"/>
          <p:cNvSpPr txBox="1"/>
          <p:nvPr>
            <p:ph idx="4" type="ctrTitle"/>
          </p:nvPr>
        </p:nvSpPr>
        <p:spPr>
          <a:xfrm>
            <a:off x="1542800" y="3523676"/>
            <a:ext cx="2555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143" name="Google Shape;1143;p51"/>
          <p:cNvSpPr txBox="1"/>
          <p:nvPr>
            <p:ph idx="5" type="subTitle"/>
          </p:nvPr>
        </p:nvSpPr>
        <p:spPr>
          <a:xfrm>
            <a:off x="1542800" y="3988561"/>
            <a:ext cx="2555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the biggest planet in the Solar System</a:t>
            </a:r>
            <a:endParaRPr/>
          </a:p>
        </p:txBody>
      </p:sp>
      <p:sp>
        <p:nvSpPr>
          <p:cNvPr id="1144" name="Google Shape;1144;p51"/>
          <p:cNvSpPr txBox="1"/>
          <p:nvPr>
            <p:ph idx="6" type="ctrTitle"/>
          </p:nvPr>
        </p:nvSpPr>
        <p:spPr>
          <a:xfrm>
            <a:off x="5874776" y="3523676"/>
            <a:ext cx="2555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145" name="Google Shape;1145;p51"/>
          <p:cNvSpPr txBox="1"/>
          <p:nvPr>
            <p:ph idx="7" type="subTitle"/>
          </p:nvPr>
        </p:nvSpPr>
        <p:spPr>
          <a:xfrm>
            <a:off x="5874776" y="3988561"/>
            <a:ext cx="2555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146" name="Google Shape;1146;p51"/>
          <p:cNvSpPr/>
          <p:nvPr/>
        </p:nvSpPr>
        <p:spPr>
          <a:xfrm>
            <a:off x="714026" y="2053420"/>
            <a:ext cx="729600" cy="7296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" name="Google Shape;1147;p51"/>
          <p:cNvSpPr/>
          <p:nvPr/>
        </p:nvSpPr>
        <p:spPr>
          <a:xfrm>
            <a:off x="5046001" y="2053420"/>
            <a:ext cx="729600" cy="7296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" name="Google Shape;1148;p51"/>
          <p:cNvSpPr/>
          <p:nvPr/>
        </p:nvSpPr>
        <p:spPr>
          <a:xfrm>
            <a:off x="714026" y="3725909"/>
            <a:ext cx="729600" cy="7296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" name="Google Shape;1149;p51"/>
          <p:cNvSpPr/>
          <p:nvPr/>
        </p:nvSpPr>
        <p:spPr>
          <a:xfrm>
            <a:off x="5046001" y="3725909"/>
            <a:ext cx="729600" cy="7296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0" name="Google Shape;1150;p51"/>
          <p:cNvGrpSpPr/>
          <p:nvPr/>
        </p:nvGrpSpPr>
        <p:grpSpPr>
          <a:xfrm>
            <a:off x="890392" y="2219747"/>
            <a:ext cx="376880" cy="396945"/>
            <a:chOff x="870939" y="1975821"/>
            <a:chExt cx="332375" cy="350071"/>
          </a:xfrm>
        </p:grpSpPr>
        <p:sp>
          <p:nvSpPr>
            <p:cNvPr id="1151" name="Google Shape;1151;p51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1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1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1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51"/>
          <p:cNvGrpSpPr/>
          <p:nvPr/>
        </p:nvGrpSpPr>
        <p:grpSpPr>
          <a:xfrm>
            <a:off x="5275425" y="2207405"/>
            <a:ext cx="270741" cy="421630"/>
            <a:chOff x="2722090" y="2890162"/>
            <a:chExt cx="238770" cy="371841"/>
          </a:xfrm>
        </p:grpSpPr>
        <p:sp>
          <p:nvSpPr>
            <p:cNvPr id="1156" name="Google Shape;1156;p51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1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1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9" name="Google Shape;1159;p51"/>
          <p:cNvSpPr/>
          <p:nvPr/>
        </p:nvSpPr>
        <p:spPr>
          <a:xfrm>
            <a:off x="906074" y="3918337"/>
            <a:ext cx="345502" cy="344744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0" name="Google Shape;1160;p51"/>
          <p:cNvGrpSpPr/>
          <p:nvPr/>
        </p:nvGrpSpPr>
        <p:grpSpPr>
          <a:xfrm>
            <a:off x="5259100" y="3903947"/>
            <a:ext cx="303402" cy="373523"/>
            <a:chOff x="3584201" y="4294996"/>
            <a:chExt cx="267574" cy="329415"/>
          </a:xfrm>
        </p:grpSpPr>
        <p:sp>
          <p:nvSpPr>
            <p:cNvPr id="1161" name="Google Shape;1161;p51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1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1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1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8" name="Shape 1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9" name="Google Shape;1169;p52"/>
          <p:cNvGrpSpPr/>
          <p:nvPr/>
        </p:nvGrpSpPr>
        <p:grpSpPr>
          <a:xfrm>
            <a:off x="5330900" y="372129"/>
            <a:ext cx="3451883" cy="2322736"/>
            <a:chOff x="6181261" y="439617"/>
            <a:chExt cx="2284049" cy="1536912"/>
          </a:xfrm>
        </p:grpSpPr>
        <p:sp>
          <p:nvSpPr>
            <p:cNvPr id="1170" name="Google Shape;1170;p52"/>
            <p:cNvSpPr/>
            <p:nvPr/>
          </p:nvSpPr>
          <p:spPr>
            <a:xfrm>
              <a:off x="6617675" y="1035588"/>
              <a:ext cx="940300" cy="940942"/>
            </a:xfrm>
            <a:custGeom>
              <a:rect b="b" l="l" r="r" t="t"/>
              <a:pathLst>
                <a:path extrusionOk="0" h="8792" w="8786">
                  <a:moveTo>
                    <a:pt x="4391" y="2313"/>
                  </a:moveTo>
                  <a:cubicBezTo>
                    <a:pt x="5541" y="2313"/>
                    <a:pt x="6475" y="3244"/>
                    <a:pt x="6475" y="4394"/>
                  </a:cubicBezTo>
                  <a:cubicBezTo>
                    <a:pt x="6475" y="5547"/>
                    <a:pt x="5541" y="6478"/>
                    <a:pt x="4391" y="6478"/>
                  </a:cubicBezTo>
                  <a:cubicBezTo>
                    <a:pt x="3242" y="6478"/>
                    <a:pt x="2311" y="5547"/>
                    <a:pt x="2311" y="4394"/>
                  </a:cubicBezTo>
                  <a:cubicBezTo>
                    <a:pt x="2311" y="3244"/>
                    <a:pt x="3242" y="2313"/>
                    <a:pt x="4391" y="2313"/>
                  </a:cubicBezTo>
                  <a:close/>
                  <a:moveTo>
                    <a:pt x="3753" y="0"/>
                  </a:moveTo>
                  <a:lnTo>
                    <a:pt x="3753" y="1506"/>
                  </a:lnTo>
                  <a:cubicBezTo>
                    <a:pt x="3411" y="1580"/>
                    <a:pt x="3086" y="1718"/>
                    <a:pt x="2801" y="1901"/>
                  </a:cubicBezTo>
                  <a:lnTo>
                    <a:pt x="1740" y="839"/>
                  </a:lnTo>
                  <a:lnTo>
                    <a:pt x="833" y="1739"/>
                  </a:lnTo>
                  <a:lnTo>
                    <a:pt x="1898" y="2803"/>
                  </a:lnTo>
                  <a:cubicBezTo>
                    <a:pt x="1711" y="3093"/>
                    <a:pt x="1577" y="3414"/>
                    <a:pt x="1500" y="3756"/>
                  </a:cubicBezTo>
                  <a:lnTo>
                    <a:pt x="1" y="3756"/>
                  </a:lnTo>
                  <a:lnTo>
                    <a:pt x="1" y="5036"/>
                  </a:lnTo>
                  <a:lnTo>
                    <a:pt x="1500" y="5036"/>
                  </a:lnTo>
                  <a:cubicBezTo>
                    <a:pt x="1577" y="5378"/>
                    <a:pt x="1711" y="5699"/>
                    <a:pt x="1898" y="5988"/>
                  </a:cubicBezTo>
                  <a:lnTo>
                    <a:pt x="833" y="7049"/>
                  </a:lnTo>
                  <a:lnTo>
                    <a:pt x="1740" y="7952"/>
                  </a:lnTo>
                  <a:lnTo>
                    <a:pt x="2801" y="6890"/>
                  </a:lnTo>
                  <a:cubicBezTo>
                    <a:pt x="3086" y="7074"/>
                    <a:pt x="3411" y="7212"/>
                    <a:pt x="3753" y="7286"/>
                  </a:cubicBezTo>
                  <a:lnTo>
                    <a:pt x="3753" y="8791"/>
                  </a:lnTo>
                  <a:lnTo>
                    <a:pt x="5030" y="8791"/>
                  </a:lnTo>
                  <a:lnTo>
                    <a:pt x="5030" y="7286"/>
                  </a:lnTo>
                  <a:cubicBezTo>
                    <a:pt x="5375" y="7212"/>
                    <a:pt x="5696" y="7074"/>
                    <a:pt x="5982" y="6890"/>
                  </a:cubicBezTo>
                  <a:lnTo>
                    <a:pt x="7046" y="7952"/>
                  </a:lnTo>
                  <a:lnTo>
                    <a:pt x="7949" y="7049"/>
                  </a:lnTo>
                  <a:lnTo>
                    <a:pt x="6888" y="5988"/>
                  </a:lnTo>
                  <a:cubicBezTo>
                    <a:pt x="7072" y="5699"/>
                    <a:pt x="7205" y="5378"/>
                    <a:pt x="7283" y="5036"/>
                  </a:cubicBezTo>
                  <a:lnTo>
                    <a:pt x="8785" y="5036"/>
                  </a:lnTo>
                  <a:lnTo>
                    <a:pt x="8785" y="3756"/>
                  </a:lnTo>
                  <a:lnTo>
                    <a:pt x="7283" y="3756"/>
                  </a:lnTo>
                  <a:cubicBezTo>
                    <a:pt x="7205" y="3414"/>
                    <a:pt x="7072" y="3093"/>
                    <a:pt x="6888" y="2803"/>
                  </a:cubicBezTo>
                  <a:lnTo>
                    <a:pt x="7949" y="1739"/>
                  </a:lnTo>
                  <a:lnTo>
                    <a:pt x="7046" y="839"/>
                  </a:lnTo>
                  <a:lnTo>
                    <a:pt x="5982" y="1901"/>
                  </a:lnTo>
                  <a:cubicBezTo>
                    <a:pt x="5696" y="1718"/>
                    <a:pt x="5375" y="1580"/>
                    <a:pt x="5030" y="1506"/>
                  </a:cubicBezTo>
                  <a:lnTo>
                    <a:pt x="50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1" name="Google Shape;1171;p52"/>
            <p:cNvGrpSpPr/>
            <p:nvPr/>
          </p:nvGrpSpPr>
          <p:grpSpPr>
            <a:xfrm>
              <a:off x="6181261" y="439617"/>
              <a:ext cx="436422" cy="436187"/>
              <a:chOff x="2011175" y="420675"/>
              <a:chExt cx="139050" cy="138975"/>
            </a:xfrm>
          </p:grpSpPr>
          <p:sp>
            <p:nvSpPr>
              <p:cNvPr id="1172" name="Google Shape;1172;p52"/>
              <p:cNvSpPr/>
              <p:nvPr/>
            </p:nvSpPr>
            <p:spPr>
              <a:xfrm>
                <a:off x="2076600" y="420675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52"/>
              <p:cNvSpPr/>
              <p:nvPr/>
            </p:nvSpPr>
            <p:spPr>
              <a:xfrm>
                <a:off x="2076600" y="514750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52"/>
              <p:cNvSpPr/>
              <p:nvPr/>
            </p:nvSpPr>
            <p:spPr>
              <a:xfrm>
                <a:off x="210532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52"/>
              <p:cNvSpPr/>
              <p:nvPr/>
            </p:nvSpPr>
            <p:spPr>
              <a:xfrm>
                <a:off x="201117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6" name="Google Shape;1176;p52"/>
            <p:cNvGrpSpPr/>
            <p:nvPr/>
          </p:nvGrpSpPr>
          <p:grpSpPr>
            <a:xfrm>
              <a:off x="8095604" y="1129904"/>
              <a:ext cx="369706" cy="369493"/>
              <a:chOff x="2011175" y="420675"/>
              <a:chExt cx="139050" cy="138975"/>
            </a:xfrm>
          </p:grpSpPr>
          <p:sp>
            <p:nvSpPr>
              <p:cNvPr id="1177" name="Google Shape;1177;p52"/>
              <p:cNvSpPr/>
              <p:nvPr/>
            </p:nvSpPr>
            <p:spPr>
              <a:xfrm>
                <a:off x="2076600" y="420675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52"/>
              <p:cNvSpPr/>
              <p:nvPr/>
            </p:nvSpPr>
            <p:spPr>
              <a:xfrm>
                <a:off x="2076600" y="514750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52"/>
              <p:cNvSpPr/>
              <p:nvPr/>
            </p:nvSpPr>
            <p:spPr>
              <a:xfrm>
                <a:off x="210532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52"/>
              <p:cNvSpPr/>
              <p:nvPr/>
            </p:nvSpPr>
            <p:spPr>
              <a:xfrm>
                <a:off x="201117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81" name="Google Shape;1181;p52"/>
            <p:cNvSpPr/>
            <p:nvPr/>
          </p:nvSpPr>
          <p:spPr>
            <a:xfrm rot="900914">
              <a:off x="7399118" y="792808"/>
              <a:ext cx="748626" cy="749116"/>
            </a:xfrm>
            <a:custGeom>
              <a:rect b="b" l="l" r="r" t="t"/>
              <a:pathLst>
                <a:path extrusionOk="0" h="8792" w="8786">
                  <a:moveTo>
                    <a:pt x="4391" y="2313"/>
                  </a:moveTo>
                  <a:cubicBezTo>
                    <a:pt x="5541" y="2313"/>
                    <a:pt x="6475" y="3244"/>
                    <a:pt x="6475" y="4394"/>
                  </a:cubicBezTo>
                  <a:cubicBezTo>
                    <a:pt x="6475" y="5547"/>
                    <a:pt x="5541" y="6478"/>
                    <a:pt x="4391" y="6478"/>
                  </a:cubicBezTo>
                  <a:cubicBezTo>
                    <a:pt x="3242" y="6478"/>
                    <a:pt x="2311" y="5547"/>
                    <a:pt x="2311" y="4394"/>
                  </a:cubicBezTo>
                  <a:cubicBezTo>
                    <a:pt x="2311" y="3244"/>
                    <a:pt x="3242" y="2313"/>
                    <a:pt x="4391" y="2313"/>
                  </a:cubicBezTo>
                  <a:close/>
                  <a:moveTo>
                    <a:pt x="3753" y="0"/>
                  </a:moveTo>
                  <a:lnTo>
                    <a:pt x="3753" y="1506"/>
                  </a:lnTo>
                  <a:cubicBezTo>
                    <a:pt x="3411" y="1580"/>
                    <a:pt x="3086" y="1718"/>
                    <a:pt x="2801" y="1901"/>
                  </a:cubicBezTo>
                  <a:lnTo>
                    <a:pt x="1740" y="839"/>
                  </a:lnTo>
                  <a:lnTo>
                    <a:pt x="833" y="1739"/>
                  </a:lnTo>
                  <a:lnTo>
                    <a:pt x="1898" y="2803"/>
                  </a:lnTo>
                  <a:cubicBezTo>
                    <a:pt x="1711" y="3093"/>
                    <a:pt x="1577" y="3414"/>
                    <a:pt x="1500" y="3756"/>
                  </a:cubicBezTo>
                  <a:lnTo>
                    <a:pt x="1" y="3756"/>
                  </a:lnTo>
                  <a:lnTo>
                    <a:pt x="1" y="5036"/>
                  </a:lnTo>
                  <a:lnTo>
                    <a:pt x="1500" y="5036"/>
                  </a:lnTo>
                  <a:cubicBezTo>
                    <a:pt x="1577" y="5378"/>
                    <a:pt x="1711" y="5699"/>
                    <a:pt x="1898" y="5988"/>
                  </a:cubicBezTo>
                  <a:lnTo>
                    <a:pt x="833" y="7049"/>
                  </a:lnTo>
                  <a:lnTo>
                    <a:pt x="1740" y="7952"/>
                  </a:lnTo>
                  <a:lnTo>
                    <a:pt x="2801" y="6890"/>
                  </a:lnTo>
                  <a:cubicBezTo>
                    <a:pt x="3086" y="7074"/>
                    <a:pt x="3411" y="7212"/>
                    <a:pt x="3753" y="7286"/>
                  </a:cubicBezTo>
                  <a:lnTo>
                    <a:pt x="3753" y="8791"/>
                  </a:lnTo>
                  <a:lnTo>
                    <a:pt x="5030" y="8791"/>
                  </a:lnTo>
                  <a:lnTo>
                    <a:pt x="5030" y="7286"/>
                  </a:lnTo>
                  <a:cubicBezTo>
                    <a:pt x="5375" y="7212"/>
                    <a:pt x="5696" y="7074"/>
                    <a:pt x="5982" y="6890"/>
                  </a:cubicBezTo>
                  <a:lnTo>
                    <a:pt x="7046" y="7952"/>
                  </a:lnTo>
                  <a:lnTo>
                    <a:pt x="7949" y="7049"/>
                  </a:lnTo>
                  <a:lnTo>
                    <a:pt x="6888" y="5988"/>
                  </a:lnTo>
                  <a:cubicBezTo>
                    <a:pt x="7072" y="5699"/>
                    <a:pt x="7205" y="5378"/>
                    <a:pt x="7283" y="5036"/>
                  </a:cubicBezTo>
                  <a:lnTo>
                    <a:pt x="8785" y="5036"/>
                  </a:lnTo>
                  <a:lnTo>
                    <a:pt x="8785" y="3756"/>
                  </a:lnTo>
                  <a:lnTo>
                    <a:pt x="7283" y="3756"/>
                  </a:lnTo>
                  <a:cubicBezTo>
                    <a:pt x="7205" y="3414"/>
                    <a:pt x="7072" y="3093"/>
                    <a:pt x="6888" y="2803"/>
                  </a:cubicBezTo>
                  <a:lnTo>
                    <a:pt x="7949" y="1739"/>
                  </a:lnTo>
                  <a:lnTo>
                    <a:pt x="7046" y="839"/>
                  </a:lnTo>
                  <a:lnTo>
                    <a:pt x="5982" y="1901"/>
                  </a:lnTo>
                  <a:cubicBezTo>
                    <a:pt x="5696" y="1718"/>
                    <a:pt x="5375" y="1580"/>
                    <a:pt x="5030" y="1506"/>
                  </a:cubicBezTo>
                  <a:lnTo>
                    <a:pt x="50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2" name="Google Shape;1182;p52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UPCOMING GOALS</a:t>
            </a:r>
            <a:endParaRPr/>
          </a:p>
        </p:txBody>
      </p:sp>
      <p:grpSp>
        <p:nvGrpSpPr>
          <p:cNvPr id="1183" name="Google Shape;1183;p52"/>
          <p:cNvGrpSpPr/>
          <p:nvPr/>
        </p:nvGrpSpPr>
        <p:grpSpPr>
          <a:xfrm>
            <a:off x="5536525" y="1485925"/>
            <a:ext cx="2893475" cy="3657950"/>
            <a:chOff x="5536525" y="1485925"/>
            <a:chExt cx="2893475" cy="3657950"/>
          </a:xfrm>
        </p:grpSpPr>
        <p:sp>
          <p:nvSpPr>
            <p:cNvPr id="1184" name="Google Shape;1184;p52"/>
            <p:cNvSpPr/>
            <p:nvPr/>
          </p:nvSpPr>
          <p:spPr>
            <a:xfrm flipH="1">
              <a:off x="5536525" y="3719475"/>
              <a:ext cx="964500" cy="1424400"/>
            </a:xfrm>
            <a:prstGeom prst="snip1Rect">
              <a:avLst>
                <a:gd fmla="val 40160" name="adj"/>
              </a:avLst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2"/>
            <p:cNvSpPr/>
            <p:nvPr/>
          </p:nvSpPr>
          <p:spPr>
            <a:xfrm flipH="1">
              <a:off x="6501025" y="2602701"/>
              <a:ext cx="964500" cy="2540700"/>
            </a:xfrm>
            <a:prstGeom prst="snip1Rect">
              <a:avLst>
                <a:gd fmla="val 4016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2"/>
            <p:cNvSpPr/>
            <p:nvPr/>
          </p:nvSpPr>
          <p:spPr>
            <a:xfrm flipH="1">
              <a:off x="7465500" y="1485925"/>
              <a:ext cx="964500" cy="3657600"/>
            </a:xfrm>
            <a:prstGeom prst="snip1Rect">
              <a:avLst>
                <a:gd fmla="val 40160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7" name="Google Shape;1187;p52"/>
          <p:cNvSpPr txBox="1"/>
          <p:nvPr/>
        </p:nvSpPr>
        <p:spPr>
          <a:xfrm>
            <a:off x="1719925" y="3523676"/>
            <a:ext cx="25551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rPr>
              <a:t>GOAL 3</a:t>
            </a:r>
            <a:endParaRPr sz="2000">
              <a:solidFill>
                <a:srgbClr val="0E213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88" name="Google Shape;1188;p52"/>
          <p:cNvSpPr txBox="1"/>
          <p:nvPr/>
        </p:nvSpPr>
        <p:spPr>
          <a:xfrm>
            <a:off x="1719925" y="3985976"/>
            <a:ext cx="2555100" cy="57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E2138"/>
                </a:solidFill>
                <a:latin typeface="Roboto Light"/>
                <a:ea typeface="Roboto Light"/>
                <a:cs typeface="Roboto Light"/>
                <a:sym typeface="Roboto Light"/>
              </a:rPr>
              <a:t>Despite being red, Mars is actually a cold place</a:t>
            </a:r>
            <a:endParaRPr>
              <a:solidFill>
                <a:srgbClr val="0E2138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1189" name="Google Shape;1189;p52"/>
          <p:cNvSpPr txBox="1"/>
          <p:nvPr/>
        </p:nvSpPr>
        <p:spPr>
          <a:xfrm>
            <a:off x="1719925" y="2411375"/>
            <a:ext cx="25551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rPr>
              <a:t>GOAL 2</a:t>
            </a:r>
            <a:endParaRPr sz="2000">
              <a:solidFill>
                <a:srgbClr val="0E213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90" name="Google Shape;1190;p52"/>
          <p:cNvSpPr txBox="1"/>
          <p:nvPr/>
        </p:nvSpPr>
        <p:spPr>
          <a:xfrm>
            <a:off x="1719925" y="2873674"/>
            <a:ext cx="2555100" cy="57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E2138"/>
                </a:solidFill>
                <a:latin typeface="Roboto Light"/>
                <a:ea typeface="Roboto Light"/>
                <a:cs typeface="Roboto Light"/>
                <a:sym typeface="Roboto Light"/>
              </a:rPr>
              <a:t>Saturn is composed mostly of hydrogen and helium</a:t>
            </a:r>
            <a:endParaRPr>
              <a:solidFill>
                <a:srgbClr val="0E2138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1191" name="Google Shape;1191;p52"/>
          <p:cNvSpPr txBox="1"/>
          <p:nvPr/>
        </p:nvSpPr>
        <p:spPr>
          <a:xfrm>
            <a:off x="1719925" y="1299075"/>
            <a:ext cx="25551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rPr>
              <a:t>GOAL 1</a:t>
            </a:r>
            <a:endParaRPr sz="2000">
              <a:solidFill>
                <a:srgbClr val="0E213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1192" name="Google Shape;1192;p52"/>
          <p:cNvSpPr txBox="1"/>
          <p:nvPr/>
        </p:nvSpPr>
        <p:spPr>
          <a:xfrm>
            <a:off x="1719925" y="1761374"/>
            <a:ext cx="2555100" cy="57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E2138"/>
                </a:solidFill>
                <a:latin typeface="Roboto Light"/>
                <a:ea typeface="Roboto Light"/>
                <a:cs typeface="Roboto Light"/>
                <a:sym typeface="Roboto Light"/>
              </a:rPr>
              <a:t>Neptune is the farthest planet from the Sun</a:t>
            </a:r>
            <a:endParaRPr>
              <a:solidFill>
                <a:srgbClr val="0E2138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2"/>
        </a:solidFill>
      </p:bgPr>
    </p:bg>
    <p:spTree>
      <p:nvGrpSpPr>
        <p:cNvPr id="1196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7" name="Google Shape;1197;p53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SNEAK PEEK</a:t>
            </a:r>
            <a:endParaRPr/>
          </a:p>
        </p:txBody>
      </p:sp>
      <p:sp>
        <p:nvSpPr>
          <p:cNvPr id="1198" name="Google Shape;1198;p53"/>
          <p:cNvSpPr/>
          <p:nvPr/>
        </p:nvSpPr>
        <p:spPr>
          <a:xfrm>
            <a:off x="714036" y="2487452"/>
            <a:ext cx="2626800" cy="2112900"/>
          </a:xfrm>
          <a:prstGeom prst="snip1Rect">
            <a:avLst>
              <a:gd fmla="val 16667" name="adj"/>
            </a:avLst>
          </a:prstGeom>
          <a:solidFill>
            <a:srgbClr val="F9C3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9" name="Google Shape;1199;p53"/>
          <p:cNvSpPr txBox="1"/>
          <p:nvPr/>
        </p:nvSpPr>
        <p:spPr>
          <a:xfrm>
            <a:off x="980099" y="2892850"/>
            <a:ext cx="2094600" cy="129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E2138"/>
                </a:solidFill>
                <a:latin typeface="Roboto Light"/>
                <a:ea typeface="Roboto Light"/>
                <a:cs typeface="Roboto Light"/>
                <a:sym typeface="Roboto Light"/>
              </a:rPr>
              <a:t>You can replace the images on the screen with your own work</a:t>
            </a:r>
            <a:endParaRPr>
              <a:solidFill>
                <a:srgbClr val="0E2138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grpSp>
        <p:nvGrpSpPr>
          <p:cNvPr id="1200" name="Google Shape;1200;p53"/>
          <p:cNvGrpSpPr/>
          <p:nvPr/>
        </p:nvGrpSpPr>
        <p:grpSpPr>
          <a:xfrm>
            <a:off x="5088350" y="1939368"/>
            <a:ext cx="3493879" cy="2661036"/>
            <a:chOff x="720010" y="1419647"/>
            <a:chExt cx="4021500" cy="3062887"/>
          </a:xfrm>
        </p:grpSpPr>
        <p:sp>
          <p:nvSpPr>
            <p:cNvPr id="1201" name="Google Shape;1201;p53"/>
            <p:cNvSpPr/>
            <p:nvPr/>
          </p:nvSpPr>
          <p:spPr>
            <a:xfrm>
              <a:off x="720010" y="1419647"/>
              <a:ext cx="4021500" cy="2544300"/>
            </a:xfrm>
            <a:prstGeom prst="roundRect">
              <a:avLst>
                <a:gd fmla="val 3857" name="adj"/>
              </a:avLst>
            </a:prstGeom>
            <a:noFill/>
            <a:ln cap="flat" cmpd="sng" w="19050">
              <a:solidFill>
                <a:srgbClr val="F9C35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3"/>
            <p:cNvSpPr/>
            <p:nvPr/>
          </p:nvSpPr>
          <p:spPr>
            <a:xfrm>
              <a:off x="747353" y="1447364"/>
              <a:ext cx="3966900" cy="2488800"/>
            </a:xfrm>
            <a:prstGeom prst="roundRect">
              <a:avLst>
                <a:gd fmla="val 3282" name="adj"/>
              </a:avLst>
            </a:prstGeom>
            <a:noFill/>
            <a:ln cap="flat" cmpd="sng" w="19050">
              <a:solidFill>
                <a:srgbClr val="F9C35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3"/>
            <p:cNvSpPr/>
            <p:nvPr/>
          </p:nvSpPr>
          <p:spPr>
            <a:xfrm>
              <a:off x="858158" y="1548119"/>
              <a:ext cx="3748500" cy="2285700"/>
            </a:xfrm>
            <a:prstGeom prst="rect">
              <a:avLst/>
            </a:prstGeom>
            <a:noFill/>
            <a:ln cap="flat" cmpd="sng" w="19050">
              <a:solidFill>
                <a:srgbClr val="F9C35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3"/>
            <p:cNvSpPr/>
            <p:nvPr/>
          </p:nvSpPr>
          <p:spPr>
            <a:xfrm>
              <a:off x="2042408" y="3963886"/>
              <a:ext cx="1373274" cy="518648"/>
            </a:xfrm>
            <a:custGeom>
              <a:rect b="b" l="l" r="r" t="t"/>
              <a:pathLst>
                <a:path extrusionOk="0" h="24926" w="65999">
                  <a:moveTo>
                    <a:pt x="13372" y="0"/>
                  </a:moveTo>
                  <a:cubicBezTo>
                    <a:pt x="13051" y="1881"/>
                    <a:pt x="12653" y="8225"/>
                    <a:pt x="11445" y="11283"/>
                  </a:cubicBezTo>
                  <a:cubicBezTo>
                    <a:pt x="10237" y="14341"/>
                    <a:pt x="7883" y="16511"/>
                    <a:pt x="6125" y="18346"/>
                  </a:cubicBezTo>
                  <a:cubicBezTo>
                    <a:pt x="4367" y="20181"/>
                    <a:pt x="1875" y="21297"/>
                    <a:pt x="896" y="22291"/>
                  </a:cubicBezTo>
                  <a:cubicBezTo>
                    <a:pt x="-82" y="23285"/>
                    <a:pt x="-174" y="23896"/>
                    <a:pt x="254" y="24309"/>
                  </a:cubicBezTo>
                  <a:cubicBezTo>
                    <a:pt x="682" y="24722"/>
                    <a:pt x="805" y="24692"/>
                    <a:pt x="3465" y="24768"/>
                  </a:cubicBezTo>
                  <a:cubicBezTo>
                    <a:pt x="6125" y="24845"/>
                    <a:pt x="10925" y="24768"/>
                    <a:pt x="16215" y="24768"/>
                  </a:cubicBezTo>
                  <a:cubicBezTo>
                    <a:pt x="21505" y="24768"/>
                    <a:pt x="28630" y="24768"/>
                    <a:pt x="35204" y="24768"/>
                  </a:cubicBezTo>
                  <a:cubicBezTo>
                    <a:pt x="41778" y="24768"/>
                    <a:pt x="50783" y="24768"/>
                    <a:pt x="55660" y="24768"/>
                  </a:cubicBezTo>
                  <a:cubicBezTo>
                    <a:pt x="60537" y="24768"/>
                    <a:pt x="62754" y="25104"/>
                    <a:pt x="64466" y="24768"/>
                  </a:cubicBezTo>
                  <a:cubicBezTo>
                    <a:pt x="66178" y="24432"/>
                    <a:pt x="66056" y="23346"/>
                    <a:pt x="65934" y="22750"/>
                  </a:cubicBezTo>
                  <a:cubicBezTo>
                    <a:pt x="65812" y="22154"/>
                    <a:pt x="65353" y="22765"/>
                    <a:pt x="63732" y="21190"/>
                  </a:cubicBezTo>
                  <a:cubicBezTo>
                    <a:pt x="62111" y="19615"/>
                    <a:pt x="57999" y="16512"/>
                    <a:pt x="56210" y="13301"/>
                  </a:cubicBezTo>
                  <a:cubicBezTo>
                    <a:pt x="54421" y="10091"/>
                    <a:pt x="53505" y="4083"/>
                    <a:pt x="53000" y="1927"/>
                  </a:cubicBezTo>
                  <a:cubicBezTo>
                    <a:pt x="52496" y="-229"/>
                    <a:pt x="53153" y="627"/>
                    <a:pt x="53183" y="367"/>
                  </a:cubicBezTo>
                </a:path>
              </a:pathLst>
            </a:custGeom>
            <a:noFill/>
            <a:ln cap="flat" cmpd="sng" w="19050">
              <a:solidFill>
                <a:srgbClr val="F9C358"/>
              </a:solidFill>
              <a:prstDash val="solid"/>
              <a:round/>
              <a:headEnd len="med" w="med" type="none"/>
              <a:tailEnd len="med" w="med" type="none"/>
            </a:ln>
          </p:spPr>
        </p:sp>
        <p:cxnSp>
          <p:nvCxnSpPr>
            <p:cNvPr id="1205" name="Google Shape;1205;p53"/>
            <p:cNvCxnSpPr/>
            <p:nvPr/>
          </p:nvCxnSpPr>
          <p:spPr>
            <a:xfrm>
              <a:off x="2057250" y="4433452"/>
              <a:ext cx="1353300" cy="0"/>
            </a:xfrm>
            <a:prstGeom prst="straightConnector1">
              <a:avLst/>
            </a:prstGeom>
            <a:noFill/>
            <a:ln cap="flat" cmpd="sng" w="19050">
              <a:solidFill>
                <a:srgbClr val="F9C358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1206" name="Google Shape;1206;p53"/>
          <p:cNvPicPr preferRelativeResize="0"/>
          <p:nvPr/>
        </p:nvPicPr>
        <p:blipFill rotWithShape="1">
          <a:blip r:embed="rId3">
            <a:alphaModFix/>
          </a:blip>
          <a:srcRect b="0" l="3831" r="3831" t="0"/>
          <a:stretch/>
        </p:blipFill>
        <p:spPr>
          <a:xfrm>
            <a:off x="5214930" y="2055855"/>
            <a:ext cx="3249451" cy="1979475"/>
          </a:xfrm>
          <a:prstGeom prst="rect">
            <a:avLst/>
          </a:prstGeom>
          <a:noFill/>
          <a:ln>
            <a:noFill/>
          </a:ln>
        </p:spPr>
      </p:pic>
      <p:sp>
        <p:nvSpPr>
          <p:cNvPr id="1207" name="Google Shape;1207;p53"/>
          <p:cNvSpPr/>
          <p:nvPr/>
        </p:nvSpPr>
        <p:spPr>
          <a:xfrm>
            <a:off x="3684766" y="2487574"/>
            <a:ext cx="1059635" cy="2112973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solidFill>
            <a:schemeClr val="lt2"/>
          </a:solidFill>
          <a:ln cap="flat" cmpd="sng" w="19050">
            <a:solidFill>
              <a:srgbClr val="F9C35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pic>
        <p:nvPicPr>
          <p:cNvPr id="1208" name="Google Shape;1208;p53"/>
          <p:cNvPicPr preferRelativeResize="0"/>
          <p:nvPr/>
        </p:nvPicPr>
        <p:blipFill rotWithShape="1">
          <a:blip r:embed="rId4">
            <a:alphaModFix/>
          </a:blip>
          <a:srcRect b="0" l="34246" r="34246" t="0"/>
          <a:stretch/>
        </p:blipFill>
        <p:spPr>
          <a:xfrm>
            <a:off x="3722638" y="2659718"/>
            <a:ext cx="987286" cy="176255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12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p54"/>
          <p:cNvSpPr txBox="1"/>
          <p:nvPr>
            <p:ph type="title"/>
          </p:nvPr>
        </p:nvSpPr>
        <p:spPr>
          <a:xfrm>
            <a:off x="735025" y="737204"/>
            <a:ext cx="2749800" cy="112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</a:t>
            </a:r>
            <a:endParaRPr/>
          </a:p>
        </p:txBody>
      </p:sp>
      <p:sp>
        <p:nvSpPr>
          <p:cNvPr id="1214" name="Google Shape;1214;p54"/>
          <p:cNvSpPr txBox="1"/>
          <p:nvPr>
            <p:ph idx="1" type="subTitle"/>
          </p:nvPr>
        </p:nvSpPr>
        <p:spPr>
          <a:xfrm>
            <a:off x="735025" y="2001550"/>
            <a:ext cx="2960400" cy="13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1215" name="Google Shape;1215;p54"/>
          <p:cNvSpPr txBox="1"/>
          <p:nvPr/>
        </p:nvSpPr>
        <p:spPr>
          <a:xfrm>
            <a:off x="714036" y="4386374"/>
            <a:ext cx="23379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>
                <a:solidFill>
                  <a:schemeClr val="accent2"/>
                </a:solidFill>
                <a:latin typeface="Roboto Light"/>
                <a:ea typeface="Roboto Light"/>
                <a:cs typeface="Roboto Light"/>
                <a:sym typeface="Roboto Light"/>
              </a:rPr>
              <a:t>Please keep this slide for attribution</a:t>
            </a:r>
            <a:endParaRPr sz="1000">
              <a:solidFill>
                <a:schemeClr val="accent2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grpSp>
        <p:nvGrpSpPr>
          <p:cNvPr id="1216" name="Google Shape;1216;p54"/>
          <p:cNvGrpSpPr/>
          <p:nvPr/>
        </p:nvGrpSpPr>
        <p:grpSpPr>
          <a:xfrm>
            <a:off x="4156935" y="1485925"/>
            <a:ext cx="4987128" cy="3668349"/>
            <a:chOff x="4156935" y="1485925"/>
            <a:chExt cx="4987128" cy="3668349"/>
          </a:xfrm>
        </p:grpSpPr>
        <p:sp>
          <p:nvSpPr>
            <p:cNvPr id="1217" name="Google Shape;1217;p54"/>
            <p:cNvSpPr/>
            <p:nvPr/>
          </p:nvSpPr>
          <p:spPr>
            <a:xfrm>
              <a:off x="6006628" y="1485925"/>
              <a:ext cx="2407791" cy="3599257"/>
            </a:xfrm>
            <a:custGeom>
              <a:rect b="b" l="l" r="r" t="t"/>
              <a:pathLst>
                <a:path extrusionOk="0" h="47923" w="32059">
                  <a:moveTo>
                    <a:pt x="1" y="0"/>
                  </a:moveTo>
                  <a:lnTo>
                    <a:pt x="1" y="47923"/>
                  </a:lnTo>
                  <a:lnTo>
                    <a:pt x="32058" y="47923"/>
                  </a:lnTo>
                  <a:lnTo>
                    <a:pt x="320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4"/>
            <p:cNvSpPr/>
            <p:nvPr/>
          </p:nvSpPr>
          <p:spPr>
            <a:xfrm>
              <a:off x="6917955" y="3192084"/>
              <a:ext cx="604971" cy="455512"/>
            </a:xfrm>
            <a:custGeom>
              <a:rect b="b" l="l" r="r" t="t"/>
              <a:pathLst>
                <a:path extrusionOk="0" h="6065" w="8055">
                  <a:moveTo>
                    <a:pt x="0" y="0"/>
                  </a:moveTo>
                  <a:lnTo>
                    <a:pt x="0" y="6065"/>
                  </a:lnTo>
                  <a:lnTo>
                    <a:pt x="8055" y="6065"/>
                  </a:lnTo>
                  <a:lnTo>
                    <a:pt x="80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4"/>
            <p:cNvSpPr/>
            <p:nvPr/>
          </p:nvSpPr>
          <p:spPr>
            <a:xfrm>
              <a:off x="6979917" y="3282661"/>
              <a:ext cx="486080" cy="22532"/>
            </a:xfrm>
            <a:custGeom>
              <a:rect b="b" l="l" r="r" t="t"/>
              <a:pathLst>
                <a:path extrusionOk="0" h="300" w="6472">
                  <a:moveTo>
                    <a:pt x="0" y="0"/>
                  </a:moveTo>
                  <a:lnTo>
                    <a:pt x="0" y="300"/>
                  </a:lnTo>
                  <a:lnTo>
                    <a:pt x="6471" y="300"/>
                  </a:lnTo>
                  <a:lnTo>
                    <a:pt x="64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4"/>
            <p:cNvSpPr/>
            <p:nvPr/>
          </p:nvSpPr>
          <p:spPr>
            <a:xfrm>
              <a:off x="6979917" y="3371885"/>
              <a:ext cx="486080" cy="22607"/>
            </a:xfrm>
            <a:custGeom>
              <a:rect b="b" l="l" r="r" t="t"/>
              <a:pathLst>
                <a:path extrusionOk="0" h="301" w="6472">
                  <a:moveTo>
                    <a:pt x="0" y="0"/>
                  </a:moveTo>
                  <a:lnTo>
                    <a:pt x="0" y="300"/>
                  </a:lnTo>
                  <a:lnTo>
                    <a:pt x="6471" y="300"/>
                  </a:lnTo>
                  <a:lnTo>
                    <a:pt x="64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4"/>
            <p:cNvSpPr/>
            <p:nvPr/>
          </p:nvSpPr>
          <p:spPr>
            <a:xfrm>
              <a:off x="6979917" y="3545603"/>
              <a:ext cx="486080" cy="22532"/>
            </a:xfrm>
            <a:custGeom>
              <a:rect b="b" l="l" r="r" t="t"/>
              <a:pathLst>
                <a:path extrusionOk="0" h="300" w="6472">
                  <a:moveTo>
                    <a:pt x="0" y="0"/>
                  </a:moveTo>
                  <a:lnTo>
                    <a:pt x="0" y="300"/>
                  </a:lnTo>
                  <a:lnTo>
                    <a:pt x="6471" y="300"/>
                  </a:lnTo>
                  <a:lnTo>
                    <a:pt x="64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4"/>
            <p:cNvSpPr/>
            <p:nvPr/>
          </p:nvSpPr>
          <p:spPr>
            <a:xfrm>
              <a:off x="6979917" y="3459533"/>
              <a:ext cx="277663" cy="22607"/>
            </a:xfrm>
            <a:custGeom>
              <a:rect b="b" l="l" r="r" t="t"/>
              <a:pathLst>
                <a:path extrusionOk="0" h="301" w="3697">
                  <a:moveTo>
                    <a:pt x="0" y="1"/>
                  </a:moveTo>
                  <a:lnTo>
                    <a:pt x="0" y="300"/>
                  </a:lnTo>
                  <a:lnTo>
                    <a:pt x="3696" y="300"/>
                  </a:lnTo>
                  <a:lnTo>
                    <a:pt x="369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4"/>
            <p:cNvSpPr/>
            <p:nvPr/>
          </p:nvSpPr>
          <p:spPr>
            <a:xfrm>
              <a:off x="6110723" y="1699899"/>
              <a:ext cx="2189236" cy="145478"/>
            </a:xfrm>
            <a:custGeom>
              <a:rect b="b" l="l" r="r" t="t"/>
              <a:pathLst>
                <a:path extrusionOk="0" h="1937" w="29149">
                  <a:moveTo>
                    <a:pt x="0" y="1"/>
                  </a:moveTo>
                  <a:lnTo>
                    <a:pt x="0" y="1936"/>
                  </a:lnTo>
                  <a:lnTo>
                    <a:pt x="29149" y="1936"/>
                  </a:lnTo>
                  <a:lnTo>
                    <a:pt x="2914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4"/>
            <p:cNvSpPr/>
            <p:nvPr/>
          </p:nvSpPr>
          <p:spPr>
            <a:xfrm>
              <a:off x="6172685" y="1738803"/>
              <a:ext cx="1671462" cy="67369"/>
            </a:xfrm>
            <a:custGeom>
              <a:rect b="b" l="l" r="r" t="t"/>
              <a:pathLst>
                <a:path extrusionOk="0" h="897" w="22255">
                  <a:moveTo>
                    <a:pt x="0" y="1"/>
                  </a:moveTo>
                  <a:lnTo>
                    <a:pt x="0" y="896"/>
                  </a:lnTo>
                  <a:lnTo>
                    <a:pt x="22255" y="896"/>
                  </a:lnTo>
                  <a:lnTo>
                    <a:pt x="222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4"/>
            <p:cNvSpPr/>
            <p:nvPr/>
          </p:nvSpPr>
          <p:spPr>
            <a:xfrm>
              <a:off x="7980770" y="1738803"/>
              <a:ext cx="254080" cy="67369"/>
            </a:xfrm>
            <a:custGeom>
              <a:rect b="b" l="l" r="r" t="t"/>
              <a:pathLst>
                <a:path extrusionOk="0" h="897" w="3383">
                  <a:moveTo>
                    <a:pt x="0" y="1"/>
                  </a:moveTo>
                  <a:lnTo>
                    <a:pt x="0" y="896"/>
                  </a:lnTo>
                  <a:lnTo>
                    <a:pt x="3382" y="896"/>
                  </a:lnTo>
                  <a:lnTo>
                    <a:pt x="33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4"/>
            <p:cNvSpPr/>
            <p:nvPr/>
          </p:nvSpPr>
          <p:spPr>
            <a:xfrm>
              <a:off x="6087441" y="1548112"/>
              <a:ext cx="86896" cy="86746"/>
            </a:xfrm>
            <a:custGeom>
              <a:rect b="b" l="l" r="r" t="t"/>
              <a:pathLst>
                <a:path extrusionOk="0" h="1155" w="1157">
                  <a:moveTo>
                    <a:pt x="578" y="1"/>
                  </a:moveTo>
                  <a:cubicBezTo>
                    <a:pt x="258" y="1"/>
                    <a:pt x="0" y="258"/>
                    <a:pt x="0" y="576"/>
                  </a:cubicBezTo>
                  <a:cubicBezTo>
                    <a:pt x="0" y="896"/>
                    <a:pt x="258" y="1155"/>
                    <a:pt x="578" y="1155"/>
                  </a:cubicBezTo>
                  <a:cubicBezTo>
                    <a:pt x="896" y="1155"/>
                    <a:pt x="1156" y="896"/>
                    <a:pt x="1156" y="576"/>
                  </a:cubicBezTo>
                  <a:cubicBezTo>
                    <a:pt x="1156" y="258"/>
                    <a:pt x="896" y="1"/>
                    <a:pt x="5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4"/>
            <p:cNvSpPr/>
            <p:nvPr/>
          </p:nvSpPr>
          <p:spPr>
            <a:xfrm>
              <a:off x="6211890" y="1548112"/>
              <a:ext cx="86972" cy="86746"/>
            </a:xfrm>
            <a:custGeom>
              <a:rect b="b" l="l" r="r" t="t"/>
              <a:pathLst>
                <a:path extrusionOk="0" h="1155" w="1158">
                  <a:moveTo>
                    <a:pt x="578" y="1"/>
                  </a:moveTo>
                  <a:cubicBezTo>
                    <a:pt x="258" y="1"/>
                    <a:pt x="0" y="258"/>
                    <a:pt x="0" y="576"/>
                  </a:cubicBezTo>
                  <a:cubicBezTo>
                    <a:pt x="0" y="896"/>
                    <a:pt x="258" y="1155"/>
                    <a:pt x="578" y="1155"/>
                  </a:cubicBezTo>
                  <a:cubicBezTo>
                    <a:pt x="896" y="1155"/>
                    <a:pt x="1157" y="896"/>
                    <a:pt x="1157" y="576"/>
                  </a:cubicBezTo>
                  <a:cubicBezTo>
                    <a:pt x="1157" y="258"/>
                    <a:pt x="896" y="1"/>
                    <a:pt x="5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4"/>
            <p:cNvSpPr/>
            <p:nvPr/>
          </p:nvSpPr>
          <p:spPr>
            <a:xfrm>
              <a:off x="6345653" y="1548112"/>
              <a:ext cx="86896" cy="86746"/>
            </a:xfrm>
            <a:custGeom>
              <a:rect b="b" l="l" r="r" t="t"/>
              <a:pathLst>
                <a:path extrusionOk="0" h="1155" w="1157">
                  <a:moveTo>
                    <a:pt x="579" y="1"/>
                  </a:moveTo>
                  <a:cubicBezTo>
                    <a:pt x="257" y="1"/>
                    <a:pt x="0" y="258"/>
                    <a:pt x="0" y="576"/>
                  </a:cubicBezTo>
                  <a:cubicBezTo>
                    <a:pt x="0" y="896"/>
                    <a:pt x="257" y="1155"/>
                    <a:pt x="579" y="1155"/>
                  </a:cubicBezTo>
                  <a:cubicBezTo>
                    <a:pt x="896" y="1155"/>
                    <a:pt x="1157" y="896"/>
                    <a:pt x="1157" y="576"/>
                  </a:cubicBezTo>
                  <a:cubicBezTo>
                    <a:pt x="1157" y="258"/>
                    <a:pt x="896" y="1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4"/>
            <p:cNvSpPr/>
            <p:nvPr/>
          </p:nvSpPr>
          <p:spPr>
            <a:xfrm>
              <a:off x="8259936" y="3630322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138" y="1"/>
                  </a:moveTo>
                  <a:lnTo>
                    <a:pt x="138" y="138"/>
                  </a:lnTo>
                  <a:lnTo>
                    <a:pt x="0" y="138"/>
                  </a:lnTo>
                  <a:lnTo>
                    <a:pt x="0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4"/>
            <p:cNvSpPr/>
            <p:nvPr/>
          </p:nvSpPr>
          <p:spPr>
            <a:xfrm>
              <a:off x="7733448" y="3640686"/>
              <a:ext cx="493665" cy="13519"/>
            </a:xfrm>
            <a:custGeom>
              <a:rect b="b" l="l" r="r" t="t"/>
              <a:pathLst>
                <a:path extrusionOk="0" h="180" w="6573">
                  <a:moveTo>
                    <a:pt x="0" y="0"/>
                  </a:moveTo>
                  <a:lnTo>
                    <a:pt x="0" y="180"/>
                  </a:lnTo>
                  <a:lnTo>
                    <a:pt x="441" y="180"/>
                  </a:lnTo>
                  <a:lnTo>
                    <a:pt x="441" y="0"/>
                  </a:lnTo>
                  <a:close/>
                  <a:moveTo>
                    <a:pt x="878" y="0"/>
                  </a:moveTo>
                  <a:lnTo>
                    <a:pt x="878" y="180"/>
                  </a:lnTo>
                  <a:lnTo>
                    <a:pt x="1316" y="180"/>
                  </a:lnTo>
                  <a:lnTo>
                    <a:pt x="1316" y="0"/>
                  </a:lnTo>
                  <a:close/>
                  <a:moveTo>
                    <a:pt x="1752" y="0"/>
                  </a:moveTo>
                  <a:lnTo>
                    <a:pt x="1752" y="180"/>
                  </a:lnTo>
                  <a:lnTo>
                    <a:pt x="2193" y="180"/>
                  </a:lnTo>
                  <a:lnTo>
                    <a:pt x="2193" y="0"/>
                  </a:lnTo>
                  <a:close/>
                  <a:moveTo>
                    <a:pt x="2631" y="0"/>
                  </a:moveTo>
                  <a:lnTo>
                    <a:pt x="2631" y="180"/>
                  </a:lnTo>
                  <a:lnTo>
                    <a:pt x="3068" y="180"/>
                  </a:lnTo>
                  <a:lnTo>
                    <a:pt x="3068" y="0"/>
                  </a:lnTo>
                  <a:close/>
                  <a:moveTo>
                    <a:pt x="3505" y="0"/>
                  </a:moveTo>
                  <a:lnTo>
                    <a:pt x="3505" y="180"/>
                  </a:lnTo>
                  <a:lnTo>
                    <a:pt x="3943" y="180"/>
                  </a:lnTo>
                  <a:lnTo>
                    <a:pt x="3943" y="0"/>
                  </a:lnTo>
                  <a:close/>
                  <a:moveTo>
                    <a:pt x="4383" y="0"/>
                  </a:moveTo>
                  <a:lnTo>
                    <a:pt x="4383" y="180"/>
                  </a:lnTo>
                  <a:lnTo>
                    <a:pt x="4820" y="180"/>
                  </a:lnTo>
                  <a:lnTo>
                    <a:pt x="4820" y="0"/>
                  </a:lnTo>
                  <a:close/>
                  <a:moveTo>
                    <a:pt x="5258" y="0"/>
                  </a:moveTo>
                  <a:lnTo>
                    <a:pt x="5258" y="180"/>
                  </a:lnTo>
                  <a:lnTo>
                    <a:pt x="5695" y="180"/>
                  </a:lnTo>
                  <a:lnTo>
                    <a:pt x="5695" y="0"/>
                  </a:lnTo>
                  <a:close/>
                  <a:moveTo>
                    <a:pt x="6132" y="0"/>
                  </a:moveTo>
                  <a:lnTo>
                    <a:pt x="6132" y="180"/>
                  </a:lnTo>
                  <a:lnTo>
                    <a:pt x="6573" y="180"/>
                  </a:lnTo>
                  <a:lnTo>
                    <a:pt x="65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4"/>
            <p:cNvSpPr/>
            <p:nvPr/>
          </p:nvSpPr>
          <p:spPr>
            <a:xfrm>
              <a:off x="7676743" y="3630322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1" y="1"/>
                  </a:moveTo>
                  <a:lnTo>
                    <a:pt x="1" y="318"/>
                  </a:lnTo>
                  <a:lnTo>
                    <a:pt x="318" y="318"/>
                  </a:lnTo>
                  <a:lnTo>
                    <a:pt x="318" y="138"/>
                  </a:lnTo>
                  <a:lnTo>
                    <a:pt x="184" y="138"/>
                  </a:lnTo>
                  <a:lnTo>
                    <a:pt x="1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4"/>
            <p:cNvSpPr/>
            <p:nvPr/>
          </p:nvSpPr>
          <p:spPr>
            <a:xfrm>
              <a:off x="7676743" y="3241353"/>
              <a:ext cx="13894" cy="356749"/>
            </a:xfrm>
            <a:custGeom>
              <a:rect b="b" l="l" r="r" t="t"/>
              <a:pathLst>
                <a:path extrusionOk="0" h="4750" w="185">
                  <a:moveTo>
                    <a:pt x="1" y="0"/>
                  </a:moveTo>
                  <a:lnTo>
                    <a:pt x="1" y="433"/>
                  </a:lnTo>
                  <a:lnTo>
                    <a:pt x="184" y="433"/>
                  </a:lnTo>
                  <a:lnTo>
                    <a:pt x="184" y="0"/>
                  </a:lnTo>
                  <a:close/>
                  <a:moveTo>
                    <a:pt x="1" y="863"/>
                  </a:moveTo>
                  <a:lnTo>
                    <a:pt x="1" y="1298"/>
                  </a:lnTo>
                  <a:lnTo>
                    <a:pt x="184" y="1298"/>
                  </a:lnTo>
                  <a:lnTo>
                    <a:pt x="184" y="863"/>
                  </a:lnTo>
                  <a:close/>
                  <a:moveTo>
                    <a:pt x="1" y="1727"/>
                  </a:moveTo>
                  <a:lnTo>
                    <a:pt x="1" y="2158"/>
                  </a:lnTo>
                  <a:lnTo>
                    <a:pt x="184" y="2158"/>
                  </a:lnTo>
                  <a:lnTo>
                    <a:pt x="184" y="1727"/>
                  </a:lnTo>
                  <a:close/>
                  <a:moveTo>
                    <a:pt x="1" y="2592"/>
                  </a:moveTo>
                  <a:lnTo>
                    <a:pt x="1" y="3021"/>
                  </a:lnTo>
                  <a:lnTo>
                    <a:pt x="184" y="3021"/>
                  </a:lnTo>
                  <a:lnTo>
                    <a:pt x="184" y="2592"/>
                  </a:lnTo>
                  <a:close/>
                  <a:moveTo>
                    <a:pt x="1" y="3456"/>
                  </a:moveTo>
                  <a:lnTo>
                    <a:pt x="1" y="3886"/>
                  </a:lnTo>
                  <a:lnTo>
                    <a:pt x="184" y="3886"/>
                  </a:lnTo>
                  <a:lnTo>
                    <a:pt x="184" y="3456"/>
                  </a:lnTo>
                  <a:close/>
                  <a:moveTo>
                    <a:pt x="1" y="4316"/>
                  </a:moveTo>
                  <a:lnTo>
                    <a:pt x="1" y="4750"/>
                  </a:lnTo>
                  <a:lnTo>
                    <a:pt x="184" y="4750"/>
                  </a:lnTo>
                  <a:lnTo>
                    <a:pt x="184" y="431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4"/>
            <p:cNvSpPr/>
            <p:nvPr/>
          </p:nvSpPr>
          <p:spPr>
            <a:xfrm>
              <a:off x="7676743" y="3185099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1" y="1"/>
                  </a:moveTo>
                  <a:lnTo>
                    <a:pt x="1" y="318"/>
                  </a:lnTo>
                  <a:lnTo>
                    <a:pt x="184" y="318"/>
                  </a:lnTo>
                  <a:lnTo>
                    <a:pt x="184" y="181"/>
                  </a:lnTo>
                  <a:lnTo>
                    <a:pt x="318" y="181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4"/>
            <p:cNvSpPr/>
            <p:nvPr/>
          </p:nvSpPr>
          <p:spPr>
            <a:xfrm>
              <a:off x="7733448" y="3185099"/>
              <a:ext cx="493665" cy="13669"/>
            </a:xfrm>
            <a:custGeom>
              <a:rect b="b" l="l" r="r" t="t"/>
              <a:pathLst>
                <a:path extrusionOk="0" h="182" w="6573">
                  <a:moveTo>
                    <a:pt x="0" y="1"/>
                  </a:moveTo>
                  <a:lnTo>
                    <a:pt x="0" y="181"/>
                  </a:lnTo>
                  <a:lnTo>
                    <a:pt x="441" y="181"/>
                  </a:lnTo>
                  <a:lnTo>
                    <a:pt x="441" y="1"/>
                  </a:lnTo>
                  <a:close/>
                  <a:moveTo>
                    <a:pt x="878" y="1"/>
                  </a:moveTo>
                  <a:lnTo>
                    <a:pt x="878" y="181"/>
                  </a:lnTo>
                  <a:lnTo>
                    <a:pt x="1316" y="181"/>
                  </a:lnTo>
                  <a:lnTo>
                    <a:pt x="1316" y="1"/>
                  </a:lnTo>
                  <a:close/>
                  <a:moveTo>
                    <a:pt x="1752" y="1"/>
                  </a:moveTo>
                  <a:lnTo>
                    <a:pt x="1752" y="181"/>
                  </a:lnTo>
                  <a:lnTo>
                    <a:pt x="2193" y="181"/>
                  </a:lnTo>
                  <a:lnTo>
                    <a:pt x="2193" y="1"/>
                  </a:lnTo>
                  <a:close/>
                  <a:moveTo>
                    <a:pt x="2631" y="1"/>
                  </a:moveTo>
                  <a:lnTo>
                    <a:pt x="2631" y="181"/>
                  </a:lnTo>
                  <a:lnTo>
                    <a:pt x="3068" y="181"/>
                  </a:lnTo>
                  <a:lnTo>
                    <a:pt x="3068" y="1"/>
                  </a:lnTo>
                  <a:close/>
                  <a:moveTo>
                    <a:pt x="3505" y="1"/>
                  </a:moveTo>
                  <a:lnTo>
                    <a:pt x="3505" y="181"/>
                  </a:lnTo>
                  <a:lnTo>
                    <a:pt x="3943" y="181"/>
                  </a:lnTo>
                  <a:lnTo>
                    <a:pt x="3943" y="1"/>
                  </a:lnTo>
                  <a:close/>
                  <a:moveTo>
                    <a:pt x="4383" y="1"/>
                  </a:moveTo>
                  <a:lnTo>
                    <a:pt x="4383" y="181"/>
                  </a:lnTo>
                  <a:lnTo>
                    <a:pt x="4820" y="181"/>
                  </a:lnTo>
                  <a:lnTo>
                    <a:pt x="4820" y="1"/>
                  </a:lnTo>
                  <a:close/>
                  <a:moveTo>
                    <a:pt x="5258" y="1"/>
                  </a:moveTo>
                  <a:lnTo>
                    <a:pt x="5258" y="181"/>
                  </a:lnTo>
                  <a:lnTo>
                    <a:pt x="5695" y="181"/>
                  </a:lnTo>
                  <a:lnTo>
                    <a:pt x="5695" y="1"/>
                  </a:lnTo>
                  <a:close/>
                  <a:moveTo>
                    <a:pt x="6132" y="1"/>
                  </a:moveTo>
                  <a:lnTo>
                    <a:pt x="6132" y="181"/>
                  </a:lnTo>
                  <a:lnTo>
                    <a:pt x="6573" y="181"/>
                  </a:lnTo>
                  <a:lnTo>
                    <a:pt x="657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4"/>
            <p:cNvSpPr/>
            <p:nvPr/>
          </p:nvSpPr>
          <p:spPr>
            <a:xfrm>
              <a:off x="8259936" y="3185099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0" y="1"/>
                  </a:moveTo>
                  <a:lnTo>
                    <a:pt x="0" y="181"/>
                  </a:lnTo>
                  <a:lnTo>
                    <a:pt x="138" y="181"/>
                  </a:lnTo>
                  <a:lnTo>
                    <a:pt x="138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4"/>
            <p:cNvSpPr/>
            <p:nvPr/>
          </p:nvSpPr>
          <p:spPr>
            <a:xfrm>
              <a:off x="8270225" y="3241353"/>
              <a:ext cx="13594" cy="356749"/>
            </a:xfrm>
            <a:custGeom>
              <a:rect b="b" l="l" r="r" t="t"/>
              <a:pathLst>
                <a:path extrusionOk="0" h="4750" w="181">
                  <a:moveTo>
                    <a:pt x="1" y="0"/>
                  </a:moveTo>
                  <a:lnTo>
                    <a:pt x="1" y="433"/>
                  </a:lnTo>
                  <a:lnTo>
                    <a:pt x="181" y="433"/>
                  </a:lnTo>
                  <a:lnTo>
                    <a:pt x="181" y="0"/>
                  </a:lnTo>
                  <a:close/>
                  <a:moveTo>
                    <a:pt x="1" y="863"/>
                  </a:moveTo>
                  <a:lnTo>
                    <a:pt x="1" y="1298"/>
                  </a:lnTo>
                  <a:lnTo>
                    <a:pt x="181" y="1298"/>
                  </a:lnTo>
                  <a:lnTo>
                    <a:pt x="181" y="863"/>
                  </a:lnTo>
                  <a:close/>
                  <a:moveTo>
                    <a:pt x="1" y="1727"/>
                  </a:moveTo>
                  <a:lnTo>
                    <a:pt x="1" y="2158"/>
                  </a:lnTo>
                  <a:lnTo>
                    <a:pt x="181" y="2158"/>
                  </a:lnTo>
                  <a:lnTo>
                    <a:pt x="181" y="1727"/>
                  </a:lnTo>
                  <a:close/>
                  <a:moveTo>
                    <a:pt x="1" y="2592"/>
                  </a:moveTo>
                  <a:lnTo>
                    <a:pt x="1" y="3021"/>
                  </a:lnTo>
                  <a:lnTo>
                    <a:pt x="181" y="3021"/>
                  </a:lnTo>
                  <a:lnTo>
                    <a:pt x="181" y="2592"/>
                  </a:lnTo>
                  <a:close/>
                  <a:moveTo>
                    <a:pt x="1" y="3456"/>
                  </a:moveTo>
                  <a:lnTo>
                    <a:pt x="1" y="3886"/>
                  </a:lnTo>
                  <a:lnTo>
                    <a:pt x="181" y="3886"/>
                  </a:lnTo>
                  <a:lnTo>
                    <a:pt x="181" y="3456"/>
                  </a:lnTo>
                  <a:close/>
                  <a:moveTo>
                    <a:pt x="1" y="4316"/>
                  </a:moveTo>
                  <a:lnTo>
                    <a:pt x="1" y="4750"/>
                  </a:lnTo>
                  <a:lnTo>
                    <a:pt x="181" y="4750"/>
                  </a:lnTo>
                  <a:lnTo>
                    <a:pt x="181" y="431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4"/>
            <p:cNvSpPr/>
            <p:nvPr/>
          </p:nvSpPr>
          <p:spPr>
            <a:xfrm>
              <a:off x="8282918" y="3037068"/>
              <a:ext cx="23958" cy="23958"/>
            </a:xfrm>
            <a:custGeom>
              <a:rect b="b" l="l" r="r" t="t"/>
              <a:pathLst>
                <a:path extrusionOk="0" h="319" w="319">
                  <a:moveTo>
                    <a:pt x="135" y="1"/>
                  </a:moveTo>
                  <a:lnTo>
                    <a:pt x="135" y="135"/>
                  </a:lnTo>
                  <a:lnTo>
                    <a:pt x="1" y="135"/>
                  </a:lnTo>
                  <a:lnTo>
                    <a:pt x="1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4"/>
            <p:cNvSpPr/>
            <p:nvPr/>
          </p:nvSpPr>
          <p:spPr>
            <a:xfrm>
              <a:off x="6146699" y="3047132"/>
              <a:ext cx="2101663" cy="13894"/>
            </a:xfrm>
            <a:custGeom>
              <a:rect b="b" l="l" r="r" t="t"/>
              <a:pathLst>
                <a:path extrusionOk="0" h="185" w="27983">
                  <a:moveTo>
                    <a:pt x="1" y="1"/>
                  </a:moveTo>
                  <a:lnTo>
                    <a:pt x="1" y="184"/>
                  </a:lnTo>
                  <a:lnTo>
                    <a:pt x="460" y="184"/>
                  </a:lnTo>
                  <a:lnTo>
                    <a:pt x="460" y="1"/>
                  </a:lnTo>
                  <a:close/>
                  <a:moveTo>
                    <a:pt x="917" y="1"/>
                  </a:moveTo>
                  <a:lnTo>
                    <a:pt x="917" y="184"/>
                  </a:lnTo>
                  <a:lnTo>
                    <a:pt x="1376" y="184"/>
                  </a:lnTo>
                  <a:lnTo>
                    <a:pt x="1376" y="1"/>
                  </a:lnTo>
                  <a:close/>
                  <a:moveTo>
                    <a:pt x="1835" y="1"/>
                  </a:moveTo>
                  <a:lnTo>
                    <a:pt x="1835" y="184"/>
                  </a:lnTo>
                  <a:lnTo>
                    <a:pt x="2293" y="184"/>
                  </a:lnTo>
                  <a:lnTo>
                    <a:pt x="2293" y="1"/>
                  </a:lnTo>
                  <a:close/>
                  <a:moveTo>
                    <a:pt x="2751" y="1"/>
                  </a:moveTo>
                  <a:lnTo>
                    <a:pt x="2751" y="184"/>
                  </a:lnTo>
                  <a:lnTo>
                    <a:pt x="3210" y="184"/>
                  </a:lnTo>
                  <a:lnTo>
                    <a:pt x="3210" y="1"/>
                  </a:lnTo>
                  <a:close/>
                  <a:moveTo>
                    <a:pt x="3672" y="1"/>
                  </a:moveTo>
                  <a:lnTo>
                    <a:pt x="3672" y="184"/>
                  </a:lnTo>
                  <a:lnTo>
                    <a:pt x="4130" y="184"/>
                  </a:lnTo>
                  <a:lnTo>
                    <a:pt x="4130" y="1"/>
                  </a:lnTo>
                  <a:close/>
                  <a:moveTo>
                    <a:pt x="4589" y="1"/>
                  </a:moveTo>
                  <a:lnTo>
                    <a:pt x="4589" y="184"/>
                  </a:lnTo>
                  <a:lnTo>
                    <a:pt x="5047" y="184"/>
                  </a:lnTo>
                  <a:lnTo>
                    <a:pt x="5047" y="1"/>
                  </a:lnTo>
                  <a:close/>
                  <a:moveTo>
                    <a:pt x="5505" y="1"/>
                  </a:moveTo>
                  <a:lnTo>
                    <a:pt x="5505" y="184"/>
                  </a:lnTo>
                  <a:lnTo>
                    <a:pt x="5964" y="184"/>
                  </a:lnTo>
                  <a:lnTo>
                    <a:pt x="5964" y="1"/>
                  </a:lnTo>
                  <a:close/>
                  <a:moveTo>
                    <a:pt x="6423" y="1"/>
                  </a:moveTo>
                  <a:lnTo>
                    <a:pt x="6423" y="184"/>
                  </a:lnTo>
                  <a:lnTo>
                    <a:pt x="6881" y="184"/>
                  </a:lnTo>
                  <a:lnTo>
                    <a:pt x="6881" y="1"/>
                  </a:lnTo>
                  <a:close/>
                  <a:moveTo>
                    <a:pt x="7339" y="1"/>
                  </a:moveTo>
                  <a:lnTo>
                    <a:pt x="7339" y="184"/>
                  </a:lnTo>
                  <a:lnTo>
                    <a:pt x="7798" y="184"/>
                  </a:lnTo>
                  <a:lnTo>
                    <a:pt x="7798" y="1"/>
                  </a:lnTo>
                  <a:close/>
                  <a:moveTo>
                    <a:pt x="8256" y="1"/>
                  </a:moveTo>
                  <a:lnTo>
                    <a:pt x="8256" y="184"/>
                  </a:lnTo>
                  <a:lnTo>
                    <a:pt x="8718" y="184"/>
                  </a:lnTo>
                  <a:lnTo>
                    <a:pt x="8718" y="1"/>
                  </a:lnTo>
                  <a:close/>
                  <a:moveTo>
                    <a:pt x="9177" y="1"/>
                  </a:moveTo>
                  <a:lnTo>
                    <a:pt x="9177" y="184"/>
                  </a:lnTo>
                  <a:lnTo>
                    <a:pt x="9634" y="184"/>
                  </a:lnTo>
                  <a:lnTo>
                    <a:pt x="9634" y="1"/>
                  </a:lnTo>
                  <a:close/>
                  <a:moveTo>
                    <a:pt x="10093" y="1"/>
                  </a:moveTo>
                  <a:lnTo>
                    <a:pt x="10093" y="184"/>
                  </a:lnTo>
                  <a:lnTo>
                    <a:pt x="10552" y="184"/>
                  </a:lnTo>
                  <a:lnTo>
                    <a:pt x="10552" y="1"/>
                  </a:lnTo>
                  <a:close/>
                  <a:moveTo>
                    <a:pt x="11010" y="1"/>
                  </a:moveTo>
                  <a:lnTo>
                    <a:pt x="11010" y="184"/>
                  </a:lnTo>
                  <a:lnTo>
                    <a:pt x="11468" y="184"/>
                  </a:lnTo>
                  <a:lnTo>
                    <a:pt x="11468" y="1"/>
                  </a:lnTo>
                  <a:close/>
                  <a:moveTo>
                    <a:pt x="11927" y="1"/>
                  </a:moveTo>
                  <a:lnTo>
                    <a:pt x="11927" y="184"/>
                  </a:lnTo>
                  <a:lnTo>
                    <a:pt x="12385" y="184"/>
                  </a:lnTo>
                  <a:lnTo>
                    <a:pt x="12385" y="1"/>
                  </a:lnTo>
                  <a:close/>
                  <a:moveTo>
                    <a:pt x="12844" y="1"/>
                  </a:moveTo>
                  <a:lnTo>
                    <a:pt x="12844" y="184"/>
                  </a:lnTo>
                  <a:lnTo>
                    <a:pt x="13302" y="184"/>
                  </a:lnTo>
                  <a:lnTo>
                    <a:pt x="13302" y="1"/>
                  </a:lnTo>
                  <a:close/>
                  <a:moveTo>
                    <a:pt x="13764" y="1"/>
                  </a:moveTo>
                  <a:lnTo>
                    <a:pt x="13764" y="184"/>
                  </a:lnTo>
                  <a:lnTo>
                    <a:pt x="14222" y="184"/>
                  </a:lnTo>
                  <a:lnTo>
                    <a:pt x="14222" y="1"/>
                  </a:lnTo>
                  <a:close/>
                  <a:moveTo>
                    <a:pt x="14681" y="1"/>
                  </a:moveTo>
                  <a:lnTo>
                    <a:pt x="14681" y="184"/>
                  </a:lnTo>
                  <a:lnTo>
                    <a:pt x="15140" y="184"/>
                  </a:lnTo>
                  <a:lnTo>
                    <a:pt x="15140" y="1"/>
                  </a:lnTo>
                  <a:close/>
                  <a:moveTo>
                    <a:pt x="15598" y="1"/>
                  </a:moveTo>
                  <a:lnTo>
                    <a:pt x="15598" y="184"/>
                  </a:lnTo>
                  <a:lnTo>
                    <a:pt x="16056" y="184"/>
                  </a:lnTo>
                  <a:lnTo>
                    <a:pt x="16056" y="1"/>
                  </a:lnTo>
                  <a:close/>
                  <a:moveTo>
                    <a:pt x="16515" y="1"/>
                  </a:moveTo>
                  <a:lnTo>
                    <a:pt x="16515" y="184"/>
                  </a:lnTo>
                  <a:lnTo>
                    <a:pt x="16973" y="184"/>
                  </a:lnTo>
                  <a:lnTo>
                    <a:pt x="16973" y="1"/>
                  </a:lnTo>
                  <a:close/>
                  <a:moveTo>
                    <a:pt x="17432" y="1"/>
                  </a:moveTo>
                  <a:lnTo>
                    <a:pt x="17432" y="184"/>
                  </a:lnTo>
                  <a:lnTo>
                    <a:pt x="17890" y="184"/>
                  </a:lnTo>
                  <a:lnTo>
                    <a:pt x="17890" y="1"/>
                  </a:lnTo>
                  <a:close/>
                  <a:moveTo>
                    <a:pt x="18348" y="1"/>
                  </a:moveTo>
                  <a:lnTo>
                    <a:pt x="18348" y="184"/>
                  </a:lnTo>
                  <a:lnTo>
                    <a:pt x="18810" y="184"/>
                  </a:lnTo>
                  <a:lnTo>
                    <a:pt x="18810" y="1"/>
                  </a:lnTo>
                  <a:close/>
                  <a:moveTo>
                    <a:pt x="19269" y="1"/>
                  </a:moveTo>
                  <a:lnTo>
                    <a:pt x="19269" y="184"/>
                  </a:lnTo>
                  <a:lnTo>
                    <a:pt x="19727" y="184"/>
                  </a:lnTo>
                  <a:lnTo>
                    <a:pt x="19727" y="1"/>
                  </a:lnTo>
                  <a:close/>
                  <a:moveTo>
                    <a:pt x="20185" y="1"/>
                  </a:moveTo>
                  <a:lnTo>
                    <a:pt x="20185" y="184"/>
                  </a:lnTo>
                  <a:lnTo>
                    <a:pt x="20644" y="184"/>
                  </a:lnTo>
                  <a:lnTo>
                    <a:pt x="20644" y="1"/>
                  </a:lnTo>
                  <a:close/>
                  <a:moveTo>
                    <a:pt x="21102" y="1"/>
                  </a:moveTo>
                  <a:lnTo>
                    <a:pt x="21102" y="184"/>
                  </a:lnTo>
                  <a:lnTo>
                    <a:pt x="21561" y="184"/>
                  </a:lnTo>
                  <a:lnTo>
                    <a:pt x="21561" y="1"/>
                  </a:lnTo>
                  <a:close/>
                  <a:moveTo>
                    <a:pt x="22019" y="1"/>
                  </a:moveTo>
                  <a:lnTo>
                    <a:pt x="22019" y="184"/>
                  </a:lnTo>
                  <a:lnTo>
                    <a:pt x="22477" y="184"/>
                  </a:lnTo>
                  <a:lnTo>
                    <a:pt x="22477" y="1"/>
                  </a:lnTo>
                  <a:close/>
                  <a:moveTo>
                    <a:pt x="22936" y="1"/>
                  </a:moveTo>
                  <a:lnTo>
                    <a:pt x="22936" y="184"/>
                  </a:lnTo>
                  <a:lnTo>
                    <a:pt x="23398" y="184"/>
                  </a:lnTo>
                  <a:lnTo>
                    <a:pt x="23398" y="1"/>
                  </a:lnTo>
                  <a:close/>
                  <a:moveTo>
                    <a:pt x="23857" y="1"/>
                  </a:moveTo>
                  <a:lnTo>
                    <a:pt x="23857" y="184"/>
                  </a:lnTo>
                  <a:lnTo>
                    <a:pt x="24315" y="184"/>
                  </a:lnTo>
                  <a:lnTo>
                    <a:pt x="24315" y="1"/>
                  </a:lnTo>
                  <a:close/>
                  <a:moveTo>
                    <a:pt x="24773" y="1"/>
                  </a:moveTo>
                  <a:lnTo>
                    <a:pt x="24773" y="184"/>
                  </a:lnTo>
                  <a:lnTo>
                    <a:pt x="25232" y="184"/>
                  </a:lnTo>
                  <a:lnTo>
                    <a:pt x="25232" y="1"/>
                  </a:lnTo>
                  <a:close/>
                  <a:moveTo>
                    <a:pt x="25690" y="1"/>
                  </a:moveTo>
                  <a:lnTo>
                    <a:pt x="25690" y="184"/>
                  </a:lnTo>
                  <a:lnTo>
                    <a:pt x="26149" y="184"/>
                  </a:lnTo>
                  <a:lnTo>
                    <a:pt x="26149" y="1"/>
                  </a:lnTo>
                  <a:close/>
                  <a:moveTo>
                    <a:pt x="26607" y="1"/>
                  </a:moveTo>
                  <a:lnTo>
                    <a:pt x="26607" y="184"/>
                  </a:lnTo>
                  <a:lnTo>
                    <a:pt x="27065" y="184"/>
                  </a:lnTo>
                  <a:lnTo>
                    <a:pt x="27065" y="1"/>
                  </a:lnTo>
                  <a:close/>
                  <a:moveTo>
                    <a:pt x="27524" y="1"/>
                  </a:moveTo>
                  <a:lnTo>
                    <a:pt x="27524" y="184"/>
                  </a:lnTo>
                  <a:lnTo>
                    <a:pt x="27983" y="184"/>
                  </a:lnTo>
                  <a:lnTo>
                    <a:pt x="279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4"/>
            <p:cNvSpPr/>
            <p:nvPr/>
          </p:nvSpPr>
          <p:spPr>
            <a:xfrm>
              <a:off x="6088417" y="3037068"/>
              <a:ext cx="23958" cy="23958"/>
            </a:xfrm>
            <a:custGeom>
              <a:rect b="b" l="l" r="r" t="t"/>
              <a:pathLst>
                <a:path extrusionOk="0" h="319" w="319">
                  <a:moveTo>
                    <a:pt x="1" y="1"/>
                  </a:moveTo>
                  <a:lnTo>
                    <a:pt x="1" y="318"/>
                  </a:lnTo>
                  <a:lnTo>
                    <a:pt x="318" y="318"/>
                  </a:lnTo>
                  <a:lnTo>
                    <a:pt x="318" y="135"/>
                  </a:lnTo>
                  <a:lnTo>
                    <a:pt x="181" y="135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4"/>
            <p:cNvSpPr/>
            <p:nvPr/>
          </p:nvSpPr>
          <p:spPr>
            <a:xfrm>
              <a:off x="6088417" y="2854638"/>
              <a:ext cx="13669" cy="152088"/>
            </a:xfrm>
            <a:custGeom>
              <a:rect b="b" l="l" r="r" t="t"/>
              <a:pathLst>
                <a:path extrusionOk="0" h="2025" w="182">
                  <a:moveTo>
                    <a:pt x="1" y="0"/>
                  </a:moveTo>
                  <a:lnTo>
                    <a:pt x="1" y="406"/>
                  </a:lnTo>
                  <a:lnTo>
                    <a:pt x="181" y="406"/>
                  </a:lnTo>
                  <a:lnTo>
                    <a:pt x="181" y="0"/>
                  </a:lnTo>
                  <a:close/>
                  <a:moveTo>
                    <a:pt x="1" y="812"/>
                  </a:moveTo>
                  <a:lnTo>
                    <a:pt x="1" y="1214"/>
                  </a:lnTo>
                  <a:lnTo>
                    <a:pt x="181" y="1214"/>
                  </a:lnTo>
                  <a:lnTo>
                    <a:pt x="181" y="812"/>
                  </a:lnTo>
                  <a:close/>
                  <a:moveTo>
                    <a:pt x="1" y="1619"/>
                  </a:moveTo>
                  <a:lnTo>
                    <a:pt x="1" y="2025"/>
                  </a:lnTo>
                  <a:lnTo>
                    <a:pt x="181" y="2025"/>
                  </a:lnTo>
                  <a:lnTo>
                    <a:pt x="181" y="161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4"/>
            <p:cNvSpPr/>
            <p:nvPr/>
          </p:nvSpPr>
          <p:spPr>
            <a:xfrm>
              <a:off x="6088417" y="2800337"/>
              <a:ext cx="23958" cy="23883"/>
            </a:xfrm>
            <a:custGeom>
              <a:rect b="b" l="l" r="r" t="t"/>
              <a:pathLst>
                <a:path extrusionOk="0" h="318" w="319">
                  <a:moveTo>
                    <a:pt x="1" y="0"/>
                  </a:moveTo>
                  <a:lnTo>
                    <a:pt x="1" y="318"/>
                  </a:lnTo>
                  <a:lnTo>
                    <a:pt x="181" y="318"/>
                  </a:lnTo>
                  <a:lnTo>
                    <a:pt x="181" y="184"/>
                  </a:lnTo>
                  <a:lnTo>
                    <a:pt x="318" y="184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4"/>
            <p:cNvSpPr/>
            <p:nvPr/>
          </p:nvSpPr>
          <p:spPr>
            <a:xfrm>
              <a:off x="6146699" y="2800337"/>
              <a:ext cx="2101663" cy="13894"/>
            </a:xfrm>
            <a:custGeom>
              <a:rect b="b" l="l" r="r" t="t"/>
              <a:pathLst>
                <a:path extrusionOk="0" h="185" w="27983">
                  <a:moveTo>
                    <a:pt x="1" y="0"/>
                  </a:moveTo>
                  <a:lnTo>
                    <a:pt x="1" y="184"/>
                  </a:lnTo>
                  <a:lnTo>
                    <a:pt x="460" y="184"/>
                  </a:lnTo>
                  <a:lnTo>
                    <a:pt x="460" y="0"/>
                  </a:lnTo>
                  <a:close/>
                  <a:moveTo>
                    <a:pt x="917" y="0"/>
                  </a:moveTo>
                  <a:lnTo>
                    <a:pt x="917" y="184"/>
                  </a:lnTo>
                  <a:lnTo>
                    <a:pt x="1376" y="184"/>
                  </a:lnTo>
                  <a:lnTo>
                    <a:pt x="1376" y="0"/>
                  </a:lnTo>
                  <a:close/>
                  <a:moveTo>
                    <a:pt x="1835" y="0"/>
                  </a:moveTo>
                  <a:lnTo>
                    <a:pt x="1835" y="184"/>
                  </a:lnTo>
                  <a:lnTo>
                    <a:pt x="2293" y="184"/>
                  </a:lnTo>
                  <a:lnTo>
                    <a:pt x="2293" y="0"/>
                  </a:lnTo>
                  <a:close/>
                  <a:moveTo>
                    <a:pt x="2751" y="0"/>
                  </a:moveTo>
                  <a:lnTo>
                    <a:pt x="2751" y="184"/>
                  </a:lnTo>
                  <a:lnTo>
                    <a:pt x="3210" y="184"/>
                  </a:lnTo>
                  <a:lnTo>
                    <a:pt x="3210" y="0"/>
                  </a:lnTo>
                  <a:close/>
                  <a:moveTo>
                    <a:pt x="3672" y="0"/>
                  </a:moveTo>
                  <a:lnTo>
                    <a:pt x="3672" y="184"/>
                  </a:lnTo>
                  <a:lnTo>
                    <a:pt x="4130" y="184"/>
                  </a:lnTo>
                  <a:lnTo>
                    <a:pt x="4130" y="0"/>
                  </a:lnTo>
                  <a:close/>
                  <a:moveTo>
                    <a:pt x="4589" y="0"/>
                  </a:moveTo>
                  <a:lnTo>
                    <a:pt x="4589" y="184"/>
                  </a:lnTo>
                  <a:lnTo>
                    <a:pt x="5047" y="184"/>
                  </a:lnTo>
                  <a:lnTo>
                    <a:pt x="5047" y="0"/>
                  </a:lnTo>
                  <a:close/>
                  <a:moveTo>
                    <a:pt x="5505" y="0"/>
                  </a:moveTo>
                  <a:lnTo>
                    <a:pt x="5505" y="184"/>
                  </a:lnTo>
                  <a:lnTo>
                    <a:pt x="5964" y="184"/>
                  </a:lnTo>
                  <a:lnTo>
                    <a:pt x="5964" y="0"/>
                  </a:lnTo>
                  <a:close/>
                  <a:moveTo>
                    <a:pt x="6423" y="0"/>
                  </a:moveTo>
                  <a:lnTo>
                    <a:pt x="6423" y="184"/>
                  </a:lnTo>
                  <a:lnTo>
                    <a:pt x="6881" y="184"/>
                  </a:lnTo>
                  <a:lnTo>
                    <a:pt x="6881" y="0"/>
                  </a:lnTo>
                  <a:close/>
                  <a:moveTo>
                    <a:pt x="7339" y="0"/>
                  </a:moveTo>
                  <a:lnTo>
                    <a:pt x="7339" y="184"/>
                  </a:lnTo>
                  <a:lnTo>
                    <a:pt x="7798" y="184"/>
                  </a:lnTo>
                  <a:lnTo>
                    <a:pt x="7798" y="0"/>
                  </a:lnTo>
                  <a:close/>
                  <a:moveTo>
                    <a:pt x="8256" y="0"/>
                  </a:moveTo>
                  <a:lnTo>
                    <a:pt x="8256" y="184"/>
                  </a:lnTo>
                  <a:lnTo>
                    <a:pt x="8718" y="184"/>
                  </a:lnTo>
                  <a:lnTo>
                    <a:pt x="8718" y="0"/>
                  </a:lnTo>
                  <a:close/>
                  <a:moveTo>
                    <a:pt x="9177" y="0"/>
                  </a:moveTo>
                  <a:lnTo>
                    <a:pt x="9177" y="184"/>
                  </a:lnTo>
                  <a:lnTo>
                    <a:pt x="9634" y="184"/>
                  </a:lnTo>
                  <a:lnTo>
                    <a:pt x="9634" y="0"/>
                  </a:lnTo>
                  <a:close/>
                  <a:moveTo>
                    <a:pt x="10093" y="0"/>
                  </a:moveTo>
                  <a:lnTo>
                    <a:pt x="10093" y="184"/>
                  </a:lnTo>
                  <a:lnTo>
                    <a:pt x="10552" y="184"/>
                  </a:lnTo>
                  <a:lnTo>
                    <a:pt x="10552" y="0"/>
                  </a:lnTo>
                  <a:close/>
                  <a:moveTo>
                    <a:pt x="11010" y="0"/>
                  </a:moveTo>
                  <a:lnTo>
                    <a:pt x="11010" y="184"/>
                  </a:lnTo>
                  <a:lnTo>
                    <a:pt x="11468" y="184"/>
                  </a:lnTo>
                  <a:lnTo>
                    <a:pt x="11468" y="0"/>
                  </a:lnTo>
                  <a:close/>
                  <a:moveTo>
                    <a:pt x="11927" y="0"/>
                  </a:moveTo>
                  <a:lnTo>
                    <a:pt x="11927" y="184"/>
                  </a:lnTo>
                  <a:lnTo>
                    <a:pt x="12385" y="184"/>
                  </a:lnTo>
                  <a:lnTo>
                    <a:pt x="12385" y="0"/>
                  </a:lnTo>
                  <a:close/>
                  <a:moveTo>
                    <a:pt x="12844" y="0"/>
                  </a:moveTo>
                  <a:lnTo>
                    <a:pt x="12844" y="184"/>
                  </a:lnTo>
                  <a:lnTo>
                    <a:pt x="13302" y="184"/>
                  </a:lnTo>
                  <a:lnTo>
                    <a:pt x="13302" y="0"/>
                  </a:lnTo>
                  <a:close/>
                  <a:moveTo>
                    <a:pt x="13764" y="0"/>
                  </a:moveTo>
                  <a:lnTo>
                    <a:pt x="13764" y="184"/>
                  </a:lnTo>
                  <a:lnTo>
                    <a:pt x="14222" y="184"/>
                  </a:lnTo>
                  <a:lnTo>
                    <a:pt x="14222" y="0"/>
                  </a:lnTo>
                  <a:close/>
                  <a:moveTo>
                    <a:pt x="14681" y="0"/>
                  </a:moveTo>
                  <a:lnTo>
                    <a:pt x="14681" y="184"/>
                  </a:lnTo>
                  <a:lnTo>
                    <a:pt x="15140" y="184"/>
                  </a:lnTo>
                  <a:lnTo>
                    <a:pt x="15140" y="0"/>
                  </a:lnTo>
                  <a:close/>
                  <a:moveTo>
                    <a:pt x="15598" y="0"/>
                  </a:moveTo>
                  <a:lnTo>
                    <a:pt x="15598" y="184"/>
                  </a:lnTo>
                  <a:lnTo>
                    <a:pt x="16056" y="184"/>
                  </a:lnTo>
                  <a:lnTo>
                    <a:pt x="16056" y="0"/>
                  </a:lnTo>
                  <a:close/>
                  <a:moveTo>
                    <a:pt x="16515" y="0"/>
                  </a:moveTo>
                  <a:lnTo>
                    <a:pt x="16515" y="184"/>
                  </a:lnTo>
                  <a:lnTo>
                    <a:pt x="16973" y="184"/>
                  </a:lnTo>
                  <a:lnTo>
                    <a:pt x="16973" y="0"/>
                  </a:lnTo>
                  <a:close/>
                  <a:moveTo>
                    <a:pt x="17432" y="0"/>
                  </a:moveTo>
                  <a:lnTo>
                    <a:pt x="17432" y="184"/>
                  </a:lnTo>
                  <a:lnTo>
                    <a:pt x="17890" y="184"/>
                  </a:lnTo>
                  <a:lnTo>
                    <a:pt x="17890" y="0"/>
                  </a:lnTo>
                  <a:close/>
                  <a:moveTo>
                    <a:pt x="18348" y="0"/>
                  </a:moveTo>
                  <a:lnTo>
                    <a:pt x="18348" y="184"/>
                  </a:lnTo>
                  <a:lnTo>
                    <a:pt x="18810" y="184"/>
                  </a:lnTo>
                  <a:lnTo>
                    <a:pt x="18810" y="0"/>
                  </a:lnTo>
                  <a:close/>
                  <a:moveTo>
                    <a:pt x="19269" y="0"/>
                  </a:moveTo>
                  <a:lnTo>
                    <a:pt x="19269" y="184"/>
                  </a:lnTo>
                  <a:lnTo>
                    <a:pt x="19727" y="184"/>
                  </a:lnTo>
                  <a:lnTo>
                    <a:pt x="19727" y="0"/>
                  </a:lnTo>
                  <a:close/>
                  <a:moveTo>
                    <a:pt x="20185" y="0"/>
                  </a:moveTo>
                  <a:lnTo>
                    <a:pt x="20185" y="184"/>
                  </a:lnTo>
                  <a:lnTo>
                    <a:pt x="20644" y="184"/>
                  </a:lnTo>
                  <a:lnTo>
                    <a:pt x="20644" y="0"/>
                  </a:lnTo>
                  <a:close/>
                  <a:moveTo>
                    <a:pt x="21102" y="0"/>
                  </a:moveTo>
                  <a:lnTo>
                    <a:pt x="21102" y="184"/>
                  </a:lnTo>
                  <a:lnTo>
                    <a:pt x="21561" y="184"/>
                  </a:lnTo>
                  <a:lnTo>
                    <a:pt x="21561" y="0"/>
                  </a:lnTo>
                  <a:close/>
                  <a:moveTo>
                    <a:pt x="22019" y="0"/>
                  </a:moveTo>
                  <a:lnTo>
                    <a:pt x="22019" y="184"/>
                  </a:lnTo>
                  <a:lnTo>
                    <a:pt x="22477" y="184"/>
                  </a:lnTo>
                  <a:lnTo>
                    <a:pt x="22477" y="0"/>
                  </a:lnTo>
                  <a:close/>
                  <a:moveTo>
                    <a:pt x="22936" y="0"/>
                  </a:moveTo>
                  <a:lnTo>
                    <a:pt x="22936" y="184"/>
                  </a:lnTo>
                  <a:lnTo>
                    <a:pt x="23398" y="184"/>
                  </a:lnTo>
                  <a:lnTo>
                    <a:pt x="23398" y="0"/>
                  </a:lnTo>
                  <a:close/>
                  <a:moveTo>
                    <a:pt x="23857" y="0"/>
                  </a:moveTo>
                  <a:lnTo>
                    <a:pt x="23857" y="184"/>
                  </a:lnTo>
                  <a:lnTo>
                    <a:pt x="24315" y="184"/>
                  </a:lnTo>
                  <a:lnTo>
                    <a:pt x="24315" y="0"/>
                  </a:lnTo>
                  <a:close/>
                  <a:moveTo>
                    <a:pt x="24773" y="0"/>
                  </a:moveTo>
                  <a:lnTo>
                    <a:pt x="24773" y="184"/>
                  </a:lnTo>
                  <a:lnTo>
                    <a:pt x="25232" y="184"/>
                  </a:lnTo>
                  <a:lnTo>
                    <a:pt x="25232" y="0"/>
                  </a:lnTo>
                  <a:close/>
                  <a:moveTo>
                    <a:pt x="25690" y="0"/>
                  </a:moveTo>
                  <a:lnTo>
                    <a:pt x="25690" y="184"/>
                  </a:lnTo>
                  <a:lnTo>
                    <a:pt x="26149" y="184"/>
                  </a:lnTo>
                  <a:lnTo>
                    <a:pt x="26149" y="0"/>
                  </a:lnTo>
                  <a:close/>
                  <a:moveTo>
                    <a:pt x="26607" y="0"/>
                  </a:moveTo>
                  <a:lnTo>
                    <a:pt x="26607" y="184"/>
                  </a:lnTo>
                  <a:lnTo>
                    <a:pt x="27065" y="184"/>
                  </a:lnTo>
                  <a:lnTo>
                    <a:pt x="27065" y="0"/>
                  </a:lnTo>
                  <a:close/>
                  <a:moveTo>
                    <a:pt x="27524" y="0"/>
                  </a:moveTo>
                  <a:lnTo>
                    <a:pt x="27524" y="184"/>
                  </a:lnTo>
                  <a:lnTo>
                    <a:pt x="27983" y="184"/>
                  </a:lnTo>
                  <a:lnTo>
                    <a:pt x="279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4"/>
            <p:cNvSpPr/>
            <p:nvPr/>
          </p:nvSpPr>
          <p:spPr>
            <a:xfrm>
              <a:off x="8282918" y="2800337"/>
              <a:ext cx="23958" cy="23883"/>
            </a:xfrm>
            <a:custGeom>
              <a:rect b="b" l="l" r="r" t="t"/>
              <a:pathLst>
                <a:path extrusionOk="0" h="318" w="319">
                  <a:moveTo>
                    <a:pt x="1" y="0"/>
                  </a:moveTo>
                  <a:lnTo>
                    <a:pt x="1" y="184"/>
                  </a:lnTo>
                  <a:lnTo>
                    <a:pt x="135" y="184"/>
                  </a:lnTo>
                  <a:lnTo>
                    <a:pt x="135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4"/>
            <p:cNvSpPr/>
            <p:nvPr/>
          </p:nvSpPr>
          <p:spPr>
            <a:xfrm>
              <a:off x="8293057" y="2854638"/>
              <a:ext cx="13819" cy="152088"/>
            </a:xfrm>
            <a:custGeom>
              <a:rect b="b" l="l" r="r" t="t"/>
              <a:pathLst>
                <a:path extrusionOk="0" h="2025" w="184">
                  <a:moveTo>
                    <a:pt x="0" y="0"/>
                  </a:moveTo>
                  <a:lnTo>
                    <a:pt x="0" y="406"/>
                  </a:lnTo>
                  <a:lnTo>
                    <a:pt x="183" y="406"/>
                  </a:lnTo>
                  <a:lnTo>
                    <a:pt x="183" y="0"/>
                  </a:lnTo>
                  <a:close/>
                  <a:moveTo>
                    <a:pt x="0" y="812"/>
                  </a:moveTo>
                  <a:lnTo>
                    <a:pt x="0" y="1214"/>
                  </a:lnTo>
                  <a:lnTo>
                    <a:pt x="183" y="1214"/>
                  </a:lnTo>
                  <a:lnTo>
                    <a:pt x="183" y="812"/>
                  </a:lnTo>
                  <a:close/>
                  <a:moveTo>
                    <a:pt x="0" y="1619"/>
                  </a:moveTo>
                  <a:lnTo>
                    <a:pt x="0" y="2025"/>
                  </a:lnTo>
                  <a:lnTo>
                    <a:pt x="183" y="2025"/>
                  </a:lnTo>
                  <a:lnTo>
                    <a:pt x="183" y="161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4"/>
            <p:cNvSpPr/>
            <p:nvPr/>
          </p:nvSpPr>
          <p:spPr>
            <a:xfrm>
              <a:off x="7361602" y="4163492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138" y="0"/>
                  </a:moveTo>
                  <a:lnTo>
                    <a:pt x="138" y="134"/>
                  </a:lnTo>
                  <a:lnTo>
                    <a:pt x="0" y="134"/>
                  </a:lnTo>
                  <a:lnTo>
                    <a:pt x="0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4"/>
            <p:cNvSpPr/>
            <p:nvPr/>
          </p:nvSpPr>
          <p:spPr>
            <a:xfrm>
              <a:off x="6156012" y="4173556"/>
              <a:ext cx="1172314" cy="13819"/>
            </a:xfrm>
            <a:custGeom>
              <a:rect b="b" l="l" r="r" t="t"/>
              <a:pathLst>
                <a:path extrusionOk="0" h="184" w="15609">
                  <a:moveTo>
                    <a:pt x="0" y="0"/>
                  </a:moveTo>
                  <a:lnTo>
                    <a:pt x="0" y="184"/>
                  </a:lnTo>
                  <a:lnTo>
                    <a:pt x="445" y="184"/>
                  </a:lnTo>
                  <a:lnTo>
                    <a:pt x="445" y="0"/>
                  </a:lnTo>
                  <a:close/>
                  <a:moveTo>
                    <a:pt x="892" y="0"/>
                  </a:moveTo>
                  <a:lnTo>
                    <a:pt x="892" y="184"/>
                  </a:lnTo>
                  <a:lnTo>
                    <a:pt x="1337" y="184"/>
                  </a:lnTo>
                  <a:lnTo>
                    <a:pt x="1337" y="0"/>
                  </a:lnTo>
                  <a:close/>
                  <a:moveTo>
                    <a:pt x="1784" y="0"/>
                  </a:moveTo>
                  <a:lnTo>
                    <a:pt x="1784" y="184"/>
                  </a:lnTo>
                  <a:lnTo>
                    <a:pt x="2229" y="184"/>
                  </a:lnTo>
                  <a:lnTo>
                    <a:pt x="2229" y="0"/>
                  </a:lnTo>
                  <a:close/>
                  <a:moveTo>
                    <a:pt x="2676" y="0"/>
                  </a:moveTo>
                  <a:lnTo>
                    <a:pt x="2676" y="184"/>
                  </a:lnTo>
                  <a:lnTo>
                    <a:pt x="3121" y="184"/>
                  </a:lnTo>
                  <a:lnTo>
                    <a:pt x="3121" y="0"/>
                  </a:lnTo>
                  <a:close/>
                  <a:moveTo>
                    <a:pt x="3565" y="0"/>
                  </a:moveTo>
                  <a:lnTo>
                    <a:pt x="3565" y="184"/>
                  </a:lnTo>
                  <a:lnTo>
                    <a:pt x="4014" y="184"/>
                  </a:lnTo>
                  <a:lnTo>
                    <a:pt x="4014" y="0"/>
                  </a:lnTo>
                  <a:close/>
                  <a:moveTo>
                    <a:pt x="4458" y="0"/>
                  </a:moveTo>
                  <a:lnTo>
                    <a:pt x="4458" y="184"/>
                  </a:lnTo>
                  <a:lnTo>
                    <a:pt x="4906" y="184"/>
                  </a:lnTo>
                  <a:lnTo>
                    <a:pt x="4906" y="0"/>
                  </a:lnTo>
                  <a:close/>
                  <a:moveTo>
                    <a:pt x="5350" y="0"/>
                  </a:moveTo>
                  <a:lnTo>
                    <a:pt x="5350" y="184"/>
                  </a:lnTo>
                  <a:lnTo>
                    <a:pt x="5798" y="184"/>
                  </a:lnTo>
                  <a:lnTo>
                    <a:pt x="5798" y="0"/>
                  </a:lnTo>
                  <a:close/>
                  <a:moveTo>
                    <a:pt x="6242" y="0"/>
                  </a:moveTo>
                  <a:lnTo>
                    <a:pt x="6242" y="184"/>
                  </a:lnTo>
                  <a:lnTo>
                    <a:pt x="6690" y="184"/>
                  </a:lnTo>
                  <a:lnTo>
                    <a:pt x="6690" y="0"/>
                  </a:lnTo>
                  <a:close/>
                  <a:moveTo>
                    <a:pt x="7134" y="0"/>
                  </a:moveTo>
                  <a:lnTo>
                    <a:pt x="7134" y="184"/>
                  </a:lnTo>
                  <a:lnTo>
                    <a:pt x="7582" y="184"/>
                  </a:lnTo>
                  <a:lnTo>
                    <a:pt x="7582" y="0"/>
                  </a:lnTo>
                  <a:close/>
                  <a:moveTo>
                    <a:pt x="8026" y="0"/>
                  </a:moveTo>
                  <a:lnTo>
                    <a:pt x="8026" y="184"/>
                  </a:lnTo>
                  <a:lnTo>
                    <a:pt x="8474" y="184"/>
                  </a:lnTo>
                  <a:lnTo>
                    <a:pt x="8474" y="0"/>
                  </a:lnTo>
                  <a:close/>
                  <a:moveTo>
                    <a:pt x="8918" y="0"/>
                  </a:moveTo>
                  <a:lnTo>
                    <a:pt x="8918" y="184"/>
                  </a:lnTo>
                  <a:lnTo>
                    <a:pt x="9362" y="184"/>
                  </a:lnTo>
                  <a:lnTo>
                    <a:pt x="9362" y="0"/>
                  </a:lnTo>
                  <a:close/>
                  <a:moveTo>
                    <a:pt x="9811" y="0"/>
                  </a:moveTo>
                  <a:lnTo>
                    <a:pt x="9811" y="184"/>
                  </a:lnTo>
                  <a:lnTo>
                    <a:pt x="10255" y="184"/>
                  </a:lnTo>
                  <a:lnTo>
                    <a:pt x="10255" y="0"/>
                  </a:lnTo>
                  <a:close/>
                  <a:moveTo>
                    <a:pt x="10703" y="0"/>
                  </a:moveTo>
                  <a:lnTo>
                    <a:pt x="10703" y="184"/>
                  </a:lnTo>
                  <a:lnTo>
                    <a:pt x="11147" y="184"/>
                  </a:lnTo>
                  <a:lnTo>
                    <a:pt x="11147" y="0"/>
                  </a:lnTo>
                  <a:close/>
                  <a:moveTo>
                    <a:pt x="11595" y="0"/>
                  </a:moveTo>
                  <a:lnTo>
                    <a:pt x="11595" y="184"/>
                  </a:lnTo>
                  <a:lnTo>
                    <a:pt x="12039" y="184"/>
                  </a:lnTo>
                  <a:lnTo>
                    <a:pt x="12039" y="0"/>
                  </a:lnTo>
                  <a:close/>
                  <a:moveTo>
                    <a:pt x="12487" y="0"/>
                  </a:moveTo>
                  <a:lnTo>
                    <a:pt x="12487" y="184"/>
                  </a:lnTo>
                  <a:lnTo>
                    <a:pt x="12931" y="184"/>
                  </a:lnTo>
                  <a:lnTo>
                    <a:pt x="12931" y="0"/>
                  </a:lnTo>
                  <a:close/>
                  <a:moveTo>
                    <a:pt x="13379" y="0"/>
                  </a:moveTo>
                  <a:lnTo>
                    <a:pt x="13379" y="184"/>
                  </a:lnTo>
                  <a:lnTo>
                    <a:pt x="13823" y="184"/>
                  </a:lnTo>
                  <a:lnTo>
                    <a:pt x="13823" y="0"/>
                  </a:lnTo>
                  <a:close/>
                  <a:moveTo>
                    <a:pt x="14271" y="0"/>
                  </a:moveTo>
                  <a:lnTo>
                    <a:pt x="14271" y="184"/>
                  </a:lnTo>
                  <a:lnTo>
                    <a:pt x="14715" y="184"/>
                  </a:lnTo>
                  <a:lnTo>
                    <a:pt x="14715" y="0"/>
                  </a:lnTo>
                  <a:close/>
                  <a:moveTo>
                    <a:pt x="15160" y="0"/>
                  </a:moveTo>
                  <a:lnTo>
                    <a:pt x="15160" y="184"/>
                  </a:lnTo>
                  <a:lnTo>
                    <a:pt x="15608" y="184"/>
                  </a:lnTo>
                  <a:lnTo>
                    <a:pt x="156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4"/>
            <p:cNvSpPr/>
            <p:nvPr/>
          </p:nvSpPr>
          <p:spPr>
            <a:xfrm>
              <a:off x="6098556" y="4163492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0" y="0"/>
                  </a:moveTo>
                  <a:lnTo>
                    <a:pt x="0" y="318"/>
                  </a:lnTo>
                  <a:lnTo>
                    <a:pt x="318" y="318"/>
                  </a:lnTo>
                  <a:lnTo>
                    <a:pt x="318" y="134"/>
                  </a:lnTo>
                  <a:lnTo>
                    <a:pt x="183" y="134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4"/>
            <p:cNvSpPr/>
            <p:nvPr/>
          </p:nvSpPr>
          <p:spPr>
            <a:xfrm>
              <a:off x="6098556" y="4006672"/>
              <a:ext cx="13819" cy="117690"/>
            </a:xfrm>
            <a:custGeom>
              <a:rect b="b" l="l" r="r" t="t"/>
              <a:pathLst>
                <a:path extrusionOk="0" h="1567" w="184">
                  <a:moveTo>
                    <a:pt x="0" y="1"/>
                  </a:moveTo>
                  <a:lnTo>
                    <a:pt x="0" y="523"/>
                  </a:lnTo>
                  <a:lnTo>
                    <a:pt x="183" y="523"/>
                  </a:lnTo>
                  <a:lnTo>
                    <a:pt x="183" y="1"/>
                  </a:lnTo>
                  <a:close/>
                  <a:moveTo>
                    <a:pt x="0" y="1045"/>
                  </a:moveTo>
                  <a:lnTo>
                    <a:pt x="0" y="1566"/>
                  </a:lnTo>
                  <a:lnTo>
                    <a:pt x="183" y="1566"/>
                  </a:lnTo>
                  <a:lnTo>
                    <a:pt x="183" y="10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4"/>
            <p:cNvSpPr/>
            <p:nvPr/>
          </p:nvSpPr>
          <p:spPr>
            <a:xfrm>
              <a:off x="6098556" y="3943659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0" y="1"/>
                  </a:moveTo>
                  <a:lnTo>
                    <a:pt x="0" y="318"/>
                  </a:lnTo>
                  <a:lnTo>
                    <a:pt x="183" y="318"/>
                  </a:lnTo>
                  <a:lnTo>
                    <a:pt x="183" y="180"/>
                  </a:lnTo>
                  <a:lnTo>
                    <a:pt x="318" y="180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4"/>
            <p:cNvSpPr/>
            <p:nvPr/>
          </p:nvSpPr>
          <p:spPr>
            <a:xfrm>
              <a:off x="6156012" y="3943659"/>
              <a:ext cx="1172314" cy="13594"/>
            </a:xfrm>
            <a:custGeom>
              <a:rect b="b" l="l" r="r" t="t"/>
              <a:pathLst>
                <a:path extrusionOk="0" h="181" w="15609">
                  <a:moveTo>
                    <a:pt x="0" y="1"/>
                  </a:moveTo>
                  <a:lnTo>
                    <a:pt x="0" y="180"/>
                  </a:lnTo>
                  <a:lnTo>
                    <a:pt x="445" y="180"/>
                  </a:lnTo>
                  <a:lnTo>
                    <a:pt x="445" y="1"/>
                  </a:lnTo>
                  <a:close/>
                  <a:moveTo>
                    <a:pt x="892" y="1"/>
                  </a:moveTo>
                  <a:lnTo>
                    <a:pt x="892" y="180"/>
                  </a:lnTo>
                  <a:lnTo>
                    <a:pt x="1337" y="180"/>
                  </a:lnTo>
                  <a:lnTo>
                    <a:pt x="1337" y="1"/>
                  </a:lnTo>
                  <a:close/>
                  <a:moveTo>
                    <a:pt x="1784" y="1"/>
                  </a:moveTo>
                  <a:lnTo>
                    <a:pt x="1784" y="180"/>
                  </a:lnTo>
                  <a:lnTo>
                    <a:pt x="2229" y="180"/>
                  </a:lnTo>
                  <a:lnTo>
                    <a:pt x="2229" y="1"/>
                  </a:lnTo>
                  <a:close/>
                  <a:moveTo>
                    <a:pt x="2676" y="1"/>
                  </a:moveTo>
                  <a:lnTo>
                    <a:pt x="2676" y="180"/>
                  </a:lnTo>
                  <a:lnTo>
                    <a:pt x="3121" y="180"/>
                  </a:lnTo>
                  <a:lnTo>
                    <a:pt x="3121" y="1"/>
                  </a:lnTo>
                  <a:close/>
                  <a:moveTo>
                    <a:pt x="3565" y="1"/>
                  </a:moveTo>
                  <a:lnTo>
                    <a:pt x="3565" y="180"/>
                  </a:lnTo>
                  <a:lnTo>
                    <a:pt x="4014" y="180"/>
                  </a:lnTo>
                  <a:lnTo>
                    <a:pt x="4014" y="1"/>
                  </a:lnTo>
                  <a:close/>
                  <a:moveTo>
                    <a:pt x="4458" y="1"/>
                  </a:moveTo>
                  <a:lnTo>
                    <a:pt x="4458" y="180"/>
                  </a:lnTo>
                  <a:lnTo>
                    <a:pt x="4906" y="180"/>
                  </a:lnTo>
                  <a:lnTo>
                    <a:pt x="4906" y="1"/>
                  </a:lnTo>
                  <a:close/>
                  <a:moveTo>
                    <a:pt x="5350" y="1"/>
                  </a:moveTo>
                  <a:lnTo>
                    <a:pt x="5350" y="180"/>
                  </a:lnTo>
                  <a:lnTo>
                    <a:pt x="5798" y="180"/>
                  </a:lnTo>
                  <a:lnTo>
                    <a:pt x="5798" y="1"/>
                  </a:lnTo>
                  <a:close/>
                  <a:moveTo>
                    <a:pt x="6242" y="1"/>
                  </a:moveTo>
                  <a:lnTo>
                    <a:pt x="6242" y="180"/>
                  </a:lnTo>
                  <a:lnTo>
                    <a:pt x="6690" y="180"/>
                  </a:lnTo>
                  <a:lnTo>
                    <a:pt x="6690" y="1"/>
                  </a:lnTo>
                  <a:close/>
                  <a:moveTo>
                    <a:pt x="7134" y="1"/>
                  </a:moveTo>
                  <a:lnTo>
                    <a:pt x="7134" y="180"/>
                  </a:lnTo>
                  <a:lnTo>
                    <a:pt x="7582" y="180"/>
                  </a:lnTo>
                  <a:lnTo>
                    <a:pt x="7582" y="1"/>
                  </a:lnTo>
                  <a:close/>
                  <a:moveTo>
                    <a:pt x="8026" y="1"/>
                  </a:moveTo>
                  <a:lnTo>
                    <a:pt x="8026" y="180"/>
                  </a:lnTo>
                  <a:lnTo>
                    <a:pt x="8474" y="180"/>
                  </a:lnTo>
                  <a:lnTo>
                    <a:pt x="8474" y="1"/>
                  </a:lnTo>
                  <a:close/>
                  <a:moveTo>
                    <a:pt x="8918" y="1"/>
                  </a:moveTo>
                  <a:lnTo>
                    <a:pt x="8918" y="180"/>
                  </a:lnTo>
                  <a:lnTo>
                    <a:pt x="9362" y="180"/>
                  </a:lnTo>
                  <a:lnTo>
                    <a:pt x="9362" y="1"/>
                  </a:lnTo>
                  <a:close/>
                  <a:moveTo>
                    <a:pt x="9811" y="1"/>
                  </a:moveTo>
                  <a:lnTo>
                    <a:pt x="9811" y="180"/>
                  </a:lnTo>
                  <a:lnTo>
                    <a:pt x="10255" y="180"/>
                  </a:lnTo>
                  <a:lnTo>
                    <a:pt x="10255" y="1"/>
                  </a:lnTo>
                  <a:close/>
                  <a:moveTo>
                    <a:pt x="10703" y="1"/>
                  </a:moveTo>
                  <a:lnTo>
                    <a:pt x="10703" y="180"/>
                  </a:lnTo>
                  <a:lnTo>
                    <a:pt x="11147" y="180"/>
                  </a:lnTo>
                  <a:lnTo>
                    <a:pt x="11147" y="1"/>
                  </a:lnTo>
                  <a:close/>
                  <a:moveTo>
                    <a:pt x="11595" y="1"/>
                  </a:moveTo>
                  <a:lnTo>
                    <a:pt x="11595" y="180"/>
                  </a:lnTo>
                  <a:lnTo>
                    <a:pt x="12039" y="180"/>
                  </a:lnTo>
                  <a:lnTo>
                    <a:pt x="12039" y="1"/>
                  </a:lnTo>
                  <a:close/>
                  <a:moveTo>
                    <a:pt x="12487" y="1"/>
                  </a:moveTo>
                  <a:lnTo>
                    <a:pt x="12487" y="180"/>
                  </a:lnTo>
                  <a:lnTo>
                    <a:pt x="12931" y="180"/>
                  </a:lnTo>
                  <a:lnTo>
                    <a:pt x="12931" y="1"/>
                  </a:lnTo>
                  <a:close/>
                  <a:moveTo>
                    <a:pt x="13379" y="1"/>
                  </a:moveTo>
                  <a:lnTo>
                    <a:pt x="13379" y="180"/>
                  </a:lnTo>
                  <a:lnTo>
                    <a:pt x="13823" y="180"/>
                  </a:lnTo>
                  <a:lnTo>
                    <a:pt x="13823" y="1"/>
                  </a:lnTo>
                  <a:close/>
                  <a:moveTo>
                    <a:pt x="14271" y="1"/>
                  </a:moveTo>
                  <a:lnTo>
                    <a:pt x="14271" y="180"/>
                  </a:lnTo>
                  <a:lnTo>
                    <a:pt x="14715" y="180"/>
                  </a:lnTo>
                  <a:lnTo>
                    <a:pt x="14715" y="1"/>
                  </a:lnTo>
                  <a:close/>
                  <a:moveTo>
                    <a:pt x="15160" y="1"/>
                  </a:moveTo>
                  <a:lnTo>
                    <a:pt x="15160" y="180"/>
                  </a:lnTo>
                  <a:lnTo>
                    <a:pt x="15608" y="180"/>
                  </a:lnTo>
                  <a:lnTo>
                    <a:pt x="1560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4"/>
            <p:cNvSpPr/>
            <p:nvPr/>
          </p:nvSpPr>
          <p:spPr>
            <a:xfrm>
              <a:off x="7361602" y="3943659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0" y="1"/>
                  </a:moveTo>
                  <a:lnTo>
                    <a:pt x="0" y="180"/>
                  </a:lnTo>
                  <a:lnTo>
                    <a:pt x="138" y="180"/>
                  </a:lnTo>
                  <a:lnTo>
                    <a:pt x="138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4"/>
            <p:cNvSpPr/>
            <p:nvPr/>
          </p:nvSpPr>
          <p:spPr>
            <a:xfrm>
              <a:off x="7371891" y="4006672"/>
              <a:ext cx="13594" cy="117690"/>
            </a:xfrm>
            <a:custGeom>
              <a:rect b="b" l="l" r="r" t="t"/>
              <a:pathLst>
                <a:path extrusionOk="0" h="1567" w="181">
                  <a:moveTo>
                    <a:pt x="1" y="1"/>
                  </a:moveTo>
                  <a:lnTo>
                    <a:pt x="1" y="523"/>
                  </a:lnTo>
                  <a:lnTo>
                    <a:pt x="181" y="523"/>
                  </a:lnTo>
                  <a:lnTo>
                    <a:pt x="181" y="1"/>
                  </a:lnTo>
                  <a:close/>
                  <a:moveTo>
                    <a:pt x="1" y="1045"/>
                  </a:moveTo>
                  <a:lnTo>
                    <a:pt x="1" y="1566"/>
                  </a:lnTo>
                  <a:lnTo>
                    <a:pt x="181" y="1566"/>
                  </a:lnTo>
                  <a:lnTo>
                    <a:pt x="181" y="104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4"/>
            <p:cNvSpPr/>
            <p:nvPr/>
          </p:nvSpPr>
          <p:spPr>
            <a:xfrm>
              <a:off x="8282918" y="2702625"/>
              <a:ext cx="23958" cy="23883"/>
            </a:xfrm>
            <a:custGeom>
              <a:rect b="b" l="l" r="r" t="t"/>
              <a:pathLst>
                <a:path extrusionOk="0" h="318" w="319">
                  <a:moveTo>
                    <a:pt x="135" y="1"/>
                  </a:moveTo>
                  <a:lnTo>
                    <a:pt x="135" y="134"/>
                  </a:lnTo>
                  <a:lnTo>
                    <a:pt x="1" y="134"/>
                  </a:lnTo>
                  <a:lnTo>
                    <a:pt x="1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4"/>
            <p:cNvSpPr/>
            <p:nvPr/>
          </p:nvSpPr>
          <p:spPr>
            <a:xfrm>
              <a:off x="6156763" y="2712689"/>
              <a:ext cx="2091824" cy="13819"/>
            </a:xfrm>
            <a:custGeom>
              <a:rect b="b" l="l" r="r" t="t"/>
              <a:pathLst>
                <a:path extrusionOk="0" h="184" w="27852">
                  <a:moveTo>
                    <a:pt x="1" y="0"/>
                  </a:moveTo>
                  <a:lnTo>
                    <a:pt x="1" y="184"/>
                  </a:lnTo>
                  <a:lnTo>
                    <a:pt x="456" y="184"/>
                  </a:lnTo>
                  <a:lnTo>
                    <a:pt x="456" y="0"/>
                  </a:lnTo>
                  <a:close/>
                  <a:moveTo>
                    <a:pt x="915" y="0"/>
                  </a:moveTo>
                  <a:lnTo>
                    <a:pt x="915" y="184"/>
                  </a:lnTo>
                  <a:lnTo>
                    <a:pt x="1369" y="184"/>
                  </a:lnTo>
                  <a:lnTo>
                    <a:pt x="1369" y="0"/>
                  </a:lnTo>
                  <a:close/>
                  <a:moveTo>
                    <a:pt x="1828" y="0"/>
                  </a:moveTo>
                  <a:lnTo>
                    <a:pt x="1828" y="184"/>
                  </a:lnTo>
                  <a:lnTo>
                    <a:pt x="2282" y="184"/>
                  </a:lnTo>
                  <a:lnTo>
                    <a:pt x="2282" y="0"/>
                  </a:lnTo>
                  <a:close/>
                  <a:moveTo>
                    <a:pt x="2741" y="0"/>
                  </a:moveTo>
                  <a:lnTo>
                    <a:pt x="2741" y="184"/>
                  </a:lnTo>
                  <a:lnTo>
                    <a:pt x="3195" y="184"/>
                  </a:lnTo>
                  <a:lnTo>
                    <a:pt x="3195" y="0"/>
                  </a:lnTo>
                  <a:close/>
                  <a:moveTo>
                    <a:pt x="3654" y="0"/>
                  </a:moveTo>
                  <a:lnTo>
                    <a:pt x="3654" y="184"/>
                  </a:lnTo>
                  <a:lnTo>
                    <a:pt x="4109" y="184"/>
                  </a:lnTo>
                  <a:lnTo>
                    <a:pt x="4109" y="0"/>
                  </a:lnTo>
                  <a:close/>
                  <a:moveTo>
                    <a:pt x="4567" y="0"/>
                  </a:moveTo>
                  <a:lnTo>
                    <a:pt x="4567" y="184"/>
                  </a:lnTo>
                  <a:lnTo>
                    <a:pt x="5023" y="184"/>
                  </a:lnTo>
                  <a:lnTo>
                    <a:pt x="5023" y="0"/>
                  </a:lnTo>
                  <a:close/>
                  <a:moveTo>
                    <a:pt x="5480" y="0"/>
                  </a:moveTo>
                  <a:lnTo>
                    <a:pt x="5480" y="184"/>
                  </a:lnTo>
                  <a:lnTo>
                    <a:pt x="5936" y="184"/>
                  </a:lnTo>
                  <a:lnTo>
                    <a:pt x="5936" y="0"/>
                  </a:lnTo>
                  <a:close/>
                  <a:moveTo>
                    <a:pt x="6390" y="0"/>
                  </a:moveTo>
                  <a:lnTo>
                    <a:pt x="6390" y="184"/>
                  </a:lnTo>
                  <a:lnTo>
                    <a:pt x="6849" y="184"/>
                  </a:lnTo>
                  <a:lnTo>
                    <a:pt x="6849" y="0"/>
                  </a:lnTo>
                  <a:close/>
                  <a:moveTo>
                    <a:pt x="7304" y="0"/>
                  </a:moveTo>
                  <a:lnTo>
                    <a:pt x="7304" y="184"/>
                  </a:lnTo>
                  <a:lnTo>
                    <a:pt x="7762" y="184"/>
                  </a:lnTo>
                  <a:lnTo>
                    <a:pt x="7762" y="0"/>
                  </a:lnTo>
                  <a:close/>
                  <a:moveTo>
                    <a:pt x="8217" y="0"/>
                  </a:moveTo>
                  <a:lnTo>
                    <a:pt x="8217" y="184"/>
                  </a:lnTo>
                  <a:lnTo>
                    <a:pt x="8675" y="184"/>
                  </a:lnTo>
                  <a:lnTo>
                    <a:pt x="8675" y="0"/>
                  </a:lnTo>
                  <a:close/>
                  <a:moveTo>
                    <a:pt x="9131" y="0"/>
                  </a:moveTo>
                  <a:lnTo>
                    <a:pt x="9131" y="184"/>
                  </a:lnTo>
                  <a:lnTo>
                    <a:pt x="9589" y="184"/>
                  </a:lnTo>
                  <a:lnTo>
                    <a:pt x="9589" y="0"/>
                  </a:lnTo>
                  <a:close/>
                  <a:moveTo>
                    <a:pt x="10044" y="0"/>
                  </a:moveTo>
                  <a:lnTo>
                    <a:pt x="10044" y="184"/>
                  </a:lnTo>
                  <a:lnTo>
                    <a:pt x="10503" y="184"/>
                  </a:lnTo>
                  <a:lnTo>
                    <a:pt x="10503" y="0"/>
                  </a:lnTo>
                  <a:close/>
                  <a:moveTo>
                    <a:pt x="10957" y="0"/>
                  </a:moveTo>
                  <a:lnTo>
                    <a:pt x="10957" y="184"/>
                  </a:lnTo>
                  <a:lnTo>
                    <a:pt x="11416" y="184"/>
                  </a:lnTo>
                  <a:lnTo>
                    <a:pt x="11416" y="0"/>
                  </a:lnTo>
                  <a:close/>
                  <a:moveTo>
                    <a:pt x="11870" y="0"/>
                  </a:moveTo>
                  <a:lnTo>
                    <a:pt x="11870" y="184"/>
                  </a:lnTo>
                  <a:lnTo>
                    <a:pt x="12329" y="184"/>
                  </a:lnTo>
                  <a:lnTo>
                    <a:pt x="12329" y="0"/>
                  </a:lnTo>
                  <a:close/>
                  <a:moveTo>
                    <a:pt x="12784" y="0"/>
                  </a:moveTo>
                  <a:lnTo>
                    <a:pt x="12784" y="184"/>
                  </a:lnTo>
                  <a:lnTo>
                    <a:pt x="13242" y="184"/>
                  </a:lnTo>
                  <a:lnTo>
                    <a:pt x="13242" y="0"/>
                  </a:lnTo>
                  <a:close/>
                  <a:moveTo>
                    <a:pt x="13697" y="0"/>
                  </a:moveTo>
                  <a:lnTo>
                    <a:pt x="13697" y="184"/>
                  </a:lnTo>
                  <a:lnTo>
                    <a:pt x="14155" y="184"/>
                  </a:lnTo>
                  <a:lnTo>
                    <a:pt x="14155" y="0"/>
                  </a:lnTo>
                  <a:close/>
                  <a:moveTo>
                    <a:pt x="14611" y="0"/>
                  </a:moveTo>
                  <a:lnTo>
                    <a:pt x="14611" y="184"/>
                  </a:lnTo>
                  <a:lnTo>
                    <a:pt x="15069" y="184"/>
                  </a:lnTo>
                  <a:lnTo>
                    <a:pt x="15069" y="0"/>
                  </a:lnTo>
                  <a:close/>
                  <a:moveTo>
                    <a:pt x="15524" y="0"/>
                  </a:moveTo>
                  <a:lnTo>
                    <a:pt x="15524" y="184"/>
                  </a:lnTo>
                  <a:lnTo>
                    <a:pt x="15982" y="184"/>
                  </a:lnTo>
                  <a:lnTo>
                    <a:pt x="15982" y="0"/>
                  </a:lnTo>
                  <a:close/>
                  <a:moveTo>
                    <a:pt x="16437" y="0"/>
                  </a:moveTo>
                  <a:lnTo>
                    <a:pt x="16437" y="184"/>
                  </a:lnTo>
                  <a:lnTo>
                    <a:pt x="16896" y="184"/>
                  </a:lnTo>
                  <a:lnTo>
                    <a:pt x="16896" y="0"/>
                  </a:lnTo>
                  <a:close/>
                  <a:moveTo>
                    <a:pt x="17350" y="0"/>
                  </a:moveTo>
                  <a:lnTo>
                    <a:pt x="17350" y="184"/>
                  </a:lnTo>
                  <a:lnTo>
                    <a:pt x="17805" y="184"/>
                  </a:lnTo>
                  <a:lnTo>
                    <a:pt x="17805" y="0"/>
                  </a:lnTo>
                  <a:close/>
                  <a:moveTo>
                    <a:pt x="18264" y="0"/>
                  </a:moveTo>
                  <a:lnTo>
                    <a:pt x="18264" y="184"/>
                  </a:lnTo>
                  <a:lnTo>
                    <a:pt x="18719" y="184"/>
                  </a:lnTo>
                  <a:lnTo>
                    <a:pt x="18719" y="0"/>
                  </a:lnTo>
                  <a:close/>
                  <a:moveTo>
                    <a:pt x="19177" y="0"/>
                  </a:moveTo>
                  <a:lnTo>
                    <a:pt x="19177" y="184"/>
                  </a:lnTo>
                  <a:lnTo>
                    <a:pt x="19632" y="184"/>
                  </a:lnTo>
                  <a:lnTo>
                    <a:pt x="19632" y="0"/>
                  </a:lnTo>
                  <a:close/>
                  <a:moveTo>
                    <a:pt x="20090" y="0"/>
                  </a:moveTo>
                  <a:lnTo>
                    <a:pt x="20090" y="184"/>
                  </a:lnTo>
                  <a:lnTo>
                    <a:pt x="20545" y="184"/>
                  </a:lnTo>
                  <a:lnTo>
                    <a:pt x="20545" y="0"/>
                  </a:lnTo>
                  <a:close/>
                  <a:moveTo>
                    <a:pt x="21004" y="0"/>
                  </a:moveTo>
                  <a:lnTo>
                    <a:pt x="21004" y="184"/>
                  </a:lnTo>
                  <a:lnTo>
                    <a:pt x="21459" y="184"/>
                  </a:lnTo>
                  <a:lnTo>
                    <a:pt x="21459" y="0"/>
                  </a:lnTo>
                  <a:close/>
                  <a:moveTo>
                    <a:pt x="21917" y="0"/>
                  </a:moveTo>
                  <a:lnTo>
                    <a:pt x="21917" y="184"/>
                  </a:lnTo>
                  <a:lnTo>
                    <a:pt x="22372" y="184"/>
                  </a:lnTo>
                  <a:lnTo>
                    <a:pt x="22372" y="0"/>
                  </a:lnTo>
                  <a:close/>
                  <a:moveTo>
                    <a:pt x="22830" y="0"/>
                  </a:moveTo>
                  <a:lnTo>
                    <a:pt x="22830" y="184"/>
                  </a:lnTo>
                  <a:lnTo>
                    <a:pt x="23285" y="184"/>
                  </a:lnTo>
                  <a:lnTo>
                    <a:pt x="23285" y="0"/>
                  </a:lnTo>
                  <a:close/>
                  <a:moveTo>
                    <a:pt x="23744" y="0"/>
                  </a:moveTo>
                  <a:lnTo>
                    <a:pt x="23744" y="184"/>
                  </a:lnTo>
                  <a:lnTo>
                    <a:pt x="24198" y="184"/>
                  </a:lnTo>
                  <a:lnTo>
                    <a:pt x="24198" y="0"/>
                  </a:lnTo>
                  <a:close/>
                  <a:moveTo>
                    <a:pt x="24657" y="0"/>
                  </a:moveTo>
                  <a:lnTo>
                    <a:pt x="24657" y="184"/>
                  </a:lnTo>
                  <a:lnTo>
                    <a:pt x="25112" y="184"/>
                  </a:lnTo>
                  <a:lnTo>
                    <a:pt x="25112" y="0"/>
                  </a:lnTo>
                  <a:close/>
                  <a:moveTo>
                    <a:pt x="25570" y="0"/>
                  </a:moveTo>
                  <a:lnTo>
                    <a:pt x="25570" y="184"/>
                  </a:lnTo>
                  <a:lnTo>
                    <a:pt x="26025" y="184"/>
                  </a:lnTo>
                  <a:lnTo>
                    <a:pt x="26025" y="0"/>
                  </a:lnTo>
                  <a:close/>
                  <a:moveTo>
                    <a:pt x="26483" y="0"/>
                  </a:moveTo>
                  <a:lnTo>
                    <a:pt x="26483" y="184"/>
                  </a:lnTo>
                  <a:lnTo>
                    <a:pt x="26939" y="184"/>
                  </a:lnTo>
                  <a:lnTo>
                    <a:pt x="26939" y="0"/>
                  </a:lnTo>
                  <a:close/>
                  <a:moveTo>
                    <a:pt x="27397" y="0"/>
                  </a:moveTo>
                  <a:lnTo>
                    <a:pt x="27397" y="184"/>
                  </a:lnTo>
                  <a:lnTo>
                    <a:pt x="27852" y="184"/>
                  </a:lnTo>
                  <a:lnTo>
                    <a:pt x="278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4"/>
            <p:cNvSpPr/>
            <p:nvPr/>
          </p:nvSpPr>
          <p:spPr>
            <a:xfrm>
              <a:off x="6098556" y="2702625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0" y="1"/>
                  </a:moveTo>
                  <a:lnTo>
                    <a:pt x="0" y="318"/>
                  </a:lnTo>
                  <a:lnTo>
                    <a:pt x="318" y="318"/>
                  </a:lnTo>
                  <a:lnTo>
                    <a:pt x="318" y="134"/>
                  </a:lnTo>
                  <a:lnTo>
                    <a:pt x="183" y="134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4"/>
            <p:cNvSpPr/>
            <p:nvPr/>
          </p:nvSpPr>
          <p:spPr>
            <a:xfrm>
              <a:off x="6098556" y="2067012"/>
              <a:ext cx="13819" cy="600164"/>
            </a:xfrm>
            <a:custGeom>
              <a:rect b="b" l="l" r="r" t="t"/>
              <a:pathLst>
                <a:path extrusionOk="0" h="7991" w="184">
                  <a:moveTo>
                    <a:pt x="0" y="0"/>
                  </a:moveTo>
                  <a:lnTo>
                    <a:pt x="0" y="473"/>
                  </a:lnTo>
                  <a:lnTo>
                    <a:pt x="183" y="473"/>
                  </a:lnTo>
                  <a:lnTo>
                    <a:pt x="183" y="0"/>
                  </a:lnTo>
                  <a:close/>
                  <a:moveTo>
                    <a:pt x="0" y="942"/>
                  </a:moveTo>
                  <a:lnTo>
                    <a:pt x="0" y="1410"/>
                  </a:lnTo>
                  <a:lnTo>
                    <a:pt x="183" y="1410"/>
                  </a:lnTo>
                  <a:lnTo>
                    <a:pt x="183" y="942"/>
                  </a:lnTo>
                  <a:close/>
                  <a:moveTo>
                    <a:pt x="0" y="1879"/>
                  </a:moveTo>
                  <a:lnTo>
                    <a:pt x="0" y="2352"/>
                  </a:lnTo>
                  <a:lnTo>
                    <a:pt x="183" y="2352"/>
                  </a:lnTo>
                  <a:lnTo>
                    <a:pt x="183" y="1879"/>
                  </a:lnTo>
                  <a:close/>
                  <a:moveTo>
                    <a:pt x="0" y="2821"/>
                  </a:moveTo>
                  <a:lnTo>
                    <a:pt x="0" y="3290"/>
                  </a:lnTo>
                  <a:lnTo>
                    <a:pt x="183" y="3290"/>
                  </a:lnTo>
                  <a:lnTo>
                    <a:pt x="183" y="2821"/>
                  </a:lnTo>
                  <a:close/>
                  <a:moveTo>
                    <a:pt x="0" y="3762"/>
                  </a:moveTo>
                  <a:lnTo>
                    <a:pt x="0" y="4232"/>
                  </a:lnTo>
                  <a:lnTo>
                    <a:pt x="183" y="4232"/>
                  </a:lnTo>
                  <a:lnTo>
                    <a:pt x="183" y="3762"/>
                  </a:lnTo>
                  <a:close/>
                  <a:moveTo>
                    <a:pt x="0" y="4701"/>
                  </a:moveTo>
                  <a:lnTo>
                    <a:pt x="0" y="5173"/>
                  </a:lnTo>
                  <a:lnTo>
                    <a:pt x="183" y="5173"/>
                  </a:lnTo>
                  <a:lnTo>
                    <a:pt x="183" y="4701"/>
                  </a:lnTo>
                  <a:close/>
                  <a:moveTo>
                    <a:pt x="0" y="5642"/>
                  </a:moveTo>
                  <a:lnTo>
                    <a:pt x="0" y="6111"/>
                  </a:lnTo>
                  <a:lnTo>
                    <a:pt x="183" y="6111"/>
                  </a:lnTo>
                  <a:lnTo>
                    <a:pt x="183" y="5642"/>
                  </a:lnTo>
                  <a:close/>
                  <a:moveTo>
                    <a:pt x="0" y="6584"/>
                  </a:moveTo>
                  <a:lnTo>
                    <a:pt x="0" y="7053"/>
                  </a:lnTo>
                  <a:lnTo>
                    <a:pt x="183" y="7053"/>
                  </a:lnTo>
                  <a:lnTo>
                    <a:pt x="183" y="6584"/>
                  </a:lnTo>
                  <a:close/>
                  <a:moveTo>
                    <a:pt x="0" y="7522"/>
                  </a:moveTo>
                  <a:lnTo>
                    <a:pt x="0" y="7990"/>
                  </a:lnTo>
                  <a:lnTo>
                    <a:pt x="183" y="7990"/>
                  </a:lnTo>
                  <a:lnTo>
                    <a:pt x="183" y="75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4"/>
            <p:cNvSpPr/>
            <p:nvPr/>
          </p:nvSpPr>
          <p:spPr>
            <a:xfrm>
              <a:off x="6098556" y="2007904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0" y="0"/>
                  </a:moveTo>
                  <a:lnTo>
                    <a:pt x="0" y="318"/>
                  </a:lnTo>
                  <a:lnTo>
                    <a:pt x="183" y="318"/>
                  </a:lnTo>
                  <a:lnTo>
                    <a:pt x="183" y="181"/>
                  </a:lnTo>
                  <a:lnTo>
                    <a:pt x="318" y="181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4"/>
            <p:cNvSpPr/>
            <p:nvPr/>
          </p:nvSpPr>
          <p:spPr>
            <a:xfrm>
              <a:off x="6156763" y="2007904"/>
              <a:ext cx="2091824" cy="13594"/>
            </a:xfrm>
            <a:custGeom>
              <a:rect b="b" l="l" r="r" t="t"/>
              <a:pathLst>
                <a:path extrusionOk="0" h="181" w="27852">
                  <a:moveTo>
                    <a:pt x="1" y="0"/>
                  </a:moveTo>
                  <a:lnTo>
                    <a:pt x="1" y="181"/>
                  </a:lnTo>
                  <a:lnTo>
                    <a:pt x="456" y="181"/>
                  </a:lnTo>
                  <a:lnTo>
                    <a:pt x="456" y="0"/>
                  </a:lnTo>
                  <a:close/>
                  <a:moveTo>
                    <a:pt x="915" y="0"/>
                  </a:moveTo>
                  <a:lnTo>
                    <a:pt x="915" y="181"/>
                  </a:lnTo>
                  <a:lnTo>
                    <a:pt x="1369" y="181"/>
                  </a:lnTo>
                  <a:lnTo>
                    <a:pt x="1369" y="0"/>
                  </a:lnTo>
                  <a:close/>
                  <a:moveTo>
                    <a:pt x="1828" y="0"/>
                  </a:moveTo>
                  <a:lnTo>
                    <a:pt x="1828" y="181"/>
                  </a:lnTo>
                  <a:lnTo>
                    <a:pt x="2282" y="181"/>
                  </a:lnTo>
                  <a:lnTo>
                    <a:pt x="2282" y="0"/>
                  </a:lnTo>
                  <a:close/>
                  <a:moveTo>
                    <a:pt x="2741" y="0"/>
                  </a:moveTo>
                  <a:lnTo>
                    <a:pt x="2741" y="181"/>
                  </a:lnTo>
                  <a:lnTo>
                    <a:pt x="3195" y="181"/>
                  </a:lnTo>
                  <a:lnTo>
                    <a:pt x="3195" y="0"/>
                  </a:lnTo>
                  <a:close/>
                  <a:moveTo>
                    <a:pt x="3654" y="0"/>
                  </a:moveTo>
                  <a:lnTo>
                    <a:pt x="3654" y="181"/>
                  </a:lnTo>
                  <a:lnTo>
                    <a:pt x="4109" y="181"/>
                  </a:lnTo>
                  <a:lnTo>
                    <a:pt x="4109" y="0"/>
                  </a:lnTo>
                  <a:close/>
                  <a:moveTo>
                    <a:pt x="4567" y="0"/>
                  </a:moveTo>
                  <a:lnTo>
                    <a:pt x="4567" y="181"/>
                  </a:lnTo>
                  <a:lnTo>
                    <a:pt x="5023" y="181"/>
                  </a:lnTo>
                  <a:lnTo>
                    <a:pt x="5023" y="0"/>
                  </a:lnTo>
                  <a:close/>
                  <a:moveTo>
                    <a:pt x="5480" y="0"/>
                  </a:moveTo>
                  <a:lnTo>
                    <a:pt x="5480" y="181"/>
                  </a:lnTo>
                  <a:lnTo>
                    <a:pt x="5936" y="181"/>
                  </a:lnTo>
                  <a:lnTo>
                    <a:pt x="5936" y="0"/>
                  </a:lnTo>
                  <a:close/>
                  <a:moveTo>
                    <a:pt x="6390" y="0"/>
                  </a:moveTo>
                  <a:lnTo>
                    <a:pt x="6390" y="181"/>
                  </a:lnTo>
                  <a:lnTo>
                    <a:pt x="6849" y="181"/>
                  </a:lnTo>
                  <a:lnTo>
                    <a:pt x="6849" y="0"/>
                  </a:lnTo>
                  <a:close/>
                  <a:moveTo>
                    <a:pt x="7304" y="0"/>
                  </a:moveTo>
                  <a:lnTo>
                    <a:pt x="7304" y="181"/>
                  </a:lnTo>
                  <a:lnTo>
                    <a:pt x="7762" y="181"/>
                  </a:lnTo>
                  <a:lnTo>
                    <a:pt x="7762" y="0"/>
                  </a:lnTo>
                  <a:close/>
                  <a:moveTo>
                    <a:pt x="8217" y="0"/>
                  </a:moveTo>
                  <a:lnTo>
                    <a:pt x="8217" y="181"/>
                  </a:lnTo>
                  <a:lnTo>
                    <a:pt x="8675" y="181"/>
                  </a:lnTo>
                  <a:lnTo>
                    <a:pt x="8675" y="0"/>
                  </a:lnTo>
                  <a:close/>
                  <a:moveTo>
                    <a:pt x="9131" y="0"/>
                  </a:moveTo>
                  <a:lnTo>
                    <a:pt x="9131" y="181"/>
                  </a:lnTo>
                  <a:lnTo>
                    <a:pt x="9589" y="181"/>
                  </a:lnTo>
                  <a:lnTo>
                    <a:pt x="9589" y="0"/>
                  </a:lnTo>
                  <a:close/>
                  <a:moveTo>
                    <a:pt x="10044" y="0"/>
                  </a:moveTo>
                  <a:lnTo>
                    <a:pt x="10044" y="181"/>
                  </a:lnTo>
                  <a:lnTo>
                    <a:pt x="10503" y="181"/>
                  </a:lnTo>
                  <a:lnTo>
                    <a:pt x="10503" y="0"/>
                  </a:lnTo>
                  <a:close/>
                  <a:moveTo>
                    <a:pt x="10957" y="0"/>
                  </a:moveTo>
                  <a:lnTo>
                    <a:pt x="10957" y="181"/>
                  </a:lnTo>
                  <a:lnTo>
                    <a:pt x="11416" y="181"/>
                  </a:lnTo>
                  <a:lnTo>
                    <a:pt x="11416" y="0"/>
                  </a:lnTo>
                  <a:close/>
                  <a:moveTo>
                    <a:pt x="11870" y="0"/>
                  </a:moveTo>
                  <a:lnTo>
                    <a:pt x="11870" y="181"/>
                  </a:lnTo>
                  <a:lnTo>
                    <a:pt x="12329" y="181"/>
                  </a:lnTo>
                  <a:lnTo>
                    <a:pt x="12329" y="0"/>
                  </a:lnTo>
                  <a:close/>
                  <a:moveTo>
                    <a:pt x="12784" y="0"/>
                  </a:moveTo>
                  <a:lnTo>
                    <a:pt x="12784" y="181"/>
                  </a:lnTo>
                  <a:lnTo>
                    <a:pt x="13242" y="181"/>
                  </a:lnTo>
                  <a:lnTo>
                    <a:pt x="13242" y="0"/>
                  </a:lnTo>
                  <a:close/>
                  <a:moveTo>
                    <a:pt x="13697" y="0"/>
                  </a:moveTo>
                  <a:lnTo>
                    <a:pt x="13697" y="181"/>
                  </a:lnTo>
                  <a:lnTo>
                    <a:pt x="14155" y="181"/>
                  </a:lnTo>
                  <a:lnTo>
                    <a:pt x="14155" y="0"/>
                  </a:lnTo>
                  <a:close/>
                  <a:moveTo>
                    <a:pt x="14611" y="0"/>
                  </a:moveTo>
                  <a:lnTo>
                    <a:pt x="14611" y="181"/>
                  </a:lnTo>
                  <a:lnTo>
                    <a:pt x="15069" y="181"/>
                  </a:lnTo>
                  <a:lnTo>
                    <a:pt x="15069" y="0"/>
                  </a:lnTo>
                  <a:close/>
                  <a:moveTo>
                    <a:pt x="15524" y="0"/>
                  </a:moveTo>
                  <a:lnTo>
                    <a:pt x="15524" y="181"/>
                  </a:lnTo>
                  <a:lnTo>
                    <a:pt x="15982" y="181"/>
                  </a:lnTo>
                  <a:lnTo>
                    <a:pt x="15982" y="0"/>
                  </a:lnTo>
                  <a:close/>
                  <a:moveTo>
                    <a:pt x="16437" y="0"/>
                  </a:moveTo>
                  <a:lnTo>
                    <a:pt x="16437" y="181"/>
                  </a:lnTo>
                  <a:lnTo>
                    <a:pt x="16896" y="181"/>
                  </a:lnTo>
                  <a:lnTo>
                    <a:pt x="16896" y="0"/>
                  </a:lnTo>
                  <a:close/>
                  <a:moveTo>
                    <a:pt x="17350" y="0"/>
                  </a:moveTo>
                  <a:lnTo>
                    <a:pt x="17350" y="181"/>
                  </a:lnTo>
                  <a:lnTo>
                    <a:pt x="17805" y="181"/>
                  </a:lnTo>
                  <a:lnTo>
                    <a:pt x="17805" y="0"/>
                  </a:lnTo>
                  <a:close/>
                  <a:moveTo>
                    <a:pt x="18264" y="0"/>
                  </a:moveTo>
                  <a:lnTo>
                    <a:pt x="18264" y="181"/>
                  </a:lnTo>
                  <a:lnTo>
                    <a:pt x="18719" y="181"/>
                  </a:lnTo>
                  <a:lnTo>
                    <a:pt x="18719" y="0"/>
                  </a:lnTo>
                  <a:close/>
                  <a:moveTo>
                    <a:pt x="19177" y="0"/>
                  </a:moveTo>
                  <a:lnTo>
                    <a:pt x="19177" y="181"/>
                  </a:lnTo>
                  <a:lnTo>
                    <a:pt x="19632" y="181"/>
                  </a:lnTo>
                  <a:lnTo>
                    <a:pt x="19632" y="0"/>
                  </a:lnTo>
                  <a:close/>
                  <a:moveTo>
                    <a:pt x="20090" y="0"/>
                  </a:moveTo>
                  <a:lnTo>
                    <a:pt x="20090" y="181"/>
                  </a:lnTo>
                  <a:lnTo>
                    <a:pt x="20545" y="181"/>
                  </a:lnTo>
                  <a:lnTo>
                    <a:pt x="20545" y="0"/>
                  </a:lnTo>
                  <a:close/>
                  <a:moveTo>
                    <a:pt x="21004" y="0"/>
                  </a:moveTo>
                  <a:lnTo>
                    <a:pt x="21004" y="181"/>
                  </a:lnTo>
                  <a:lnTo>
                    <a:pt x="21459" y="181"/>
                  </a:lnTo>
                  <a:lnTo>
                    <a:pt x="21459" y="0"/>
                  </a:lnTo>
                  <a:close/>
                  <a:moveTo>
                    <a:pt x="21917" y="0"/>
                  </a:moveTo>
                  <a:lnTo>
                    <a:pt x="21917" y="181"/>
                  </a:lnTo>
                  <a:lnTo>
                    <a:pt x="22372" y="181"/>
                  </a:lnTo>
                  <a:lnTo>
                    <a:pt x="22372" y="0"/>
                  </a:lnTo>
                  <a:close/>
                  <a:moveTo>
                    <a:pt x="22830" y="0"/>
                  </a:moveTo>
                  <a:lnTo>
                    <a:pt x="22830" y="181"/>
                  </a:lnTo>
                  <a:lnTo>
                    <a:pt x="23285" y="181"/>
                  </a:lnTo>
                  <a:lnTo>
                    <a:pt x="23285" y="0"/>
                  </a:lnTo>
                  <a:close/>
                  <a:moveTo>
                    <a:pt x="23744" y="0"/>
                  </a:moveTo>
                  <a:lnTo>
                    <a:pt x="23744" y="181"/>
                  </a:lnTo>
                  <a:lnTo>
                    <a:pt x="24198" y="181"/>
                  </a:lnTo>
                  <a:lnTo>
                    <a:pt x="24198" y="0"/>
                  </a:lnTo>
                  <a:close/>
                  <a:moveTo>
                    <a:pt x="24657" y="0"/>
                  </a:moveTo>
                  <a:lnTo>
                    <a:pt x="24657" y="181"/>
                  </a:lnTo>
                  <a:lnTo>
                    <a:pt x="25112" y="181"/>
                  </a:lnTo>
                  <a:lnTo>
                    <a:pt x="25112" y="0"/>
                  </a:lnTo>
                  <a:close/>
                  <a:moveTo>
                    <a:pt x="25570" y="0"/>
                  </a:moveTo>
                  <a:lnTo>
                    <a:pt x="25570" y="181"/>
                  </a:lnTo>
                  <a:lnTo>
                    <a:pt x="26025" y="181"/>
                  </a:lnTo>
                  <a:lnTo>
                    <a:pt x="26025" y="0"/>
                  </a:lnTo>
                  <a:close/>
                  <a:moveTo>
                    <a:pt x="26483" y="0"/>
                  </a:moveTo>
                  <a:lnTo>
                    <a:pt x="26483" y="181"/>
                  </a:lnTo>
                  <a:lnTo>
                    <a:pt x="26939" y="181"/>
                  </a:lnTo>
                  <a:lnTo>
                    <a:pt x="26939" y="0"/>
                  </a:lnTo>
                  <a:close/>
                  <a:moveTo>
                    <a:pt x="27397" y="0"/>
                  </a:moveTo>
                  <a:lnTo>
                    <a:pt x="27397" y="181"/>
                  </a:lnTo>
                  <a:lnTo>
                    <a:pt x="27852" y="181"/>
                  </a:lnTo>
                  <a:lnTo>
                    <a:pt x="278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4"/>
            <p:cNvSpPr/>
            <p:nvPr/>
          </p:nvSpPr>
          <p:spPr>
            <a:xfrm>
              <a:off x="8282918" y="2007904"/>
              <a:ext cx="23958" cy="23883"/>
            </a:xfrm>
            <a:custGeom>
              <a:rect b="b" l="l" r="r" t="t"/>
              <a:pathLst>
                <a:path extrusionOk="0" h="318" w="319">
                  <a:moveTo>
                    <a:pt x="1" y="0"/>
                  </a:moveTo>
                  <a:lnTo>
                    <a:pt x="1" y="181"/>
                  </a:lnTo>
                  <a:lnTo>
                    <a:pt x="135" y="181"/>
                  </a:lnTo>
                  <a:lnTo>
                    <a:pt x="135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4"/>
            <p:cNvSpPr/>
            <p:nvPr/>
          </p:nvSpPr>
          <p:spPr>
            <a:xfrm>
              <a:off x="8293057" y="2067012"/>
              <a:ext cx="13819" cy="600164"/>
            </a:xfrm>
            <a:custGeom>
              <a:rect b="b" l="l" r="r" t="t"/>
              <a:pathLst>
                <a:path extrusionOk="0" h="7991" w="184">
                  <a:moveTo>
                    <a:pt x="0" y="0"/>
                  </a:moveTo>
                  <a:lnTo>
                    <a:pt x="0" y="473"/>
                  </a:lnTo>
                  <a:lnTo>
                    <a:pt x="183" y="473"/>
                  </a:lnTo>
                  <a:lnTo>
                    <a:pt x="183" y="0"/>
                  </a:lnTo>
                  <a:close/>
                  <a:moveTo>
                    <a:pt x="0" y="942"/>
                  </a:moveTo>
                  <a:lnTo>
                    <a:pt x="0" y="1410"/>
                  </a:lnTo>
                  <a:lnTo>
                    <a:pt x="183" y="1410"/>
                  </a:lnTo>
                  <a:lnTo>
                    <a:pt x="183" y="942"/>
                  </a:lnTo>
                  <a:close/>
                  <a:moveTo>
                    <a:pt x="0" y="1879"/>
                  </a:moveTo>
                  <a:lnTo>
                    <a:pt x="0" y="2352"/>
                  </a:lnTo>
                  <a:lnTo>
                    <a:pt x="183" y="2352"/>
                  </a:lnTo>
                  <a:lnTo>
                    <a:pt x="183" y="1879"/>
                  </a:lnTo>
                  <a:close/>
                  <a:moveTo>
                    <a:pt x="0" y="2821"/>
                  </a:moveTo>
                  <a:lnTo>
                    <a:pt x="0" y="3290"/>
                  </a:lnTo>
                  <a:lnTo>
                    <a:pt x="183" y="3290"/>
                  </a:lnTo>
                  <a:lnTo>
                    <a:pt x="183" y="2821"/>
                  </a:lnTo>
                  <a:close/>
                  <a:moveTo>
                    <a:pt x="0" y="3762"/>
                  </a:moveTo>
                  <a:lnTo>
                    <a:pt x="0" y="4232"/>
                  </a:lnTo>
                  <a:lnTo>
                    <a:pt x="183" y="4232"/>
                  </a:lnTo>
                  <a:lnTo>
                    <a:pt x="183" y="3762"/>
                  </a:lnTo>
                  <a:close/>
                  <a:moveTo>
                    <a:pt x="0" y="4701"/>
                  </a:moveTo>
                  <a:lnTo>
                    <a:pt x="0" y="5173"/>
                  </a:lnTo>
                  <a:lnTo>
                    <a:pt x="183" y="5173"/>
                  </a:lnTo>
                  <a:lnTo>
                    <a:pt x="183" y="4701"/>
                  </a:lnTo>
                  <a:close/>
                  <a:moveTo>
                    <a:pt x="0" y="5642"/>
                  </a:moveTo>
                  <a:lnTo>
                    <a:pt x="0" y="6111"/>
                  </a:lnTo>
                  <a:lnTo>
                    <a:pt x="183" y="6111"/>
                  </a:lnTo>
                  <a:lnTo>
                    <a:pt x="183" y="5642"/>
                  </a:lnTo>
                  <a:close/>
                  <a:moveTo>
                    <a:pt x="0" y="6584"/>
                  </a:moveTo>
                  <a:lnTo>
                    <a:pt x="0" y="7053"/>
                  </a:lnTo>
                  <a:lnTo>
                    <a:pt x="183" y="7053"/>
                  </a:lnTo>
                  <a:lnTo>
                    <a:pt x="183" y="6584"/>
                  </a:lnTo>
                  <a:close/>
                  <a:moveTo>
                    <a:pt x="0" y="7522"/>
                  </a:moveTo>
                  <a:lnTo>
                    <a:pt x="0" y="7990"/>
                  </a:lnTo>
                  <a:lnTo>
                    <a:pt x="183" y="7990"/>
                  </a:lnTo>
                  <a:lnTo>
                    <a:pt x="183" y="75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4"/>
            <p:cNvSpPr/>
            <p:nvPr/>
          </p:nvSpPr>
          <p:spPr>
            <a:xfrm>
              <a:off x="7361602" y="4437024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138" y="1"/>
                  </a:moveTo>
                  <a:lnTo>
                    <a:pt x="138" y="135"/>
                  </a:lnTo>
                  <a:lnTo>
                    <a:pt x="0" y="135"/>
                  </a:lnTo>
                  <a:lnTo>
                    <a:pt x="0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4"/>
            <p:cNvSpPr/>
            <p:nvPr/>
          </p:nvSpPr>
          <p:spPr>
            <a:xfrm>
              <a:off x="6156012" y="4447088"/>
              <a:ext cx="1172314" cy="13894"/>
            </a:xfrm>
            <a:custGeom>
              <a:rect b="b" l="l" r="r" t="t"/>
              <a:pathLst>
                <a:path extrusionOk="0" h="185" w="15609">
                  <a:moveTo>
                    <a:pt x="0" y="1"/>
                  </a:moveTo>
                  <a:lnTo>
                    <a:pt x="0" y="184"/>
                  </a:lnTo>
                  <a:lnTo>
                    <a:pt x="445" y="184"/>
                  </a:lnTo>
                  <a:lnTo>
                    <a:pt x="445" y="1"/>
                  </a:lnTo>
                  <a:close/>
                  <a:moveTo>
                    <a:pt x="892" y="1"/>
                  </a:moveTo>
                  <a:lnTo>
                    <a:pt x="892" y="184"/>
                  </a:lnTo>
                  <a:lnTo>
                    <a:pt x="1337" y="184"/>
                  </a:lnTo>
                  <a:lnTo>
                    <a:pt x="1337" y="1"/>
                  </a:lnTo>
                  <a:close/>
                  <a:moveTo>
                    <a:pt x="1784" y="1"/>
                  </a:moveTo>
                  <a:lnTo>
                    <a:pt x="1784" y="184"/>
                  </a:lnTo>
                  <a:lnTo>
                    <a:pt x="2229" y="184"/>
                  </a:lnTo>
                  <a:lnTo>
                    <a:pt x="2229" y="1"/>
                  </a:lnTo>
                  <a:close/>
                  <a:moveTo>
                    <a:pt x="2676" y="1"/>
                  </a:moveTo>
                  <a:lnTo>
                    <a:pt x="2676" y="184"/>
                  </a:lnTo>
                  <a:lnTo>
                    <a:pt x="3121" y="184"/>
                  </a:lnTo>
                  <a:lnTo>
                    <a:pt x="3121" y="1"/>
                  </a:lnTo>
                  <a:close/>
                  <a:moveTo>
                    <a:pt x="3565" y="1"/>
                  </a:moveTo>
                  <a:lnTo>
                    <a:pt x="3565" y="184"/>
                  </a:lnTo>
                  <a:lnTo>
                    <a:pt x="4014" y="184"/>
                  </a:lnTo>
                  <a:lnTo>
                    <a:pt x="4014" y="1"/>
                  </a:lnTo>
                  <a:close/>
                  <a:moveTo>
                    <a:pt x="4458" y="1"/>
                  </a:moveTo>
                  <a:lnTo>
                    <a:pt x="4458" y="184"/>
                  </a:lnTo>
                  <a:lnTo>
                    <a:pt x="4906" y="184"/>
                  </a:lnTo>
                  <a:lnTo>
                    <a:pt x="4906" y="1"/>
                  </a:lnTo>
                  <a:close/>
                  <a:moveTo>
                    <a:pt x="5350" y="1"/>
                  </a:moveTo>
                  <a:lnTo>
                    <a:pt x="5350" y="184"/>
                  </a:lnTo>
                  <a:lnTo>
                    <a:pt x="5798" y="184"/>
                  </a:lnTo>
                  <a:lnTo>
                    <a:pt x="5798" y="1"/>
                  </a:lnTo>
                  <a:close/>
                  <a:moveTo>
                    <a:pt x="6242" y="1"/>
                  </a:moveTo>
                  <a:lnTo>
                    <a:pt x="6242" y="184"/>
                  </a:lnTo>
                  <a:lnTo>
                    <a:pt x="6690" y="184"/>
                  </a:lnTo>
                  <a:lnTo>
                    <a:pt x="6690" y="1"/>
                  </a:lnTo>
                  <a:close/>
                  <a:moveTo>
                    <a:pt x="7134" y="1"/>
                  </a:moveTo>
                  <a:lnTo>
                    <a:pt x="7134" y="184"/>
                  </a:lnTo>
                  <a:lnTo>
                    <a:pt x="7582" y="184"/>
                  </a:lnTo>
                  <a:lnTo>
                    <a:pt x="7582" y="1"/>
                  </a:lnTo>
                  <a:close/>
                  <a:moveTo>
                    <a:pt x="8026" y="1"/>
                  </a:moveTo>
                  <a:lnTo>
                    <a:pt x="8026" y="184"/>
                  </a:lnTo>
                  <a:lnTo>
                    <a:pt x="8474" y="184"/>
                  </a:lnTo>
                  <a:lnTo>
                    <a:pt x="8474" y="1"/>
                  </a:lnTo>
                  <a:close/>
                  <a:moveTo>
                    <a:pt x="8918" y="1"/>
                  </a:moveTo>
                  <a:lnTo>
                    <a:pt x="8918" y="184"/>
                  </a:lnTo>
                  <a:lnTo>
                    <a:pt x="9362" y="184"/>
                  </a:lnTo>
                  <a:lnTo>
                    <a:pt x="9362" y="1"/>
                  </a:lnTo>
                  <a:close/>
                  <a:moveTo>
                    <a:pt x="9811" y="1"/>
                  </a:moveTo>
                  <a:lnTo>
                    <a:pt x="9811" y="184"/>
                  </a:lnTo>
                  <a:lnTo>
                    <a:pt x="10255" y="184"/>
                  </a:lnTo>
                  <a:lnTo>
                    <a:pt x="10255" y="1"/>
                  </a:lnTo>
                  <a:close/>
                  <a:moveTo>
                    <a:pt x="10703" y="1"/>
                  </a:moveTo>
                  <a:lnTo>
                    <a:pt x="10703" y="184"/>
                  </a:lnTo>
                  <a:lnTo>
                    <a:pt x="11147" y="184"/>
                  </a:lnTo>
                  <a:lnTo>
                    <a:pt x="11147" y="1"/>
                  </a:lnTo>
                  <a:close/>
                  <a:moveTo>
                    <a:pt x="11595" y="1"/>
                  </a:moveTo>
                  <a:lnTo>
                    <a:pt x="11595" y="184"/>
                  </a:lnTo>
                  <a:lnTo>
                    <a:pt x="12039" y="184"/>
                  </a:lnTo>
                  <a:lnTo>
                    <a:pt x="12039" y="1"/>
                  </a:lnTo>
                  <a:close/>
                  <a:moveTo>
                    <a:pt x="12487" y="1"/>
                  </a:moveTo>
                  <a:lnTo>
                    <a:pt x="12487" y="184"/>
                  </a:lnTo>
                  <a:lnTo>
                    <a:pt x="12931" y="184"/>
                  </a:lnTo>
                  <a:lnTo>
                    <a:pt x="12931" y="1"/>
                  </a:lnTo>
                  <a:close/>
                  <a:moveTo>
                    <a:pt x="13379" y="1"/>
                  </a:moveTo>
                  <a:lnTo>
                    <a:pt x="13379" y="184"/>
                  </a:lnTo>
                  <a:lnTo>
                    <a:pt x="13823" y="184"/>
                  </a:lnTo>
                  <a:lnTo>
                    <a:pt x="13823" y="1"/>
                  </a:lnTo>
                  <a:close/>
                  <a:moveTo>
                    <a:pt x="14271" y="1"/>
                  </a:moveTo>
                  <a:lnTo>
                    <a:pt x="14271" y="184"/>
                  </a:lnTo>
                  <a:lnTo>
                    <a:pt x="14715" y="184"/>
                  </a:lnTo>
                  <a:lnTo>
                    <a:pt x="14715" y="1"/>
                  </a:lnTo>
                  <a:close/>
                  <a:moveTo>
                    <a:pt x="15160" y="1"/>
                  </a:moveTo>
                  <a:lnTo>
                    <a:pt x="15160" y="184"/>
                  </a:lnTo>
                  <a:lnTo>
                    <a:pt x="15608" y="184"/>
                  </a:lnTo>
                  <a:lnTo>
                    <a:pt x="15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4"/>
            <p:cNvSpPr/>
            <p:nvPr/>
          </p:nvSpPr>
          <p:spPr>
            <a:xfrm>
              <a:off x="6098556" y="4437024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0" y="1"/>
                  </a:moveTo>
                  <a:lnTo>
                    <a:pt x="0" y="318"/>
                  </a:lnTo>
                  <a:lnTo>
                    <a:pt x="318" y="318"/>
                  </a:lnTo>
                  <a:lnTo>
                    <a:pt x="318" y="135"/>
                  </a:lnTo>
                  <a:lnTo>
                    <a:pt x="183" y="135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4"/>
            <p:cNvSpPr/>
            <p:nvPr/>
          </p:nvSpPr>
          <p:spPr>
            <a:xfrm>
              <a:off x="6098556" y="4280280"/>
              <a:ext cx="13819" cy="117614"/>
            </a:xfrm>
            <a:custGeom>
              <a:rect b="b" l="l" r="r" t="t"/>
              <a:pathLst>
                <a:path extrusionOk="0" h="1566" w="184">
                  <a:moveTo>
                    <a:pt x="0" y="0"/>
                  </a:moveTo>
                  <a:lnTo>
                    <a:pt x="0" y="522"/>
                  </a:lnTo>
                  <a:lnTo>
                    <a:pt x="183" y="522"/>
                  </a:lnTo>
                  <a:lnTo>
                    <a:pt x="183" y="0"/>
                  </a:lnTo>
                  <a:close/>
                  <a:moveTo>
                    <a:pt x="0" y="1044"/>
                  </a:moveTo>
                  <a:lnTo>
                    <a:pt x="0" y="1566"/>
                  </a:lnTo>
                  <a:lnTo>
                    <a:pt x="183" y="1566"/>
                  </a:lnTo>
                  <a:lnTo>
                    <a:pt x="183" y="104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4"/>
            <p:cNvSpPr/>
            <p:nvPr/>
          </p:nvSpPr>
          <p:spPr>
            <a:xfrm>
              <a:off x="6098556" y="4217267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0" y="0"/>
                  </a:moveTo>
                  <a:lnTo>
                    <a:pt x="0" y="318"/>
                  </a:lnTo>
                  <a:lnTo>
                    <a:pt x="183" y="318"/>
                  </a:lnTo>
                  <a:lnTo>
                    <a:pt x="183" y="180"/>
                  </a:lnTo>
                  <a:lnTo>
                    <a:pt x="318" y="180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4"/>
            <p:cNvSpPr/>
            <p:nvPr/>
          </p:nvSpPr>
          <p:spPr>
            <a:xfrm>
              <a:off x="6156012" y="4217267"/>
              <a:ext cx="1172314" cy="13519"/>
            </a:xfrm>
            <a:custGeom>
              <a:rect b="b" l="l" r="r" t="t"/>
              <a:pathLst>
                <a:path extrusionOk="0" h="180" w="15609">
                  <a:moveTo>
                    <a:pt x="0" y="0"/>
                  </a:moveTo>
                  <a:lnTo>
                    <a:pt x="0" y="180"/>
                  </a:lnTo>
                  <a:lnTo>
                    <a:pt x="445" y="180"/>
                  </a:lnTo>
                  <a:lnTo>
                    <a:pt x="445" y="0"/>
                  </a:lnTo>
                  <a:close/>
                  <a:moveTo>
                    <a:pt x="892" y="0"/>
                  </a:moveTo>
                  <a:lnTo>
                    <a:pt x="892" y="180"/>
                  </a:lnTo>
                  <a:lnTo>
                    <a:pt x="1337" y="180"/>
                  </a:lnTo>
                  <a:lnTo>
                    <a:pt x="1337" y="0"/>
                  </a:lnTo>
                  <a:close/>
                  <a:moveTo>
                    <a:pt x="1784" y="0"/>
                  </a:moveTo>
                  <a:lnTo>
                    <a:pt x="1784" y="180"/>
                  </a:lnTo>
                  <a:lnTo>
                    <a:pt x="2229" y="180"/>
                  </a:lnTo>
                  <a:lnTo>
                    <a:pt x="2229" y="0"/>
                  </a:lnTo>
                  <a:close/>
                  <a:moveTo>
                    <a:pt x="2676" y="0"/>
                  </a:moveTo>
                  <a:lnTo>
                    <a:pt x="2676" y="180"/>
                  </a:lnTo>
                  <a:lnTo>
                    <a:pt x="3121" y="180"/>
                  </a:lnTo>
                  <a:lnTo>
                    <a:pt x="3121" y="0"/>
                  </a:lnTo>
                  <a:close/>
                  <a:moveTo>
                    <a:pt x="3565" y="0"/>
                  </a:moveTo>
                  <a:lnTo>
                    <a:pt x="3565" y="180"/>
                  </a:lnTo>
                  <a:lnTo>
                    <a:pt x="4014" y="180"/>
                  </a:lnTo>
                  <a:lnTo>
                    <a:pt x="4014" y="0"/>
                  </a:lnTo>
                  <a:close/>
                  <a:moveTo>
                    <a:pt x="4458" y="0"/>
                  </a:moveTo>
                  <a:lnTo>
                    <a:pt x="4458" y="180"/>
                  </a:lnTo>
                  <a:lnTo>
                    <a:pt x="4906" y="180"/>
                  </a:lnTo>
                  <a:lnTo>
                    <a:pt x="4906" y="0"/>
                  </a:lnTo>
                  <a:close/>
                  <a:moveTo>
                    <a:pt x="5350" y="0"/>
                  </a:moveTo>
                  <a:lnTo>
                    <a:pt x="5350" y="180"/>
                  </a:lnTo>
                  <a:lnTo>
                    <a:pt x="5798" y="180"/>
                  </a:lnTo>
                  <a:lnTo>
                    <a:pt x="5798" y="0"/>
                  </a:lnTo>
                  <a:close/>
                  <a:moveTo>
                    <a:pt x="6242" y="0"/>
                  </a:moveTo>
                  <a:lnTo>
                    <a:pt x="6242" y="180"/>
                  </a:lnTo>
                  <a:lnTo>
                    <a:pt x="6690" y="180"/>
                  </a:lnTo>
                  <a:lnTo>
                    <a:pt x="6690" y="0"/>
                  </a:lnTo>
                  <a:close/>
                  <a:moveTo>
                    <a:pt x="7134" y="0"/>
                  </a:moveTo>
                  <a:lnTo>
                    <a:pt x="7134" y="180"/>
                  </a:lnTo>
                  <a:lnTo>
                    <a:pt x="7582" y="180"/>
                  </a:lnTo>
                  <a:lnTo>
                    <a:pt x="7582" y="0"/>
                  </a:lnTo>
                  <a:close/>
                  <a:moveTo>
                    <a:pt x="8026" y="0"/>
                  </a:moveTo>
                  <a:lnTo>
                    <a:pt x="8026" y="180"/>
                  </a:lnTo>
                  <a:lnTo>
                    <a:pt x="8474" y="180"/>
                  </a:lnTo>
                  <a:lnTo>
                    <a:pt x="8474" y="0"/>
                  </a:lnTo>
                  <a:close/>
                  <a:moveTo>
                    <a:pt x="8918" y="0"/>
                  </a:moveTo>
                  <a:lnTo>
                    <a:pt x="8918" y="180"/>
                  </a:lnTo>
                  <a:lnTo>
                    <a:pt x="9362" y="180"/>
                  </a:lnTo>
                  <a:lnTo>
                    <a:pt x="9362" y="0"/>
                  </a:lnTo>
                  <a:close/>
                  <a:moveTo>
                    <a:pt x="9811" y="0"/>
                  </a:moveTo>
                  <a:lnTo>
                    <a:pt x="9811" y="180"/>
                  </a:lnTo>
                  <a:lnTo>
                    <a:pt x="10255" y="180"/>
                  </a:lnTo>
                  <a:lnTo>
                    <a:pt x="10255" y="0"/>
                  </a:lnTo>
                  <a:close/>
                  <a:moveTo>
                    <a:pt x="10703" y="0"/>
                  </a:moveTo>
                  <a:lnTo>
                    <a:pt x="10703" y="180"/>
                  </a:lnTo>
                  <a:lnTo>
                    <a:pt x="11147" y="180"/>
                  </a:lnTo>
                  <a:lnTo>
                    <a:pt x="11147" y="0"/>
                  </a:lnTo>
                  <a:close/>
                  <a:moveTo>
                    <a:pt x="11595" y="0"/>
                  </a:moveTo>
                  <a:lnTo>
                    <a:pt x="11595" y="180"/>
                  </a:lnTo>
                  <a:lnTo>
                    <a:pt x="12039" y="180"/>
                  </a:lnTo>
                  <a:lnTo>
                    <a:pt x="12039" y="0"/>
                  </a:lnTo>
                  <a:close/>
                  <a:moveTo>
                    <a:pt x="12487" y="0"/>
                  </a:moveTo>
                  <a:lnTo>
                    <a:pt x="12487" y="180"/>
                  </a:lnTo>
                  <a:lnTo>
                    <a:pt x="12931" y="180"/>
                  </a:lnTo>
                  <a:lnTo>
                    <a:pt x="12931" y="0"/>
                  </a:lnTo>
                  <a:close/>
                  <a:moveTo>
                    <a:pt x="13379" y="0"/>
                  </a:moveTo>
                  <a:lnTo>
                    <a:pt x="13379" y="180"/>
                  </a:lnTo>
                  <a:lnTo>
                    <a:pt x="13823" y="180"/>
                  </a:lnTo>
                  <a:lnTo>
                    <a:pt x="13823" y="0"/>
                  </a:lnTo>
                  <a:close/>
                  <a:moveTo>
                    <a:pt x="14271" y="0"/>
                  </a:moveTo>
                  <a:lnTo>
                    <a:pt x="14271" y="180"/>
                  </a:lnTo>
                  <a:lnTo>
                    <a:pt x="14715" y="180"/>
                  </a:lnTo>
                  <a:lnTo>
                    <a:pt x="14715" y="0"/>
                  </a:lnTo>
                  <a:close/>
                  <a:moveTo>
                    <a:pt x="15160" y="0"/>
                  </a:moveTo>
                  <a:lnTo>
                    <a:pt x="15160" y="180"/>
                  </a:lnTo>
                  <a:lnTo>
                    <a:pt x="15608" y="180"/>
                  </a:lnTo>
                  <a:lnTo>
                    <a:pt x="156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4"/>
            <p:cNvSpPr/>
            <p:nvPr/>
          </p:nvSpPr>
          <p:spPr>
            <a:xfrm>
              <a:off x="7361602" y="4217267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0" y="0"/>
                  </a:moveTo>
                  <a:lnTo>
                    <a:pt x="0" y="180"/>
                  </a:lnTo>
                  <a:lnTo>
                    <a:pt x="138" y="180"/>
                  </a:lnTo>
                  <a:lnTo>
                    <a:pt x="138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4"/>
            <p:cNvSpPr/>
            <p:nvPr/>
          </p:nvSpPr>
          <p:spPr>
            <a:xfrm>
              <a:off x="7371891" y="4280280"/>
              <a:ext cx="13594" cy="117614"/>
            </a:xfrm>
            <a:custGeom>
              <a:rect b="b" l="l" r="r" t="t"/>
              <a:pathLst>
                <a:path extrusionOk="0" h="1566" w="181">
                  <a:moveTo>
                    <a:pt x="1" y="0"/>
                  </a:moveTo>
                  <a:lnTo>
                    <a:pt x="1" y="522"/>
                  </a:lnTo>
                  <a:lnTo>
                    <a:pt x="181" y="522"/>
                  </a:lnTo>
                  <a:lnTo>
                    <a:pt x="181" y="0"/>
                  </a:lnTo>
                  <a:close/>
                  <a:moveTo>
                    <a:pt x="1" y="1044"/>
                  </a:moveTo>
                  <a:lnTo>
                    <a:pt x="1" y="1566"/>
                  </a:lnTo>
                  <a:lnTo>
                    <a:pt x="181" y="1566"/>
                  </a:lnTo>
                  <a:lnTo>
                    <a:pt x="181" y="104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4"/>
            <p:cNvSpPr/>
            <p:nvPr/>
          </p:nvSpPr>
          <p:spPr>
            <a:xfrm>
              <a:off x="6558276" y="4895540"/>
              <a:ext cx="23958" cy="23883"/>
            </a:xfrm>
            <a:custGeom>
              <a:rect b="b" l="l" r="r" t="t"/>
              <a:pathLst>
                <a:path extrusionOk="0" h="318" w="319">
                  <a:moveTo>
                    <a:pt x="134" y="0"/>
                  </a:moveTo>
                  <a:lnTo>
                    <a:pt x="134" y="138"/>
                  </a:lnTo>
                  <a:lnTo>
                    <a:pt x="1" y="138"/>
                  </a:lnTo>
                  <a:lnTo>
                    <a:pt x="1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4"/>
            <p:cNvSpPr/>
            <p:nvPr/>
          </p:nvSpPr>
          <p:spPr>
            <a:xfrm>
              <a:off x="6166602" y="4905829"/>
              <a:ext cx="359227" cy="13594"/>
            </a:xfrm>
            <a:custGeom>
              <a:rect b="b" l="l" r="r" t="t"/>
              <a:pathLst>
                <a:path extrusionOk="0" h="181" w="4783">
                  <a:moveTo>
                    <a:pt x="1" y="1"/>
                  </a:moveTo>
                  <a:lnTo>
                    <a:pt x="1" y="181"/>
                  </a:lnTo>
                  <a:lnTo>
                    <a:pt x="434" y="181"/>
                  </a:lnTo>
                  <a:lnTo>
                    <a:pt x="434" y="1"/>
                  </a:lnTo>
                  <a:close/>
                  <a:moveTo>
                    <a:pt x="868" y="1"/>
                  </a:moveTo>
                  <a:lnTo>
                    <a:pt x="868" y="181"/>
                  </a:lnTo>
                  <a:lnTo>
                    <a:pt x="1305" y="181"/>
                  </a:lnTo>
                  <a:lnTo>
                    <a:pt x="1305" y="1"/>
                  </a:lnTo>
                  <a:close/>
                  <a:moveTo>
                    <a:pt x="1739" y="1"/>
                  </a:moveTo>
                  <a:lnTo>
                    <a:pt x="1739" y="181"/>
                  </a:lnTo>
                  <a:lnTo>
                    <a:pt x="2172" y="181"/>
                  </a:lnTo>
                  <a:lnTo>
                    <a:pt x="2172" y="1"/>
                  </a:lnTo>
                  <a:close/>
                  <a:moveTo>
                    <a:pt x="2607" y="1"/>
                  </a:moveTo>
                  <a:lnTo>
                    <a:pt x="2607" y="181"/>
                  </a:lnTo>
                  <a:lnTo>
                    <a:pt x="3043" y="181"/>
                  </a:lnTo>
                  <a:lnTo>
                    <a:pt x="3043" y="1"/>
                  </a:lnTo>
                  <a:close/>
                  <a:moveTo>
                    <a:pt x="3477" y="1"/>
                  </a:moveTo>
                  <a:lnTo>
                    <a:pt x="3477" y="181"/>
                  </a:lnTo>
                  <a:lnTo>
                    <a:pt x="3911" y="181"/>
                  </a:lnTo>
                  <a:lnTo>
                    <a:pt x="3911" y="1"/>
                  </a:lnTo>
                  <a:close/>
                  <a:moveTo>
                    <a:pt x="4345" y="1"/>
                  </a:moveTo>
                  <a:lnTo>
                    <a:pt x="4345" y="181"/>
                  </a:lnTo>
                  <a:lnTo>
                    <a:pt x="4782" y="181"/>
                  </a:lnTo>
                  <a:lnTo>
                    <a:pt x="47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4"/>
            <p:cNvSpPr/>
            <p:nvPr/>
          </p:nvSpPr>
          <p:spPr>
            <a:xfrm>
              <a:off x="6109897" y="4895540"/>
              <a:ext cx="24184" cy="23883"/>
            </a:xfrm>
            <a:custGeom>
              <a:rect b="b" l="l" r="r" t="t"/>
              <a:pathLst>
                <a:path extrusionOk="0" h="318" w="322">
                  <a:moveTo>
                    <a:pt x="1" y="0"/>
                  </a:moveTo>
                  <a:lnTo>
                    <a:pt x="1" y="318"/>
                  </a:lnTo>
                  <a:lnTo>
                    <a:pt x="322" y="318"/>
                  </a:lnTo>
                  <a:lnTo>
                    <a:pt x="322" y="138"/>
                  </a:lnTo>
                  <a:lnTo>
                    <a:pt x="185" y="138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4"/>
            <p:cNvSpPr/>
            <p:nvPr/>
          </p:nvSpPr>
          <p:spPr>
            <a:xfrm>
              <a:off x="6109897" y="4675707"/>
              <a:ext cx="13894" cy="183331"/>
            </a:xfrm>
            <a:custGeom>
              <a:rect b="b" l="l" r="r" t="t"/>
              <a:pathLst>
                <a:path extrusionOk="0" h="2441" w="185">
                  <a:moveTo>
                    <a:pt x="1" y="0"/>
                  </a:moveTo>
                  <a:lnTo>
                    <a:pt x="1" y="487"/>
                  </a:lnTo>
                  <a:lnTo>
                    <a:pt x="185" y="487"/>
                  </a:lnTo>
                  <a:lnTo>
                    <a:pt x="185" y="0"/>
                  </a:lnTo>
                  <a:close/>
                  <a:moveTo>
                    <a:pt x="1" y="973"/>
                  </a:moveTo>
                  <a:lnTo>
                    <a:pt x="1" y="1463"/>
                  </a:lnTo>
                  <a:lnTo>
                    <a:pt x="185" y="1463"/>
                  </a:lnTo>
                  <a:lnTo>
                    <a:pt x="185" y="973"/>
                  </a:lnTo>
                  <a:close/>
                  <a:moveTo>
                    <a:pt x="1" y="1950"/>
                  </a:moveTo>
                  <a:lnTo>
                    <a:pt x="1" y="2441"/>
                  </a:lnTo>
                  <a:lnTo>
                    <a:pt x="185" y="2441"/>
                  </a:lnTo>
                  <a:lnTo>
                    <a:pt x="185" y="1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4"/>
            <p:cNvSpPr/>
            <p:nvPr/>
          </p:nvSpPr>
          <p:spPr>
            <a:xfrm>
              <a:off x="6109897" y="4615023"/>
              <a:ext cx="24184" cy="23958"/>
            </a:xfrm>
            <a:custGeom>
              <a:rect b="b" l="l" r="r" t="t"/>
              <a:pathLst>
                <a:path extrusionOk="0" h="319" w="322">
                  <a:moveTo>
                    <a:pt x="1" y="1"/>
                  </a:moveTo>
                  <a:lnTo>
                    <a:pt x="1" y="318"/>
                  </a:lnTo>
                  <a:lnTo>
                    <a:pt x="185" y="318"/>
                  </a:lnTo>
                  <a:lnTo>
                    <a:pt x="185" y="184"/>
                  </a:lnTo>
                  <a:lnTo>
                    <a:pt x="322" y="184"/>
                  </a:lnTo>
                  <a:lnTo>
                    <a:pt x="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4"/>
            <p:cNvSpPr/>
            <p:nvPr/>
          </p:nvSpPr>
          <p:spPr>
            <a:xfrm>
              <a:off x="6166602" y="4615023"/>
              <a:ext cx="359227" cy="13894"/>
            </a:xfrm>
            <a:custGeom>
              <a:rect b="b" l="l" r="r" t="t"/>
              <a:pathLst>
                <a:path extrusionOk="0" h="185" w="4783">
                  <a:moveTo>
                    <a:pt x="1" y="1"/>
                  </a:moveTo>
                  <a:lnTo>
                    <a:pt x="1" y="184"/>
                  </a:lnTo>
                  <a:lnTo>
                    <a:pt x="434" y="184"/>
                  </a:lnTo>
                  <a:lnTo>
                    <a:pt x="434" y="1"/>
                  </a:lnTo>
                  <a:close/>
                  <a:moveTo>
                    <a:pt x="868" y="1"/>
                  </a:moveTo>
                  <a:lnTo>
                    <a:pt x="868" y="184"/>
                  </a:lnTo>
                  <a:lnTo>
                    <a:pt x="1305" y="184"/>
                  </a:lnTo>
                  <a:lnTo>
                    <a:pt x="1305" y="1"/>
                  </a:lnTo>
                  <a:close/>
                  <a:moveTo>
                    <a:pt x="1739" y="1"/>
                  </a:moveTo>
                  <a:lnTo>
                    <a:pt x="1739" y="184"/>
                  </a:lnTo>
                  <a:lnTo>
                    <a:pt x="2172" y="184"/>
                  </a:lnTo>
                  <a:lnTo>
                    <a:pt x="2172" y="1"/>
                  </a:lnTo>
                  <a:close/>
                  <a:moveTo>
                    <a:pt x="2607" y="1"/>
                  </a:moveTo>
                  <a:lnTo>
                    <a:pt x="2607" y="184"/>
                  </a:lnTo>
                  <a:lnTo>
                    <a:pt x="3043" y="184"/>
                  </a:lnTo>
                  <a:lnTo>
                    <a:pt x="3043" y="1"/>
                  </a:lnTo>
                  <a:close/>
                  <a:moveTo>
                    <a:pt x="3477" y="1"/>
                  </a:moveTo>
                  <a:lnTo>
                    <a:pt x="3477" y="184"/>
                  </a:lnTo>
                  <a:lnTo>
                    <a:pt x="3911" y="184"/>
                  </a:lnTo>
                  <a:lnTo>
                    <a:pt x="3911" y="1"/>
                  </a:lnTo>
                  <a:close/>
                  <a:moveTo>
                    <a:pt x="4345" y="1"/>
                  </a:moveTo>
                  <a:lnTo>
                    <a:pt x="4345" y="184"/>
                  </a:lnTo>
                  <a:lnTo>
                    <a:pt x="4782" y="184"/>
                  </a:lnTo>
                  <a:lnTo>
                    <a:pt x="47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4"/>
            <p:cNvSpPr/>
            <p:nvPr/>
          </p:nvSpPr>
          <p:spPr>
            <a:xfrm>
              <a:off x="6558276" y="4615023"/>
              <a:ext cx="23958" cy="23958"/>
            </a:xfrm>
            <a:custGeom>
              <a:rect b="b" l="l" r="r" t="t"/>
              <a:pathLst>
                <a:path extrusionOk="0" h="319" w="319">
                  <a:moveTo>
                    <a:pt x="1" y="1"/>
                  </a:moveTo>
                  <a:lnTo>
                    <a:pt x="1" y="184"/>
                  </a:lnTo>
                  <a:lnTo>
                    <a:pt x="134" y="184"/>
                  </a:lnTo>
                  <a:lnTo>
                    <a:pt x="134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4"/>
            <p:cNvSpPr/>
            <p:nvPr/>
          </p:nvSpPr>
          <p:spPr>
            <a:xfrm>
              <a:off x="6568340" y="4675707"/>
              <a:ext cx="13894" cy="183331"/>
            </a:xfrm>
            <a:custGeom>
              <a:rect b="b" l="l" r="r" t="t"/>
              <a:pathLst>
                <a:path extrusionOk="0" h="2441" w="185">
                  <a:moveTo>
                    <a:pt x="0" y="0"/>
                  </a:moveTo>
                  <a:lnTo>
                    <a:pt x="0" y="487"/>
                  </a:lnTo>
                  <a:lnTo>
                    <a:pt x="184" y="487"/>
                  </a:lnTo>
                  <a:lnTo>
                    <a:pt x="184" y="0"/>
                  </a:lnTo>
                  <a:close/>
                  <a:moveTo>
                    <a:pt x="0" y="973"/>
                  </a:moveTo>
                  <a:lnTo>
                    <a:pt x="0" y="1463"/>
                  </a:lnTo>
                  <a:lnTo>
                    <a:pt x="184" y="1463"/>
                  </a:lnTo>
                  <a:lnTo>
                    <a:pt x="184" y="973"/>
                  </a:lnTo>
                  <a:close/>
                  <a:moveTo>
                    <a:pt x="0" y="1950"/>
                  </a:moveTo>
                  <a:lnTo>
                    <a:pt x="0" y="2441"/>
                  </a:lnTo>
                  <a:lnTo>
                    <a:pt x="184" y="2441"/>
                  </a:lnTo>
                  <a:lnTo>
                    <a:pt x="184" y="1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4"/>
            <p:cNvSpPr/>
            <p:nvPr/>
          </p:nvSpPr>
          <p:spPr>
            <a:xfrm>
              <a:off x="7141243" y="4895540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134" y="0"/>
                  </a:moveTo>
                  <a:lnTo>
                    <a:pt x="134" y="138"/>
                  </a:lnTo>
                  <a:lnTo>
                    <a:pt x="0" y="138"/>
                  </a:lnTo>
                  <a:lnTo>
                    <a:pt x="0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4"/>
            <p:cNvSpPr/>
            <p:nvPr/>
          </p:nvSpPr>
          <p:spPr>
            <a:xfrm>
              <a:off x="6749494" y="4905829"/>
              <a:ext cx="359227" cy="13594"/>
            </a:xfrm>
            <a:custGeom>
              <a:rect b="b" l="l" r="r" t="t"/>
              <a:pathLst>
                <a:path extrusionOk="0" h="181" w="4783">
                  <a:moveTo>
                    <a:pt x="0" y="1"/>
                  </a:moveTo>
                  <a:lnTo>
                    <a:pt x="0" y="181"/>
                  </a:lnTo>
                  <a:lnTo>
                    <a:pt x="435" y="181"/>
                  </a:lnTo>
                  <a:lnTo>
                    <a:pt x="435" y="1"/>
                  </a:lnTo>
                  <a:close/>
                  <a:moveTo>
                    <a:pt x="868" y="1"/>
                  </a:moveTo>
                  <a:lnTo>
                    <a:pt x="868" y="181"/>
                  </a:lnTo>
                  <a:lnTo>
                    <a:pt x="1302" y="181"/>
                  </a:lnTo>
                  <a:lnTo>
                    <a:pt x="1302" y="1"/>
                  </a:lnTo>
                  <a:close/>
                  <a:moveTo>
                    <a:pt x="1740" y="1"/>
                  </a:moveTo>
                  <a:lnTo>
                    <a:pt x="1740" y="181"/>
                  </a:lnTo>
                  <a:lnTo>
                    <a:pt x="2173" y="181"/>
                  </a:lnTo>
                  <a:lnTo>
                    <a:pt x="2173" y="1"/>
                  </a:lnTo>
                  <a:close/>
                  <a:moveTo>
                    <a:pt x="2607" y="1"/>
                  </a:moveTo>
                  <a:lnTo>
                    <a:pt x="2607" y="181"/>
                  </a:lnTo>
                  <a:lnTo>
                    <a:pt x="3040" y="181"/>
                  </a:lnTo>
                  <a:lnTo>
                    <a:pt x="3040" y="1"/>
                  </a:lnTo>
                  <a:close/>
                  <a:moveTo>
                    <a:pt x="3478" y="1"/>
                  </a:moveTo>
                  <a:lnTo>
                    <a:pt x="3478" y="181"/>
                  </a:lnTo>
                  <a:lnTo>
                    <a:pt x="3911" y="181"/>
                  </a:lnTo>
                  <a:lnTo>
                    <a:pt x="3911" y="1"/>
                  </a:lnTo>
                  <a:close/>
                  <a:moveTo>
                    <a:pt x="4345" y="1"/>
                  </a:moveTo>
                  <a:lnTo>
                    <a:pt x="4345" y="181"/>
                  </a:lnTo>
                  <a:lnTo>
                    <a:pt x="4782" y="181"/>
                  </a:lnTo>
                  <a:lnTo>
                    <a:pt x="47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4"/>
            <p:cNvSpPr/>
            <p:nvPr/>
          </p:nvSpPr>
          <p:spPr>
            <a:xfrm>
              <a:off x="6692864" y="4895540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0" y="0"/>
                  </a:moveTo>
                  <a:lnTo>
                    <a:pt x="0" y="318"/>
                  </a:lnTo>
                  <a:lnTo>
                    <a:pt x="318" y="318"/>
                  </a:lnTo>
                  <a:lnTo>
                    <a:pt x="318" y="138"/>
                  </a:lnTo>
                  <a:lnTo>
                    <a:pt x="183" y="138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4"/>
            <p:cNvSpPr/>
            <p:nvPr/>
          </p:nvSpPr>
          <p:spPr>
            <a:xfrm>
              <a:off x="6692864" y="4675707"/>
              <a:ext cx="13819" cy="183331"/>
            </a:xfrm>
            <a:custGeom>
              <a:rect b="b" l="l" r="r" t="t"/>
              <a:pathLst>
                <a:path extrusionOk="0" h="2441" w="184">
                  <a:moveTo>
                    <a:pt x="0" y="0"/>
                  </a:moveTo>
                  <a:lnTo>
                    <a:pt x="0" y="487"/>
                  </a:lnTo>
                  <a:lnTo>
                    <a:pt x="183" y="487"/>
                  </a:lnTo>
                  <a:lnTo>
                    <a:pt x="183" y="0"/>
                  </a:lnTo>
                  <a:close/>
                  <a:moveTo>
                    <a:pt x="0" y="973"/>
                  </a:moveTo>
                  <a:lnTo>
                    <a:pt x="0" y="1463"/>
                  </a:lnTo>
                  <a:lnTo>
                    <a:pt x="183" y="1463"/>
                  </a:lnTo>
                  <a:lnTo>
                    <a:pt x="183" y="973"/>
                  </a:lnTo>
                  <a:close/>
                  <a:moveTo>
                    <a:pt x="0" y="1950"/>
                  </a:moveTo>
                  <a:lnTo>
                    <a:pt x="0" y="2441"/>
                  </a:lnTo>
                  <a:lnTo>
                    <a:pt x="183" y="2441"/>
                  </a:lnTo>
                  <a:lnTo>
                    <a:pt x="183" y="1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4"/>
            <p:cNvSpPr/>
            <p:nvPr/>
          </p:nvSpPr>
          <p:spPr>
            <a:xfrm>
              <a:off x="6692864" y="4615023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0" y="1"/>
                  </a:moveTo>
                  <a:lnTo>
                    <a:pt x="0" y="318"/>
                  </a:lnTo>
                  <a:lnTo>
                    <a:pt x="183" y="318"/>
                  </a:lnTo>
                  <a:lnTo>
                    <a:pt x="183" y="184"/>
                  </a:lnTo>
                  <a:lnTo>
                    <a:pt x="318" y="18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4"/>
            <p:cNvSpPr/>
            <p:nvPr/>
          </p:nvSpPr>
          <p:spPr>
            <a:xfrm>
              <a:off x="6749494" y="4615023"/>
              <a:ext cx="359227" cy="13894"/>
            </a:xfrm>
            <a:custGeom>
              <a:rect b="b" l="l" r="r" t="t"/>
              <a:pathLst>
                <a:path extrusionOk="0" h="185" w="4783">
                  <a:moveTo>
                    <a:pt x="0" y="1"/>
                  </a:moveTo>
                  <a:lnTo>
                    <a:pt x="0" y="184"/>
                  </a:lnTo>
                  <a:lnTo>
                    <a:pt x="435" y="184"/>
                  </a:lnTo>
                  <a:lnTo>
                    <a:pt x="435" y="1"/>
                  </a:lnTo>
                  <a:close/>
                  <a:moveTo>
                    <a:pt x="868" y="1"/>
                  </a:moveTo>
                  <a:lnTo>
                    <a:pt x="868" y="184"/>
                  </a:lnTo>
                  <a:lnTo>
                    <a:pt x="1302" y="184"/>
                  </a:lnTo>
                  <a:lnTo>
                    <a:pt x="1302" y="1"/>
                  </a:lnTo>
                  <a:close/>
                  <a:moveTo>
                    <a:pt x="1740" y="1"/>
                  </a:moveTo>
                  <a:lnTo>
                    <a:pt x="1740" y="184"/>
                  </a:lnTo>
                  <a:lnTo>
                    <a:pt x="2173" y="184"/>
                  </a:lnTo>
                  <a:lnTo>
                    <a:pt x="2173" y="1"/>
                  </a:lnTo>
                  <a:close/>
                  <a:moveTo>
                    <a:pt x="2607" y="1"/>
                  </a:moveTo>
                  <a:lnTo>
                    <a:pt x="2607" y="184"/>
                  </a:lnTo>
                  <a:lnTo>
                    <a:pt x="3040" y="184"/>
                  </a:lnTo>
                  <a:lnTo>
                    <a:pt x="3040" y="1"/>
                  </a:lnTo>
                  <a:close/>
                  <a:moveTo>
                    <a:pt x="3478" y="1"/>
                  </a:moveTo>
                  <a:lnTo>
                    <a:pt x="3478" y="184"/>
                  </a:lnTo>
                  <a:lnTo>
                    <a:pt x="3911" y="184"/>
                  </a:lnTo>
                  <a:lnTo>
                    <a:pt x="3911" y="1"/>
                  </a:lnTo>
                  <a:close/>
                  <a:moveTo>
                    <a:pt x="4345" y="1"/>
                  </a:moveTo>
                  <a:lnTo>
                    <a:pt x="4345" y="184"/>
                  </a:lnTo>
                  <a:lnTo>
                    <a:pt x="4782" y="184"/>
                  </a:lnTo>
                  <a:lnTo>
                    <a:pt x="47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4"/>
            <p:cNvSpPr/>
            <p:nvPr/>
          </p:nvSpPr>
          <p:spPr>
            <a:xfrm>
              <a:off x="7141243" y="4615023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0" y="1"/>
                  </a:moveTo>
                  <a:lnTo>
                    <a:pt x="0" y="184"/>
                  </a:lnTo>
                  <a:lnTo>
                    <a:pt x="134" y="184"/>
                  </a:lnTo>
                  <a:lnTo>
                    <a:pt x="134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4"/>
            <p:cNvSpPr/>
            <p:nvPr/>
          </p:nvSpPr>
          <p:spPr>
            <a:xfrm>
              <a:off x="7151307" y="4675707"/>
              <a:ext cx="13819" cy="183331"/>
            </a:xfrm>
            <a:custGeom>
              <a:rect b="b" l="l" r="r" t="t"/>
              <a:pathLst>
                <a:path extrusionOk="0" h="2441" w="184">
                  <a:moveTo>
                    <a:pt x="0" y="0"/>
                  </a:moveTo>
                  <a:lnTo>
                    <a:pt x="0" y="487"/>
                  </a:lnTo>
                  <a:lnTo>
                    <a:pt x="184" y="487"/>
                  </a:lnTo>
                  <a:lnTo>
                    <a:pt x="184" y="0"/>
                  </a:lnTo>
                  <a:close/>
                  <a:moveTo>
                    <a:pt x="0" y="973"/>
                  </a:moveTo>
                  <a:lnTo>
                    <a:pt x="0" y="1463"/>
                  </a:lnTo>
                  <a:lnTo>
                    <a:pt x="184" y="1463"/>
                  </a:lnTo>
                  <a:lnTo>
                    <a:pt x="184" y="973"/>
                  </a:lnTo>
                  <a:close/>
                  <a:moveTo>
                    <a:pt x="0" y="1950"/>
                  </a:moveTo>
                  <a:lnTo>
                    <a:pt x="0" y="2441"/>
                  </a:lnTo>
                  <a:lnTo>
                    <a:pt x="184" y="2441"/>
                  </a:lnTo>
                  <a:lnTo>
                    <a:pt x="184" y="1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4"/>
            <p:cNvSpPr/>
            <p:nvPr/>
          </p:nvSpPr>
          <p:spPr>
            <a:xfrm>
              <a:off x="7724135" y="4895540"/>
              <a:ext cx="23958" cy="23883"/>
            </a:xfrm>
            <a:custGeom>
              <a:rect b="b" l="l" r="r" t="t"/>
              <a:pathLst>
                <a:path extrusionOk="0" h="318" w="319">
                  <a:moveTo>
                    <a:pt x="135" y="0"/>
                  </a:moveTo>
                  <a:lnTo>
                    <a:pt x="135" y="138"/>
                  </a:lnTo>
                  <a:lnTo>
                    <a:pt x="1" y="138"/>
                  </a:lnTo>
                  <a:lnTo>
                    <a:pt x="1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4"/>
            <p:cNvSpPr/>
            <p:nvPr/>
          </p:nvSpPr>
          <p:spPr>
            <a:xfrm>
              <a:off x="7332461" y="4905829"/>
              <a:ext cx="358927" cy="13594"/>
            </a:xfrm>
            <a:custGeom>
              <a:rect b="b" l="l" r="r" t="t"/>
              <a:pathLst>
                <a:path extrusionOk="0" h="181" w="4779">
                  <a:moveTo>
                    <a:pt x="0" y="1"/>
                  </a:moveTo>
                  <a:lnTo>
                    <a:pt x="0" y="181"/>
                  </a:lnTo>
                  <a:lnTo>
                    <a:pt x="434" y="181"/>
                  </a:lnTo>
                  <a:lnTo>
                    <a:pt x="434" y="1"/>
                  </a:lnTo>
                  <a:close/>
                  <a:moveTo>
                    <a:pt x="867" y="1"/>
                  </a:moveTo>
                  <a:lnTo>
                    <a:pt x="867" y="181"/>
                  </a:lnTo>
                  <a:lnTo>
                    <a:pt x="1302" y="181"/>
                  </a:lnTo>
                  <a:lnTo>
                    <a:pt x="1302" y="1"/>
                  </a:lnTo>
                  <a:close/>
                  <a:moveTo>
                    <a:pt x="1738" y="1"/>
                  </a:moveTo>
                  <a:lnTo>
                    <a:pt x="1738" y="181"/>
                  </a:lnTo>
                  <a:lnTo>
                    <a:pt x="2173" y="181"/>
                  </a:lnTo>
                  <a:lnTo>
                    <a:pt x="2173" y="1"/>
                  </a:lnTo>
                  <a:close/>
                  <a:moveTo>
                    <a:pt x="2606" y="1"/>
                  </a:moveTo>
                  <a:lnTo>
                    <a:pt x="2606" y="181"/>
                  </a:lnTo>
                  <a:lnTo>
                    <a:pt x="3040" y="181"/>
                  </a:lnTo>
                  <a:lnTo>
                    <a:pt x="3040" y="1"/>
                  </a:lnTo>
                  <a:close/>
                  <a:moveTo>
                    <a:pt x="3478" y="1"/>
                  </a:moveTo>
                  <a:lnTo>
                    <a:pt x="3478" y="181"/>
                  </a:lnTo>
                  <a:lnTo>
                    <a:pt x="3911" y="181"/>
                  </a:lnTo>
                  <a:lnTo>
                    <a:pt x="3911" y="1"/>
                  </a:lnTo>
                  <a:close/>
                  <a:moveTo>
                    <a:pt x="4345" y="1"/>
                  </a:moveTo>
                  <a:lnTo>
                    <a:pt x="4345" y="181"/>
                  </a:lnTo>
                  <a:lnTo>
                    <a:pt x="4778" y="181"/>
                  </a:lnTo>
                  <a:lnTo>
                    <a:pt x="4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4"/>
            <p:cNvSpPr/>
            <p:nvPr/>
          </p:nvSpPr>
          <p:spPr>
            <a:xfrm>
              <a:off x="7275756" y="4895540"/>
              <a:ext cx="23958" cy="23883"/>
            </a:xfrm>
            <a:custGeom>
              <a:rect b="b" l="l" r="r" t="t"/>
              <a:pathLst>
                <a:path extrusionOk="0" h="318" w="319">
                  <a:moveTo>
                    <a:pt x="1" y="0"/>
                  </a:moveTo>
                  <a:lnTo>
                    <a:pt x="1" y="318"/>
                  </a:lnTo>
                  <a:lnTo>
                    <a:pt x="318" y="318"/>
                  </a:lnTo>
                  <a:lnTo>
                    <a:pt x="318" y="138"/>
                  </a:lnTo>
                  <a:lnTo>
                    <a:pt x="184" y="138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4"/>
            <p:cNvSpPr/>
            <p:nvPr/>
          </p:nvSpPr>
          <p:spPr>
            <a:xfrm>
              <a:off x="7275756" y="4675707"/>
              <a:ext cx="13819" cy="183331"/>
            </a:xfrm>
            <a:custGeom>
              <a:rect b="b" l="l" r="r" t="t"/>
              <a:pathLst>
                <a:path extrusionOk="0" h="2441" w="184">
                  <a:moveTo>
                    <a:pt x="1" y="0"/>
                  </a:moveTo>
                  <a:lnTo>
                    <a:pt x="1" y="487"/>
                  </a:lnTo>
                  <a:lnTo>
                    <a:pt x="184" y="487"/>
                  </a:lnTo>
                  <a:lnTo>
                    <a:pt x="184" y="0"/>
                  </a:lnTo>
                  <a:close/>
                  <a:moveTo>
                    <a:pt x="1" y="973"/>
                  </a:moveTo>
                  <a:lnTo>
                    <a:pt x="1" y="1463"/>
                  </a:lnTo>
                  <a:lnTo>
                    <a:pt x="184" y="1463"/>
                  </a:lnTo>
                  <a:lnTo>
                    <a:pt x="184" y="973"/>
                  </a:lnTo>
                  <a:close/>
                  <a:moveTo>
                    <a:pt x="1" y="1950"/>
                  </a:moveTo>
                  <a:lnTo>
                    <a:pt x="1" y="2441"/>
                  </a:lnTo>
                  <a:lnTo>
                    <a:pt x="184" y="2441"/>
                  </a:lnTo>
                  <a:lnTo>
                    <a:pt x="184" y="1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4"/>
            <p:cNvSpPr/>
            <p:nvPr/>
          </p:nvSpPr>
          <p:spPr>
            <a:xfrm>
              <a:off x="7275756" y="4615023"/>
              <a:ext cx="23958" cy="23958"/>
            </a:xfrm>
            <a:custGeom>
              <a:rect b="b" l="l" r="r" t="t"/>
              <a:pathLst>
                <a:path extrusionOk="0" h="319" w="319">
                  <a:moveTo>
                    <a:pt x="1" y="1"/>
                  </a:moveTo>
                  <a:lnTo>
                    <a:pt x="1" y="318"/>
                  </a:lnTo>
                  <a:lnTo>
                    <a:pt x="184" y="318"/>
                  </a:lnTo>
                  <a:lnTo>
                    <a:pt x="184" y="184"/>
                  </a:lnTo>
                  <a:lnTo>
                    <a:pt x="318" y="18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4"/>
            <p:cNvSpPr/>
            <p:nvPr/>
          </p:nvSpPr>
          <p:spPr>
            <a:xfrm>
              <a:off x="7332461" y="4615023"/>
              <a:ext cx="358927" cy="13894"/>
            </a:xfrm>
            <a:custGeom>
              <a:rect b="b" l="l" r="r" t="t"/>
              <a:pathLst>
                <a:path extrusionOk="0" h="185" w="4779">
                  <a:moveTo>
                    <a:pt x="0" y="1"/>
                  </a:moveTo>
                  <a:lnTo>
                    <a:pt x="0" y="184"/>
                  </a:lnTo>
                  <a:lnTo>
                    <a:pt x="434" y="184"/>
                  </a:lnTo>
                  <a:lnTo>
                    <a:pt x="434" y="1"/>
                  </a:lnTo>
                  <a:close/>
                  <a:moveTo>
                    <a:pt x="867" y="1"/>
                  </a:moveTo>
                  <a:lnTo>
                    <a:pt x="867" y="184"/>
                  </a:lnTo>
                  <a:lnTo>
                    <a:pt x="1302" y="184"/>
                  </a:lnTo>
                  <a:lnTo>
                    <a:pt x="1302" y="1"/>
                  </a:lnTo>
                  <a:close/>
                  <a:moveTo>
                    <a:pt x="1738" y="1"/>
                  </a:moveTo>
                  <a:lnTo>
                    <a:pt x="1738" y="184"/>
                  </a:lnTo>
                  <a:lnTo>
                    <a:pt x="2173" y="184"/>
                  </a:lnTo>
                  <a:lnTo>
                    <a:pt x="2173" y="1"/>
                  </a:lnTo>
                  <a:close/>
                  <a:moveTo>
                    <a:pt x="2606" y="1"/>
                  </a:moveTo>
                  <a:lnTo>
                    <a:pt x="2606" y="184"/>
                  </a:lnTo>
                  <a:lnTo>
                    <a:pt x="3040" y="184"/>
                  </a:lnTo>
                  <a:lnTo>
                    <a:pt x="3040" y="1"/>
                  </a:lnTo>
                  <a:close/>
                  <a:moveTo>
                    <a:pt x="3478" y="1"/>
                  </a:moveTo>
                  <a:lnTo>
                    <a:pt x="3478" y="184"/>
                  </a:lnTo>
                  <a:lnTo>
                    <a:pt x="3911" y="184"/>
                  </a:lnTo>
                  <a:lnTo>
                    <a:pt x="3911" y="1"/>
                  </a:lnTo>
                  <a:close/>
                  <a:moveTo>
                    <a:pt x="4345" y="1"/>
                  </a:moveTo>
                  <a:lnTo>
                    <a:pt x="4345" y="184"/>
                  </a:lnTo>
                  <a:lnTo>
                    <a:pt x="4778" y="184"/>
                  </a:lnTo>
                  <a:lnTo>
                    <a:pt x="4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4"/>
            <p:cNvSpPr/>
            <p:nvPr/>
          </p:nvSpPr>
          <p:spPr>
            <a:xfrm>
              <a:off x="7724135" y="4615023"/>
              <a:ext cx="23958" cy="23958"/>
            </a:xfrm>
            <a:custGeom>
              <a:rect b="b" l="l" r="r" t="t"/>
              <a:pathLst>
                <a:path extrusionOk="0" h="319" w="319">
                  <a:moveTo>
                    <a:pt x="1" y="1"/>
                  </a:moveTo>
                  <a:lnTo>
                    <a:pt x="1" y="184"/>
                  </a:lnTo>
                  <a:lnTo>
                    <a:pt x="135" y="184"/>
                  </a:lnTo>
                  <a:lnTo>
                    <a:pt x="135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4"/>
            <p:cNvSpPr/>
            <p:nvPr/>
          </p:nvSpPr>
          <p:spPr>
            <a:xfrm>
              <a:off x="7734199" y="4675707"/>
              <a:ext cx="13894" cy="183331"/>
            </a:xfrm>
            <a:custGeom>
              <a:rect b="b" l="l" r="r" t="t"/>
              <a:pathLst>
                <a:path extrusionOk="0" h="2441" w="185">
                  <a:moveTo>
                    <a:pt x="1" y="0"/>
                  </a:moveTo>
                  <a:lnTo>
                    <a:pt x="1" y="487"/>
                  </a:lnTo>
                  <a:lnTo>
                    <a:pt x="184" y="487"/>
                  </a:lnTo>
                  <a:lnTo>
                    <a:pt x="184" y="0"/>
                  </a:lnTo>
                  <a:close/>
                  <a:moveTo>
                    <a:pt x="1" y="973"/>
                  </a:moveTo>
                  <a:lnTo>
                    <a:pt x="1" y="1463"/>
                  </a:lnTo>
                  <a:lnTo>
                    <a:pt x="184" y="1463"/>
                  </a:lnTo>
                  <a:lnTo>
                    <a:pt x="184" y="973"/>
                  </a:lnTo>
                  <a:close/>
                  <a:moveTo>
                    <a:pt x="1" y="1950"/>
                  </a:moveTo>
                  <a:lnTo>
                    <a:pt x="1" y="2441"/>
                  </a:lnTo>
                  <a:lnTo>
                    <a:pt x="184" y="2441"/>
                  </a:lnTo>
                  <a:lnTo>
                    <a:pt x="184" y="1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4"/>
            <p:cNvSpPr/>
            <p:nvPr/>
          </p:nvSpPr>
          <p:spPr>
            <a:xfrm>
              <a:off x="8307102" y="4895540"/>
              <a:ext cx="23883" cy="23883"/>
            </a:xfrm>
            <a:custGeom>
              <a:rect b="b" l="l" r="r" t="t"/>
              <a:pathLst>
                <a:path extrusionOk="0" h="318" w="318">
                  <a:moveTo>
                    <a:pt x="134" y="0"/>
                  </a:moveTo>
                  <a:lnTo>
                    <a:pt x="134" y="138"/>
                  </a:lnTo>
                  <a:lnTo>
                    <a:pt x="0" y="138"/>
                  </a:lnTo>
                  <a:lnTo>
                    <a:pt x="0" y="318"/>
                  </a:lnTo>
                  <a:lnTo>
                    <a:pt x="318" y="318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4"/>
            <p:cNvSpPr/>
            <p:nvPr/>
          </p:nvSpPr>
          <p:spPr>
            <a:xfrm>
              <a:off x="7915128" y="4905829"/>
              <a:ext cx="359152" cy="13594"/>
            </a:xfrm>
            <a:custGeom>
              <a:rect b="b" l="l" r="r" t="t"/>
              <a:pathLst>
                <a:path extrusionOk="0" h="181" w="4782">
                  <a:moveTo>
                    <a:pt x="0" y="1"/>
                  </a:moveTo>
                  <a:lnTo>
                    <a:pt x="0" y="181"/>
                  </a:lnTo>
                  <a:lnTo>
                    <a:pt x="438" y="181"/>
                  </a:lnTo>
                  <a:lnTo>
                    <a:pt x="438" y="1"/>
                  </a:lnTo>
                  <a:close/>
                  <a:moveTo>
                    <a:pt x="871" y="1"/>
                  </a:moveTo>
                  <a:lnTo>
                    <a:pt x="871" y="181"/>
                  </a:lnTo>
                  <a:lnTo>
                    <a:pt x="1305" y="181"/>
                  </a:lnTo>
                  <a:lnTo>
                    <a:pt x="1305" y="1"/>
                  </a:lnTo>
                  <a:close/>
                  <a:moveTo>
                    <a:pt x="1742" y="1"/>
                  </a:moveTo>
                  <a:lnTo>
                    <a:pt x="1742" y="181"/>
                  </a:lnTo>
                  <a:lnTo>
                    <a:pt x="2176" y="181"/>
                  </a:lnTo>
                  <a:lnTo>
                    <a:pt x="2176" y="1"/>
                  </a:lnTo>
                  <a:close/>
                  <a:moveTo>
                    <a:pt x="2609" y="1"/>
                  </a:moveTo>
                  <a:lnTo>
                    <a:pt x="2609" y="181"/>
                  </a:lnTo>
                  <a:lnTo>
                    <a:pt x="3044" y="181"/>
                  </a:lnTo>
                  <a:lnTo>
                    <a:pt x="3044" y="1"/>
                  </a:lnTo>
                  <a:close/>
                  <a:moveTo>
                    <a:pt x="3480" y="1"/>
                  </a:moveTo>
                  <a:lnTo>
                    <a:pt x="3480" y="181"/>
                  </a:lnTo>
                  <a:lnTo>
                    <a:pt x="3914" y="181"/>
                  </a:lnTo>
                  <a:lnTo>
                    <a:pt x="3914" y="1"/>
                  </a:lnTo>
                  <a:close/>
                  <a:moveTo>
                    <a:pt x="4348" y="1"/>
                  </a:moveTo>
                  <a:lnTo>
                    <a:pt x="4348" y="181"/>
                  </a:lnTo>
                  <a:lnTo>
                    <a:pt x="4782" y="181"/>
                  </a:lnTo>
                  <a:lnTo>
                    <a:pt x="47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4"/>
            <p:cNvSpPr/>
            <p:nvPr/>
          </p:nvSpPr>
          <p:spPr>
            <a:xfrm>
              <a:off x="7858648" y="4895540"/>
              <a:ext cx="23958" cy="23883"/>
            </a:xfrm>
            <a:custGeom>
              <a:rect b="b" l="l" r="r" t="t"/>
              <a:pathLst>
                <a:path extrusionOk="0" h="318" w="319">
                  <a:moveTo>
                    <a:pt x="1" y="0"/>
                  </a:moveTo>
                  <a:lnTo>
                    <a:pt x="1" y="318"/>
                  </a:lnTo>
                  <a:lnTo>
                    <a:pt x="318" y="318"/>
                  </a:lnTo>
                  <a:lnTo>
                    <a:pt x="318" y="138"/>
                  </a:lnTo>
                  <a:lnTo>
                    <a:pt x="184" y="138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4"/>
            <p:cNvSpPr/>
            <p:nvPr/>
          </p:nvSpPr>
          <p:spPr>
            <a:xfrm>
              <a:off x="7858648" y="4675707"/>
              <a:ext cx="13894" cy="183331"/>
            </a:xfrm>
            <a:custGeom>
              <a:rect b="b" l="l" r="r" t="t"/>
              <a:pathLst>
                <a:path extrusionOk="0" h="2441" w="185">
                  <a:moveTo>
                    <a:pt x="1" y="0"/>
                  </a:moveTo>
                  <a:lnTo>
                    <a:pt x="1" y="487"/>
                  </a:lnTo>
                  <a:lnTo>
                    <a:pt x="184" y="487"/>
                  </a:lnTo>
                  <a:lnTo>
                    <a:pt x="184" y="0"/>
                  </a:lnTo>
                  <a:close/>
                  <a:moveTo>
                    <a:pt x="1" y="973"/>
                  </a:moveTo>
                  <a:lnTo>
                    <a:pt x="1" y="1463"/>
                  </a:lnTo>
                  <a:lnTo>
                    <a:pt x="184" y="1463"/>
                  </a:lnTo>
                  <a:lnTo>
                    <a:pt x="184" y="973"/>
                  </a:lnTo>
                  <a:close/>
                  <a:moveTo>
                    <a:pt x="1" y="1950"/>
                  </a:moveTo>
                  <a:lnTo>
                    <a:pt x="1" y="2441"/>
                  </a:lnTo>
                  <a:lnTo>
                    <a:pt x="184" y="2441"/>
                  </a:lnTo>
                  <a:lnTo>
                    <a:pt x="184" y="1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4"/>
            <p:cNvSpPr/>
            <p:nvPr/>
          </p:nvSpPr>
          <p:spPr>
            <a:xfrm>
              <a:off x="7858648" y="4615023"/>
              <a:ext cx="23958" cy="23958"/>
            </a:xfrm>
            <a:custGeom>
              <a:rect b="b" l="l" r="r" t="t"/>
              <a:pathLst>
                <a:path extrusionOk="0" h="319" w="319">
                  <a:moveTo>
                    <a:pt x="1" y="1"/>
                  </a:moveTo>
                  <a:lnTo>
                    <a:pt x="1" y="318"/>
                  </a:lnTo>
                  <a:lnTo>
                    <a:pt x="184" y="318"/>
                  </a:lnTo>
                  <a:lnTo>
                    <a:pt x="184" y="184"/>
                  </a:lnTo>
                  <a:lnTo>
                    <a:pt x="318" y="18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4"/>
            <p:cNvSpPr/>
            <p:nvPr/>
          </p:nvSpPr>
          <p:spPr>
            <a:xfrm>
              <a:off x="7915128" y="4615023"/>
              <a:ext cx="359152" cy="13894"/>
            </a:xfrm>
            <a:custGeom>
              <a:rect b="b" l="l" r="r" t="t"/>
              <a:pathLst>
                <a:path extrusionOk="0" h="185" w="4782">
                  <a:moveTo>
                    <a:pt x="0" y="1"/>
                  </a:moveTo>
                  <a:lnTo>
                    <a:pt x="0" y="184"/>
                  </a:lnTo>
                  <a:lnTo>
                    <a:pt x="438" y="184"/>
                  </a:lnTo>
                  <a:lnTo>
                    <a:pt x="438" y="1"/>
                  </a:lnTo>
                  <a:close/>
                  <a:moveTo>
                    <a:pt x="871" y="1"/>
                  </a:moveTo>
                  <a:lnTo>
                    <a:pt x="871" y="184"/>
                  </a:lnTo>
                  <a:lnTo>
                    <a:pt x="1305" y="184"/>
                  </a:lnTo>
                  <a:lnTo>
                    <a:pt x="1305" y="1"/>
                  </a:lnTo>
                  <a:close/>
                  <a:moveTo>
                    <a:pt x="1742" y="1"/>
                  </a:moveTo>
                  <a:lnTo>
                    <a:pt x="1742" y="184"/>
                  </a:lnTo>
                  <a:lnTo>
                    <a:pt x="2176" y="184"/>
                  </a:lnTo>
                  <a:lnTo>
                    <a:pt x="2176" y="1"/>
                  </a:lnTo>
                  <a:close/>
                  <a:moveTo>
                    <a:pt x="2609" y="1"/>
                  </a:moveTo>
                  <a:lnTo>
                    <a:pt x="2609" y="184"/>
                  </a:lnTo>
                  <a:lnTo>
                    <a:pt x="3044" y="184"/>
                  </a:lnTo>
                  <a:lnTo>
                    <a:pt x="3044" y="1"/>
                  </a:lnTo>
                  <a:close/>
                  <a:moveTo>
                    <a:pt x="3480" y="1"/>
                  </a:moveTo>
                  <a:lnTo>
                    <a:pt x="3480" y="184"/>
                  </a:lnTo>
                  <a:lnTo>
                    <a:pt x="3914" y="184"/>
                  </a:lnTo>
                  <a:lnTo>
                    <a:pt x="3914" y="1"/>
                  </a:lnTo>
                  <a:close/>
                  <a:moveTo>
                    <a:pt x="4348" y="1"/>
                  </a:moveTo>
                  <a:lnTo>
                    <a:pt x="4348" y="184"/>
                  </a:lnTo>
                  <a:lnTo>
                    <a:pt x="4782" y="184"/>
                  </a:lnTo>
                  <a:lnTo>
                    <a:pt x="47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4"/>
            <p:cNvSpPr/>
            <p:nvPr/>
          </p:nvSpPr>
          <p:spPr>
            <a:xfrm>
              <a:off x="8307102" y="4615023"/>
              <a:ext cx="23883" cy="23958"/>
            </a:xfrm>
            <a:custGeom>
              <a:rect b="b" l="l" r="r" t="t"/>
              <a:pathLst>
                <a:path extrusionOk="0" h="319" w="318">
                  <a:moveTo>
                    <a:pt x="0" y="1"/>
                  </a:moveTo>
                  <a:lnTo>
                    <a:pt x="0" y="184"/>
                  </a:lnTo>
                  <a:lnTo>
                    <a:pt x="134" y="184"/>
                  </a:lnTo>
                  <a:lnTo>
                    <a:pt x="134" y="318"/>
                  </a:lnTo>
                  <a:lnTo>
                    <a:pt x="318" y="318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4"/>
            <p:cNvSpPr/>
            <p:nvPr/>
          </p:nvSpPr>
          <p:spPr>
            <a:xfrm>
              <a:off x="8317166" y="4675707"/>
              <a:ext cx="13819" cy="183331"/>
            </a:xfrm>
            <a:custGeom>
              <a:rect b="b" l="l" r="r" t="t"/>
              <a:pathLst>
                <a:path extrusionOk="0" h="2441" w="184">
                  <a:moveTo>
                    <a:pt x="0" y="0"/>
                  </a:moveTo>
                  <a:lnTo>
                    <a:pt x="0" y="487"/>
                  </a:lnTo>
                  <a:lnTo>
                    <a:pt x="184" y="487"/>
                  </a:lnTo>
                  <a:lnTo>
                    <a:pt x="184" y="0"/>
                  </a:lnTo>
                  <a:close/>
                  <a:moveTo>
                    <a:pt x="0" y="973"/>
                  </a:moveTo>
                  <a:lnTo>
                    <a:pt x="0" y="1463"/>
                  </a:lnTo>
                  <a:lnTo>
                    <a:pt x="184" y="1463"/>
                  </a:lnTo>
                  <a:lnTo>
                    <a:pt x="184" y="973"/>
                  </a:lnTo>
                  <a:close/>
                  <a:moveTo>
                    <a:pt x="0" y="1950"/>
                  </a:moveTo>
                  <a:lnTo>
                    <a:pt x="0" y="2441"/>
                  </a:lnTo>
                  <a:lnTo>
                    <a:pt x="184" y="2441"/>
                  </a:lnTo>
                  <a:lnTo>
                    <a:pt x="184" y="195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4"/>
            <p:cNvSpPr/>
            <p:nvPr/>
          </p:nvSpPr>
          <p:spPr>
            <a:xfrm>
              <a:off x="5101158" y="1537522"/>
              <a:ext cx="226742" cy="701180"/>
            </a:xfrm>
            <a:custGeom>
              <a:rect b="b" l="l" r="r" t="t"/>
              <a:pathLst>
                <a:path extrusionOk="0" h="9336" w="3019">
                  <a:moveTo>
                    <a:pt x="1577" y="897"/>
                  </a:moveTo>
                  <a:lnTo>
                    <a:pt x="2762" y="9099"/>
                  </a:lnTo>
                  <a:lnTo>
                    <a:pt x="261" y="9099"/>
                  </a:lnTo>
                  <a:lnTo>
                    <a:pt x="1577" y="897"/>
                  </a:lnTo>
                  <a:close/>
                  <a:moveTo>
                    <a:pt x="1583" y="1"/>
                  </a:moveTo>
                  <a:cubicBezTo>
                    <a:pt x="1527" y="1"/>
                    <a:pt x="1478" y="43"/>
                    <a:pt x="1467" y="100"/>
                  </a:cubicBezTo>
                  <a:lnTo>
                    <a:pt x="7" y="9198"/>
                  </a:lnTo>
                  <a:cubicBezTo>
                    <a:pt x="0" y="9233"/>
                    <a:pt x="11" y="9268"/>
                    <a:pt x="32" y="9293"/>
                  </a:cubicBezTo>
                  <a:cubicBezTo>
                    <a:pt x="57" y="9321"/>
                    <a:pt x="88" y="9335"/>
                    <a:pt x="124" y="9335"/>
                  </a:cubicBezTo>
                  <a:lnTo>
                    <a:pt x="2899" y="9335"/>
                  </a:lnTo>
                  <a:cubicBezTo>
                    <a:pt x="2934" y="9335"/>
                    <a:pt x="2966" y="9321"/>
                    <a:pt x="2987" y="9297"/>
                  </a:cubicBezTo>
                  <a:cubicBezTo>
                    <a:pt x="3008" y="9268"/>
                    <a:pt x="3019" y="9233"/>
                    <a:pt x="3015" y="9201"/>
                  </a:cubicBezTo>
                  <a:lnTo>
                    <a:pt x="1699" y="100"/>
                  </a:lnTo>
                  <a:cubicBezTo>
                    <a:pt x="1693" y="43"/>
                    <a:pt x="1644" y="1"/>
                    <a:pt x="1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4"/>
            <p:cNvSpPr/>
            <p:nvPr/>
          </p:nvSpPr>
          <p:spPr>
            <a:xfrm>
              <a:off x="5113325" y="2408664"/>
              <a:ext cx="198427" cy="2695143"/>
            </a:xfrm>
            <a:custGeom>
              <a:rect b="b" l="l" r="r" t="t"/>
              <a:pathLst>
                <a:path extrusionOk="0" h="35885" w="2642">
                  <a:moveTo>
                    <a:pt x="2405" y="247"/>
                  </a:moveTo>
                  <a:lnTo>
                    <a:pt x="2405" y="35637"/>
                  </a:lnTo>
                  <a:lnTo>
                    <a:pt x="237" y="35637"/>
                  </a:lnTo>
                  <a:lnTo>
                    <a:pt x="237" y="247"/>
                  </a:lnTo>
                  <a:close/>
                  <a:moveTo>
                    <a:pt x="120" y="0"/>
                  </a:moveTo>
                  <a:cubicBezTo>
                    <a:pt x="53" y="0"/>
                    <a:pt x="1" y="53"/>
                    <a:pt x="1" y="123"/>
                  </a:cubicBezTo>
                  <a:lnTo>
                    <a:pt x="1" y="35761"/>
                  </a:lnTo>
                  <a:cubicBezTo>
                    <a:pt x="1" y="35831"/>
                    <a:pt x="53" y="35884"/>
                    <a:pt x="120" y="35884"/>
                  </a:cubicBezTo>
                  <a:lnTo>
                    <a:pt x="2522" y="35884"/>
                  </a:lnTo>
                  <a:cubicBezTo>
                    <a:pt x="2589" y="35884"/>
                    <a:pt x="2642" y="35831"/>
                    <a:pt x="2642" y="35761"/>
                  </a:cubicBezTo>
                  <a:lnTo>
                    <a:pt x="2642" y="123"/>
                  </a:lnTo>
                  <a:cubicBezTo>
                    <a:pt x="2642" y="53"/>
                    <a:pt x="2589" y="0"/>
                    <a:pt x="2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4"/>
            <p:cNvSpPr/>
            <p:nvPr/>
          </p:nvSpPr>
          <p:spPr>
            <a:xfrm>
              <a:off x="5112499" y="4894037"/>
              <a:ext cx="201131" cy="209768"/>
            </a:xfrm>
            <a:custGeom>
              <a:rect b="b" l="l" r="r" t="t"/>
              <a:pathLst>
                <a:path extrusionOk="0" h="2793" w="2678">
                  <a:moveTo>
                    <a:pt x="2548" y="1"/>
                  </a:moveTo>
                  <a:cubicBezTo>
                    <a:pt x="2519" y="1"/>
                    <a:pt x="2489" y="13"/>
                    <a:pt x="2466" y="37"/>
                  </a:cubicBezTo>
                  <a:lnTo>
                    <a:pt x="46" y="2581"/>
                  </a:lnTo>
                  <a:cubicBezTo>
                    <a:pt x="1" y="2630"/>
                    <a:pt x="1" y="2707"/>
                    <a:pt x="46" y="2757"/>
                  </a:cubicBezTo>
                  <a:cubicBezTo>
                    <a:pt x="72" y="2781"/>
                    <a:pt x="100" y="2792"/>
                    <a:pt x="131" y="2792"/>
                  </a:cubicBezTo>
                  <a:cubicBezTo>
                    <a:pt x="160" y="2792"/>
                    <a:pt x="191" y="2781"/>
                    <a:pt x="212" y="2757"/>
                  </a:cubicBezTo>
                  <a:lnTo>
                    <a:pt x="2632" y="211"/>
                  </a:lnTo>
                  <a:cubicBezTo>
                    <a:pt x="2677" y="161"/>
                    <a:pt x="2677" y="84"/>
                    <a:pt x="2632" y="37"/>
                  </a:cubicBezTo>
                  <a:cubicBezTo>
                    <a:pt x="2608" y="13"/>
                    <a:pt x="2578" y="1"/>
                    <a:pt x="2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4"/>
            <p:cNvSpPr/>
            <p:nvPr/>
          </p:nvSpPr>
          <p:spPr>
            <a:xfrm>
              <a:off x="5112499" y="4894037"/>
              <a:ext cx="201131" cy="209768"/>
            </a:xfrm>
            <a:custGeom>
              <a:rect b="b" l="l" r="r" t="t"/>
              <a:pathLst>
                <a:path extrusionOk="0" h="2793" w="2678">
                  <a:moveTo>
                    <a:pt x="129" y="1"/>
                  </a:moveTo>
                  <a:cubicBezTo>
                    <a:pt x="100" y="1"/>
                    <a:pt x="69" y="13"/>
                    <a:pt x="46" y="37"/>
                  </a:cubicBezTo>
                  <a:cubicBezTo>
                    <a:pt x="1" y="84"/>
                    <a:pt x="1" y="161"/>
                    <a:pt x="46" y="211"/>
                  </a:cubicBezTo>
                  <a:lnTo>
                    <a:pt x="2466" y="2757"/>
                  </a:lnTo>
                  <a:cubicBezTo>
                    <a:pt x="2487" y="2781"/>
                    <a:pt x="2518" y="2792"/>
                    <a:pt x="2547" y="2792"/>
                  </a:cubicBezTo>
                  <a:cubicBezTo>
                    <a:pt x="2578" y="2792"/>
                    <a:pt x="2606" y="2781"/>
                    <a:pt x="2632" y="2757"/>
                  </a:cubicBezTo>
                  <a:cubicBezTo>
                    <a:pt x="2677" y="2707"/>
                    <a:pt x="2677" y="2630"/>
                    <a:pt x="2632" y="2581"/>
                  </a:cubicBezTo>
                  <a:lnTo>
                    <a:pt x="212" y="37"/>
                  </a:lnTo>
                  <a:cubicBezTo>
                    <a:pt x="189" y="13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4"/>
            <p:cNvSpPr/>
            <p:nvPr/>
          </p:nvSpPr>
          <p:spPr>
            <a:xfrm>
              <a:off x="5112499" y="4702820"/>
              <a:ext cx="201131" cy="209918"/>
            </a:xfrm>
            <a:custGeom>
              <a:rect b="b" l="l" r="r" t="t"/>
              <a:pathLst>
                <a:path extrusionOk="0" h="2795" w="2678">
                  <a:moveTo>
                    <a:pt x="2548" y="1"/>
                  </a:moveTo>
                  <a:cubicBezTo>
                    <a:pt x="2519" y="1"/>
                    <a:pt x="2489" y="13"/>
                    <a:pt x="2466" y="38"/>
                  </a:cubicBezTo>
                  <a:lnTo>
                    <a:pt x="46" y="2583"/>
                  </a:lnTo>
                  <a:cubicBezTo>
                    <a:pt x="1" y="2630"/>
                    <a:pt x="1" y="2707"/>
                    <a:pt x="46" y="2757"/>
                  </a:cubicBezTo>
                  <a:cubicBezTo>
                    <a:pt x="72" y="2781"/>
                    <a:pt x="100" y="2795"/>
                    <a:pt x="131" y="2795"/>
                  </a:cubicBezTo>
                  <a:cubicBezTo>
                    <a:pt x="160" y="2795"/>
                    <a:pt x="191" y="2781"/>
                    <a:pt x="212" y="2757"/>
                  </a:cubicBezTo>
                  <a:lnTo>
                    <a:pt x="2632" y="210"/>
                  </a:lnTo>
                  <a:cubicBezTo>
                    <a:pt x="2677" y="165"/>
                    <a:pt x="2677" y="83"/>
                    <a:pt x="2632" y="38"/>
                  </a:cubicBezTo>
                  <a:cubicBezTo>
                    <a:pt x="2608" y="13"/>
                    <a:pt x="2578" y="1"/>
                    <a:pt x="2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4"/>
            <p:cNvSpPr/>
            <p:nvPr/>
          </p:nvSpPr>
          <p:spPr>
            <a:xfrm>
              <a:off x="5112499" y="4702820"/>
              <a:ext cx="201131" cy="209918"/>
            </a:xfrm>
            <a:custGeom>
              <a:rect b="b" l="l" r="r" t="t"/>
              <a:pathLst>
                <a:path extrusionOk="0" h="2795" w="2678">
                  <a:moveTo>
                    <a:pt x="129" y="1"/>
                  </a:moveTo>
                  <a:cubicBezTo>
                    <a:pt x="100" y="1"/>
                    <a:pt x="69" y="13"/>
                    <a:pt x="46" y="38"/>
                  </a:cubicBezTo>
                  <a:cubicBezTo>
                    <a:pt x="1" y="83"/>
                    <a:pt x="1" y="165"/>
                    <a:pt x="46" y="210"/>
                  </a:cubicBezTo>
                  <a:lnTo>
                    <a:pt x="2466" y="2757"/>
                  </a:lnTo>
                  <a:cubicBezTo>
                    <a:pt x="2487" y="2781"/>
                    <a:pt x="2518" y="2795"/>
                    <a:pt x="2547" y="2795"/>
                  </a:cubicBezTo>
                  <a:cubicBezTo>
                    <a:pt x="2578" y="2795"/>
                    <a:pt x="2606" y="2781"/>
                    <a:pt x="2632" y="2757"/>
                  </a:cubicBezTo>
                  <a:cubicBezTo>
                    <a:pt x="2677" y="2707"/>
                    <a:pt x="2677" y="2630"/>
                    <a:pt x="2632" y="2583"/>
                  </a:cubicBezTo>
                  <a:lnTo>
                    <a:pt x="212" y="38"/>
                  </a:lnTo>
                  <a:cubicBezTo>
                    <a:pt x="189" y="13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4"/>
            <p:cNvSpPr/>
            <p:nvPr/>
          </p:nvSpPr>
          <p:spPr>
            <a:xfrm>
              <a:off x="5112499" y="4511603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2548" y="0"/>
                  </a:moveTo>
                  <a:cubicBezTo>
                    <a:pt x="2519" y="0"/>
                    <a:pt x="2489" y="13"/>
                    <a:pt x="2466" y="38"/>
                  </a:cubicBezTo>
                  <a:lnTo>
                    <a:pt x="46" y="2584"/>
                  </a:lnTo>
                  <a:cubicBezTo>
                    <a:pt x="1" y="2629"/>
                    <a:pt x="1" y="2711"/>
                    <a:pt x="46" y="2756"/>
                  </a:cubicBezTo>
                  <a:cubicBezTo>
                    <a:pt x="72" y="2781"/>
                    <a:pt x="100" y="2795"/>
                    <a:pt x="131" y="2795"/>
                  </a:cubicBezTo>
                  <a:cubicBezTo>
                    <a:pt x="160" y="2795"/>
                    <a:pt x="191" y="2781"/>
                    <a:pt x="212" y="2756"/>
                  </a:cubicBezTo>
                  <a:lnTo>
                    <a:pt x="2632" y="211"/>
                  </a:lnTo>
                  <a:cubicBezTo>
                    <a:pt x="2677" y="165"/>
                    <a:pt x="2677" y="84"/>
                    <a:pt x="2632" y="38"/>
                  </a:cubicBezTo>
                  <a:cubicBezTo>
                    <a:pt x="2608" y="13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4"/>
            <p:cNvSpPr/>
            <p:nvPr/>
          </p:nvSpPr>
          <p:spPr>
            <a:xfrm>
              <a:off x="5112499" y="4511603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129" y="0"/>
                  </a:moveTo>
                  <a:cubicBezTo>
                    <a:pt x="100" y="0"/>
                    <a:pt x="69" y="13"/>
                    <a:pt x="46" y="38"/>
                  </a:cubicBezTo>
                  <a:cubicBezTo>
                    <a:pt x="1" y="84"/>
                    <a:pt x="1" y="165"/>
                    <a:pt x="46" y="211"/>
                  </a:cubicBezTo>
                  <a:lnTo>
                    <a:pt x="2466" y="2756"/>
                  </a:lnTo>
                  <a:cubicBezTo>
                    <a:pt x="2487" y="2781"/>
                    <a:pt x="2518" y="2795"/>
                    <a:pt x="2547" y="2795"/>
                  </a:cubicBezTo>
                  <a:cubicBezTo>
                    <a:pt x="2578" y="2795"/>
                    <a:pt x="2606" y="2781"/>
                    <a:pt x="2632" y="2756"/>
                  </a:cubicBezTo>
                  <a:cubicBezTo>
                    <a:pt x="2677" y="2711"/>
                    <a:pt x="2677" y="2629"/>
                    <a:pt x="2632" y="2584"/>
                  </a:cubicBezTo>
                  <a:lnTo>
                    <a:pt x="212" y="38"/>
                  </a:lnTo>
                  <a:cubicBezTo>
                    <a:pt x="189" y="13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4"/>
            <p:cNvSpPr/>
            <p:nvPr/>
          </p:nvSpPr>
          <p:spPr>
            <a:xfrm>
              <a:off x="5112499" y="4320386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2548" y="1"/>
                  </a:moveTo>
                  <a:cubicBezTo>
                    <a:pt x="2519" y="1"/>
                    <a:pt x="2489" y="13"/>
                    <a:pt x="2466" y="37"/>
                  </a:cubicBezTo>
                  <a:lnTo>
                    <a:pt x="46" y="2584"/>
                  </a:lnTo>
                  <a:cubicBezTo>
                    <a:pt x="1" y="2630"/>
                    <a:pt x="1" y="2711"/>
                    <a:pt x="46" y="2757"/>
                  </a:cubicBezTo>
                  <a:cubicBezTo>
                    <a:pt x="72" y="2781"/>
                    <a:pt x="100" y="2796"/>
                    <a:pt x="131" y="2796"/>
                  </a:cubicBezTo>
                  <a:cubicBezTo>
                    <a:pt x="160" y="2796"/>
                    <a:pt x="191" y="2781"/>
                    <a:pt x="212" y="2757"/>
                  </a:cubicBezTo>
                  <a:lnTo>
                    <a:pt x="2632" y="214"/>
                  </a:lnTo>
                  <a:cubicBezTo>
                    <a:pt x="2677" y="164"/>
                    <a:pt x="2677" y="87"/>
                    <a:pt x="2632" y="37"/>
                  </a:cubicBezTo>
                  <a:cubicBezTo>
                    <a:pt x="2608" y="13"/>
                    <a:pt x="2578" y="1"/>
                    <a:pt x="2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4"/>
            <p:cNvSpPr/>
            <p:nvPr/>
          </p:nvSpPr>
          <p:spPr>
            <a:xfrm>
              <a:off x="5112499" y="4320386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129" y="1"/>
                  </a:moveTo>
                  <a:cubicBezTo>
                    <a:pt x="100" y="1"/>
                    <a:pt x="69" y="13"/>
                    <a:pt x="46" y="37"/>
                  </a:cubicBezTo>
                  <a:cubicBezTo>
                    <a:pt x="1" y="87"/>
                    <a:pt x="1" y="164"/>
                    <a:pt x="46" y="214"/>
                  </a:cubicBezTo>
                  <a:lnTo>
                    <a:pt x="2466" y="2757"/>
                  </a:lnTo>
                  <a:cubicBezTo>
                    <a:pt x="2487" y="2781"/>
                    <a:pt x="2518" y="2796"/>
                    <a:pt x="2547" y="2796"/>
                  </a:cubicBezTo>
                  <a:cubicBezTo>
                    <a:pt x="2578" y="2796"/>
                    <a:pt x="2606" y="2781"/>
                    <a:pt x="2632" y="2757"/>
                  </a:cubicBezTo>
                  <a:cubicBezTo>
                    <a:pt x="2677" y="2711"/>
                    <a:pt x="2677" y="2630"/>
                    <a:pt x="2632" y="2584"/>
                  </a:cubicBezTo>
                  <a:lnTo>
                    <a:pt x="212" y="37"/>
                  </a:lnTo>
                  <a:cubicBezTo>
                    <a:pt x="189" y="13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4"/>
            <p:cNvSpPr/>
            <p:nvPr/>
          </p:nvSpPr>
          <p:spPr>
            <a:xfrm>
              <a:off x="5112499" y="4129169"/>
              <a:ext cx="201131" cy="209918"/>
            </a:xfrm>
            <a:custGeom>
              <a:rect b="b" l="l" r="r" t="t"/>
              <a:pathLst>
                <a:path extrusionOk="0" h="2795" w="2678">
                  <a:moveTo>
                    <a:pt x="2548" y="1"/>
                  </a:moveTo>
                  <a:cubicBezTo>
                    <a:pt x="2519" y="1"/>
                    <a:pt x="2489" y="13"/>
                    <a:pt x="2466" y="38"/>
                  </a:cubicBezTo>
                  <a:lnTo>
                    <a:pt x="46" y="2583"/>
                  </a:lnTo>
                  <a:cubicBezTo>
                    <a:pt x="1" y="2633"/>
                    <a:pt x="1" y="2710"/>
                    <a:pt x="46" y="2760"/>
                  </a:cubicBezTo>
                  <a:cubicBezTo>
                    <a:pt x="72" y="2781"/>
                    <a:pt x="100" y="2795"/>
                    <a:pt x="131" y="2795"/>
                  </a:cubicBezTo>
                  <a:cubicBezTo>
                    <a:pt x="160" y="2795"/>
                    <a:pt x="191" y="2781"/>
                    <a:pt x="212" y="2760"/>
                  </a:cubicBezTo>
                  <a:lnTo>
                    <a:pt x="2632" y="214"/>
                  </a:lnTo>
                  <a:cubicBezTo>
                    <a:pt x="2677" y="165"/>
                    <a:pt x="2677" y="87"/>
                    <a:pt x="2632" y="38"/>
                  </a:cubicBezTo>
                  <a:cubicBezTo>
                    <a:pt x="2608" y="13"/>
                    <a:pt x="2578" y="1"/>
                    <a:pt x="2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4"/>
            <p:cNvSpPr/>
            <p:nvPr/>
          </p:nvSpPr>
          <p:spPr>
            <a:xfrm>
              <a:off x="5112499" y="4129169"/>
              <a:ext cx="201131" cy="209918"/>
            </a:xfrm>
            <a:custGeom>
              <a:rect b="b" l="l" r="r" t="t"/>
              <a:pathLst>
                <a:path extrusionOk="0" h="2795" w="2678">
                  <a:moveTo>
                    <a:pt x="129" y="1"/>
                  </a:moveTo>
                  <a:cubicBezTo>
                    <a:pt x="100" y="1"/>
                    <a:pt x="69" y="13"/>
                    <a:pt x="46" y="38"/>
                  </a:cubicBezTo>
                  <a:cubicBezTo>
                    <a:pt x="1" y="87"/>
                    <a:pt x="1" y="165"/>
                    <a:pt x="46" y="214"/>
                  </a:cubicBezTo>
                  <a:lnTo>
                    <a:pt x="2466" y="2760"/>
                  </a:lnTo>
                  <a:cubicBezTo>
                    <a:pt x="2487" y="2781"/>
                    <a:pt x="2518" y="2795"/>
                    <a:pt x="2547" y="2795"/>
                  </a:cubicBezTo>
                  <a:cubicBezTo>
                    <a:pt x="2578" y="2795"/>
                    <a:pt x="2606" y="2781"/>
                    <a:pt x="2632" y="2760"/>
                  </a:cubicBezTo>
                  <a:cubicBezTo>
                    <a:pt x="2677" y="2710"/>
                    <a:pt x="2677" y="2633"/>
                    <a:pt x="2632" y="2583"/>
                  </a:cubicBezTo>
                  <a:lnTo>
                    <a:pt x="212" y="38"/>
                  </a:lnTo>
                  <a:cubicBezTo>
                    <a:pt x="189" y="13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4"/>
            <p:cNvSpPr/>
            <p:nvPr/>
          </p:nvSpPr>
          <p:spPr>
            <a:xfrm>
              <a:off x="5112499" y="3937951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2548" y="0"/>
                  </a:moveTo>
                  <a:cubicBezTo>
                    <a:pt x="2519" y="0"/>
                    <a:pt x="2489" y="13"/>
                    <a:pt x="2466" y="38"/>
                  </a:cubicBezTo>
                  <a:lnTo>
                    <a:pt x="46" y="2584"/>
                  </a:lnTo>
                  <a:cubicBezTo>
                    <a:pt x="1" y="2633"/>
                    <a:pt x="1" y="2711"/>
                    <a:pt x="46" y="2760"/>
                  </a:cubicBezTo>
                  <a:cubicBezTo>
                    <a:pt x="72" y="2785"/>
                    <a:pt x="100" y="2795"/>
                    <a:pt x="131" y="2795"/>
                  </a:cubicBezTo>
                  <a:cubicBezTo>
                    <a:pt x="160" y="2795"/>
                    <a:pt x="191" y="2785"/>
                    <a:pt x="212" y="2760"/>
                  </a:cubicBezTo>
                  <a:lnTo>
                    <a:pt x="2632" y="214"/>
                  </a:lnTo>
                  <a:cubicBezTo>
                    <a:pt x="2677" y="165"/>
                    <a:pt x="2677" y="87"/>
                    <a:pt x="2632" y="38"/>
                  </a:cubicBezTo>
                  <a:cubicBezTo>
                    <a:pt x="2608" y="13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4"/>
            <p:cNvSpPr/>
            <p:nvPr/>
          </p:nvSpPr>
          <p:spPr>
            <a:xfrm>
              <a:off x="5112499" y="3937951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129" y="0"/>
                  </a:moveTo>
                  <a:cubicBezTo>
                    <a:pt x="100" y="0"/>
                    <a:pt x="69" y="13"/>
                    <a:pt x="46" y="38"/>
                  </a:cubicBezTo>
                  <a:cubicBezTo>
                    <a:pt x="1" y="87"/>
                    <a:pt x="1" y="165"/>
                    <a:pt x="46" y="214"/>
                  </a:cubicBezTo>
                  <a:lnTo>
                    <a:pt x="2466" y="2760"/>
                  </a:lnTo>
                  <a:cubicBezTo>
                    <a:pt x="2487" y="2785"/>
                    <a:pt x="2518" y="2795"/>
                    <a:pt x="2547" y="2795"/>
                  </a:cubicBezTo>
                  <a:cubicBezTo>
                    <a:pt x="2578" y="2795"/>
                    <a:pt x="2606" y="2785"/>
                    <a:pt x="2632" y="2760"/>
                  </a:cubicBezTo>
                  <a:cubicBezTo>
                    <a:pt x="2677" y="2711"/>
                    <a:pt x="2677" y="2633"/>
                    <a:pt x="2632" y="2584"/>
                  </a:cubicBezTo>
                  <a:lnTo>
                    <a:pt x="212" y="38"/>
                  </a:lnTo>
                  <a:cubicBezTo>
                    <a:pt x="189" y="13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4"/>
            <p:cNvSpPr/>
            <p:nvPr/>
          </p:nvSpPr>
          <p:spPr>
            <a:xfrm>
              <a:off x="5112499" y="3746734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2548" y="1"/>
                  </a:moveTo>
                  <a:cubicBezTo>
                    <a:pt x="2519" y="1"/>
                    <a:pt x="2489" y="13"/>
                    <a:pt x="2466" y="37"/>
                  </a:cubicBezTo>
                  <a:lnTo>
                    <a:pt x="46" y="2584"/>
                  </a:lnTo>
                  <a:cubicBezTo>
                    <a:pt x="1" y="2633"/>
                    <a:pt x="1" y="2711"/>
                    <a:pt x="46" y="2760"/>
                  </a:cubicBezTo>
                  <a:cubicBezTo>
                    <a:pt x="72" y="2785"/>
                    <a:pt x="100" y="2796"/>
                    <a:pt x="131" y="2796"/>
                  </a:cubicBezTo>
                  <a:cubicBezTo>
                    <a:pt x="160" y="2796"/>
                    <a:pt x="191" y="2785"/>
                    <a:pt x="212" y="2760"/>
                  </a:cubicBezTo>
                  <a:lnTo>
                    <a:pt x="2632" y="214"/>
                  </a:lnTo>
                  <a:cubicBezTo>
                    <a:pt x="2677" y="164"/>
                    <a:pt x="2677" y="87"/>
                    <a:pt x="2632" y="37"/>
                  </a:cubicBezTo>
                  <a:cubicBezTo>
                    <a:pt x="2608" y="13"/>
                    <a:pt x="2578" y="1"/>
                    <a:pt x="2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4"/>
            <p:cNvSpPr/>
            <p:nvPr/>
          </p:nvSpPr>
          <p:spPr>
            <a:xfrm>
              <a:off x="5112499" y="3746734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129" y="1"/>
                  </a:moveTo>
                  <a:cubicBezTo>
                    <a:pt x="100" y="1"/>
                    <a:pt x="69" y="13"/>
                    <a:pt x="46" y="37"/>
                  </a:cubicBezTo>
                  <a:cubicBezTo>
                    <a:pt x="1" y="87"/>
                    <a:pt x="1" y="164"/>
                    <a:pt x="46" y="214"/>
                  </a:cubicBezTo>
                  <a:lnTo>
                    <a:pt x="2466" y="2760"/>
                  </a:lnTo>
                  <a:cubicBezTo>
                    <a:pt x="2487" y="2785"/>
                    <a:pt x="2518" y="2796"/>
                    <a:pt x="2547" y="2796"/>
                  </a:cubicBezTo>
                  <a:cubicBezTo>
                    <a:pt x="2578" y="2796"/>
                    <a:pt x="2606" y="2785"/>
                    <a:pt x="2632" y="2760"/>
                  </a:cubicBezTo>
                  <a:cubicBezTo>
                    <a:pt x="2677" y="2711"/>
                    <a:pt x="2677" y="2633"/>
                    <a:pt x="2632" y="2584"/>
                  </a:cubicBezTo>
                  <a:lnTo>
                    <a:pt x="212" y="37"/>
                  </a:lnTo>
                  <a:cubicBezTo>
                    <a:pt x="189" y="13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4"/>
            <p:cNvSpPr/>
            <p:nvPr/>
          </p:nvSpPr>
          <p:spPr>
            <a:xfrm>
              <a:off x="5112499" y="3555742"/>
              <a:ext cx="201131" cy="209693"/>
            </a:xfrm>
            <a:custGeom>
              <a:rect b="b" l="l" r="r" t="t"/>
              <a:pathLst>
                <a:path extrusionOk="0" h="2792" w="2678">
                  <a:moveTo>
                    <a:pt x="2548" y="0"/>
                  </a:moveTo>
                  <a:cubicBezTo>
                    <a:pt x="2519" y="0"/>
                    <a:pt x="2489" y="12"/>
                    <a:pt x="2466" y="35"/>
                  </a:cubicBezTo>
                  <a:lnTo>
                    <a:pt x="46" y="2580"/>
                  </a:lnTo>
                  <a:cubicBezTo>
                    <a:pt x="1" y="2630"/>
                    <a:pt x="1" y="2707"/>
                    <a:pt x="46" y="2757"/>
                  </a:cubicBezTo>
                  <a:cubicBezTo>
                    <a:pt x="72" y="2782"/>
                    <a:pt x="100" y="2792"/>
                    <a:pt x="131" y="2792"/>
                  </a:cubicBezTo>
                  <a:cubicBezTo>
                    <a:pt x="160" y="2792"/>
                    <a:pt x="191" y="2782"/>
                    <a:pt x="212" y="2757"/>
                  </a:cubicBezTo>
                  <a:lnTo>
                    <a:pt x="2632" y="211"/>
                  </a:lnTo>
                  <a:cubicBezTo>
                    <a:pt x="2677" y="162"/>
                    <a:pt x="2677" y="84"/>
                    <a:pt x="2632" y="35"/>
                  </a:cubicBezTo>
                  <a:cubicBezTo>
                    <a:pt x="2608" y="12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4"/>
            <p:cNvSpPr/>
            <p:nvPr/>
          </p:nvSpPr>
          <p:spPr>
            <a:xfrm>
              <a:off x="5112499" y="3555742"/>
              <a:ext cx="201131" cy="209693"/>
            </a:xfrm>
            <a:custGeom>
              <a:rect b="b" l="l" r="r" t="t"/>
              <a:pathLst>
                <a:path extrusionOk="0" h="2792" w="2678">
                  <a:moveTo>
                    <a:pt x="129" y="0"/>
                  </a:moveTo>
                  <a:cubicBezTo>
                    <a:pt x="100" y="0"/>
                    <a:pt x="69" y="12"/>
                    <a:pt x="46" y="35"/>
                  </a:cubicBezTo>
                  <a:cubicBezTo>
                    <a:pt x="1" y="84"/>
                    <a:pt x="1" y="162"/>
                    <a:pt x="46" y="211"/>
                  </a:cubicBezTo>
                  <a:lnTo>
                    <a:pt x="2466" y="2757"/>
                  </a:lnTo>
                  <a:cubicBezTo>
                    <a:pt x="2487" y="2782"/>
                    <a:pt x="2518" y="2792"/>
                    <a:pt x="2547" y="2792"/>
                  </a:cubicBezTo>
                  <a:cubicBezTo>
                    <a:pt x="2578" y="2792"/>
                    <a:pt x="2606" y="2782"/>
                    <a:pt x="2632" y="2757"/>
                  </a:cubicBezTo>
                  <a:cubicBezTo>
                    <a:pt x="2677" y="2707"/>
                    <a:pt x="2677" y="2630"/>
                    <a:pt x="2632" y="2580"/>
                  </a:cubicBezTo>
                  <a:lnTo>
                    <a:pt x="212" y="35"/>
                  </a:lnTo>
                  <a:cubicBezTo>
                    <a:pt x="189" y="12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4"/>
            <p:cNvSpPr/>
            <p:nvPr/>
          </p:nvSpPr>
          <p:spPr>
            <a:xfrm>
              <a:off x="5112499" y="3364525"/>
              <a:ext cx="201131" cy="209768"/>
            </a:xfrm>
            <a:custGeom>
              <a:rect b="b" l="l" r="r" t="t"/>
              <a:pathLst>
                <a:path extrusionOk="0" h="2793" w="2678">
                  <a:moveTo>
                    <a:pt x="2548" y="1"/>
                  </a:moveTo>
                  <a:cubicBezTo>
                    <a:pt x="2519" y="1"/>
                    <a:pt x="2489" y="12"/>
                    <a:pt x="2466" y="35"/>
                  </a:cubicBezTo>
                  <a:lnTo>
                    <a:pt x="46" y="2581"/>
                  </a:lnTo>
                  <a:cubicBezTo>
                    <a:pt x="1" y="2630"/>
                    <a:pt x="1" y="2708"/>
                    <a:pt x="46" y="2757"/>
                  </a:cubicBezTo>
                  <a:cubicBezTo>
                    <a:pt x="72" y="2782"/>
                    <a:pt x="100" y="2792"/>
                    <a:pt x="131" y="2792"/>
                  </a:cubicBezTo>
                  <a:cubicBezTo>
                    <a:pt x="160" y="2792"/>
                    <a:pt x="191" y="2782"/>
                    <a:pt x="212" y="2757"/>
                  </a:cubicBezTo>
                  <a:lnTo>
                    <a:pt x="2632" y="211"/>
                  </a:lnTo>
                  <a:cubicBezTo>
                    <a:pt x="2677" y="162"/>
                    <a:pt x="2677" y="84"/>
                    <a:pt x="2632" y="35"/>
                  </a:cubicBezTo>
                  <a:cubicBezTo>
                    <a:pt x="2608" y="12"/>
                    <a:pt x="2578" y="1"/>
                    <a:pt x="2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4"/>
            <p:cNvSpPr/>
            <p:nvPr/>
          </p:nvSpPr>
          <p:spPr>
            <a:xfrm>
              <a:off x="5112499" y="3364525"/>
              <a:ext cx="201131" cy="209768"/>
            </a:xfrm>
            <a:custGeom>
              <a:rect b="b" l="l" r="r" t="t"/>
              <a:pathLst>
                <a:path extrusionOk="0" h="2793" w="2678">
                  <a:moveTo>
                    <a:pt x="129" y="1"/>
                  </a:moveTo>
                  <a:cubicBezTo>
                    <a:pt x="100" y="1"/>
                    <a:pt x="69" y="12"/>
                    <a:pt x="46" y="35"/>
                  </a:cubicBezTo>
                  <a:cubicBezTo>
                    <a:pt x="1" y="84"/>
                    <a:pt x="1" y="162"/>
                    <a:pt x="46" y="211"/>
                  </a:cubicBezTo>
                  <a:lnTo>
                    <a:pt x="2466" y="2757"/>
                  </a:lnTo>
                  <a:cubicBezTo>
                    <a:pt x="2487" y="2782"/>
                    <a:pt x="2518" y="2792"/>
                    <a:pt x="2547" y="2792"/>
                  </a:cubicBezTo>
                  <a:cubicBezTo>
                    <a:pt x="2578" y="2792"/>
                    <a:pt x="2606" y="2782"/>
                    <a:pt x="2632" y="2757"/>
                  </a:cubicBezTo>
                  <a:cubicBezTo>
                    <a:pt x="2677" y="2708"/>
                    <a:pt x="2677" y="2630"/>
                    <a:pt x="2632" y="2581"/>
                  </a:cubicBezTo>
                  <a:lnTo>
                    <a:pt x="212" y="35"/>
                  </a:lnTo>
                  <a:cubicBezTo>
                    <a:pt x="189" y="12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4"/>
            <p:cNvSpPr/>
            <p:nvPr/>
          </p:nvSpPr>
          <p:spPr>
            <a:xfrm>
              <a:off x="5112499" y="3173383"/>
              <a:ext cx="201131" cy="209693"/>
            </a:xfrm>
            <a:custGeom>
              <a:rect b="b" l="l" r="r" t="t"/>
              <a:pathLst>
                <a:path extrusionOk="0" h="2792" w="2678">
                  <a:moveTo>
                    <a:pt x="2548" y="0"/>
                  </a:moveTo>
                  <a:cubicBezTo>
                    <a:pt x="2519" y="0"/>
                    <a:pt x="2489" y="13"/>
                    <a:pt x="2466" y="38"/>
                  </a:cubicBezTo>
                  <a:lnTo>
                    <a:pt x="46" y="2580"/>
                  </a:lnTo>
                  <a:cubicBezTo>
                    <a:pt x="1" y="2629"/>
                    <a:pt x="1" y="2707"/>
                    <a:pt x="46" y="2756"/>
                  </a:cubicBezTo>
                  <a:cubicBezTo>
                    <a:pt x="72" y="2781"/>
                    <a:pt x="100" y="2792"/>
                    <a:pt x="131" y="2792"/>
                  </a:cubicBezTo>
                  <a:cubicBezTo>
                    <a:pt x="160" y="2792"/>
                    <a:pt x="191" y="2781"/>
                    <a:pt x="212" y="2756"/>
                  </a:cubicBezTo>
                  <a:lnTo>
                    <a:pt x="2632" y="210"/>
                  </a:lnTo>
                  <a:cubicBezTo>
                    <a:pt x="2677" y="160"/>
                    <a:pt x="2677" y="83"/>
                    <a:pt x="2632" y="38"/>
                  </a:cubicBezTo>
                  <a:cubicBezTo>
                    <a:pt x="2608" y="13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4"/>
            <p:cNvSpPr/>
            <p:nvPr/>
          </p:nvSpPr>
          <p:spPr>
            <a:xfrm>
              <a:off x="5112499" y="3173383"/>
              <a:ext cx="201131" cy="209693"/>
            </a:xfrm>
            <a:custGeom>
              <a:rect b="b" l="l" r="r" t="t"/>
              <a:pathLst>
                <a:path extrusionOk="0" h="2792" w="2678">
                  <a:moveTo>
                    <a:pt x="129" y="0"/>
                  </a:moveTo>
                  <a:cubicBezTo>
                    <a:pt x="100" y="0"/>
                    <a:pt x="69" y="13"/>
                    <a:pt x="46" y="38"/>
                  </a:cubicBezTo>
                  <a:cubicBezTo>
                    <a:pt x="1" y="83"/>
                    <a:pt x="1" y="160"/>
                    <a:pt x="46" y="210"/>
                  </a:cubicBezTo>
                  <a:lnTo>
                    <a:pt x="2466" y="2756"/>
                  </a:lnTo>
                  <a:cubicBezTo>
                    <a:pt x="2487" y="2781"/>
                    <a:pt x="2518" y="2792"/>
                    <a:pt x="2547" y="2792"/>
                  </a:cubicBezTo>
                  <a:cubicBezTo>
                    <a:pt x="2578" y="2792"/>
                    <a:pt x="2606" y="2781"/>
                    <a:pt x="2632" y="2756"/>
                  </a:cubicBezTo>
                  <a:cubicBezTo>
                    <a:pt x="2677" y="2707"/>
                    <a:pt x="2677" y="2629"/>
                    <a:pt x="2632" y="2580"/>
                  </a:cubicBezTo>
                  <a:lnTo>
                    <a:pt x="212" y="38"/>
                  </a:lnTo>
                  <a:cubicBezTo>
                    <a:pt x="189" y="13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4"/>
            <p:cNvSpPr/>
            <p:nvPr/>
          </p:nvSpPr>
          <p:spPr>
            <a:xfrm>
              <a:off x="5112499" y="2982166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2548" y="0"/>
                  </a:moveTo>
                  <a:cubicBezTo>
                    <a:pt x="2519" y="0"/>
                    <a:pt x="2489" y="13"/>
                    <a:pt x="2466" y="37"/>
                  </a:cubicBezTo>
                  <a:lnTo>
                    <a:pt x="46" y="2584"/>
                  </a:lnTo>
                  <a:cubicBezTo>
                    <a:pt x="1" y="2629"/>
                    <a:pt x="1" y="2706"/>
                    <a:pt x="46" y="2756"/>
                  </a:cubicBezTo>
                  <a:cubicBezTo>
                    <a:pt x="72" y="2781"/>
                    <a:pt x="100" y="2795"/>
                    <a:pt x="131" y="2795"/>
                  </a:cubicBezTo>
                  <a:cubicBezTo>
                    <a:pt x="160" y="2795"/>
                    <a:pt x="191" y="2781"/>
                    <a:pt x="212" y="2756"/>
                  </a:cubicBezTo>
                  <a:lnTo>
                    <a:pt x="2632" y="210"/>
                  </a:lnTo>
                  <a:cubicBezTo>
                    <a:pt x="2677" y="164"/>
                    <a:pt x="2677" y="83"/>
                    <a:pt x="2632" y="37"/>
                  </a:cubicBezTo>
                  <a:cubicBezTo>
                    <a:pt x="2608" y="13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4"/>
            <p:cNvSpPr/>
            <p:nvPr/>
          </p:nvSpPr>
          <p:spPr>
            <a:xfrm>
              <a:off x="5112499" y="2982166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129" y="0"/>
                  </a:moveTo>
                  <a:cubicBezTo>
                    <a:pt x="100" y="0"/>
                    <a:pt x="69" y="13"/>
                    <a:pt x="46" y="37"/>
                  </a:cubicBezTo>
                  <a:cubicBezTo>
                    <a:pt x="1" y="83"/>
                    <a:pt x="1" y="164"/>
                    <a:pt x="46" y="210"/>
                  </a:cubicBezTo>
                  <a:lnTo>
                    <a:pt x="2466" y="2756"/>
                  </a:lnTo>
                  <a:cubicBezTo>
                    <a:pt x="2487" y="2781"/>
                    <a:pt x="2518" y="2795"/>
                    <a:pt x="2547" y="2795"/>
                  </a:cubicBezTo>
                  <a:cubicBezTo>
                    <a:pt x="2578" y="2795"/>
                    <a:pt x="2606" y="2781"/>
                    <a:pt x="2632" y="2756"/>
                  </a:cubicBezTo>
                  <a:cubicBezTo>
                    <a:pt x="2677" y="2706"/>
                    <a:pt x="2677" y="2629"/>
                    <a:pt x="2632" y="2584"/>
                  </a:cubicBezTo>
                  <a:lnTo>
                    <a:pt x="212" y="37"/>
                  </a:lnTo>
                  <a:cubicBezTo>
                    <a:pt x="189" y="13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4"/>
            <p:cNvSpPr/>
            <p:nvPr/>
          </p:nvSpPr>
          <p:spPr>
            <a:xfrm>
              <a:off x="5112499" y="2790949"/>
              <a:ext cx="201131" cy="209918"/>
            </a:xfrm>
            <a:custGeom>
              <a:rect b="b" l="l" r="r" t="t"/>
              <a:pathLst>
                <a:path extrusionOk="0" h="2795" w="2678">
                  <a:moveTo>
                    <a:pt x="2548" y="1"/>
                  </a:moveTo>
                  <a:cubicBezTo>
                    <a:pt x="2519" y="1"/>
                    <a:pt x="2489" y="13"/>
                    <a:pt x="2466" y="37"/>
                  </a:cubicBezTo>
                  <a:lnTo>
                    <a:pt x="46" y="2583"/>
                  </a:lnTo>
                  <a:cubicBezTo>
                    <a:pt x="1" y="2629"/>
                    <a:pt x="1" y="2710"/>
                    <a:pt x="46" y="2756"/>
                  </a:cubicBezTo>
                  <a:cubicBezTo>
                    <a:pt x="72" y="2781"/>
                    <a:pt x="100" y="2795"/>
                    <a:pt x="131" y="2795"/>
                  </a:cubicBezTo>
                  <a:cubicBezTo>
                    <a:pt x="160" y="2795"/>
                    <a:pt x="191" y="2781"/>
                    <a:pt x="212" y="2756"/>
                  </a:cubicBezTo>
                  <a:lnTo>
                    <a:pt x="2632" y="210"/>
                  </a:lnTo>
                  <a:cubicBezTo>
                    <a:pt x="2677" y="164"/>
                    <a:pt x="2677" y="83"/>
                    <a:pt x="2632" y="37"/>
                  </a:cubicBezTo>
                  <a:cubicBezTo>
                    <a:pt x="2608" y="13"/>
                    <a:pt x="2578" y="1"/>
                    <a:pt x="2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4"/>
            <p:cNvSpPr/>
            <p:nvPr/>
          </p:nvSpPr>
          <p:spPr>
            <a:xfrm>
              <a:off x="5112499" y="2790949"/>
              <a:ext cx="201131" cy="209918"/>
            </a:xfrm>
            <a:custGeom>
              <a:rect b="b" l="l" r="r" t="t"/>
              <a:pathLst>
                <a:path extrusionOk="0" h="2795" w="2678">
                  <a:moveTo>
                    <a:pt x="129" y="1"/>
                  </a:moveTo>
                  <a:cubicBezTo>
                    <a:pt x="100" y="1"/>
                    <a:pt x="69" y="13"/>
                    <a:pt x="46" y="37"/>
                  </a:cubicBezTo>
                  <a:cubicBezTo>
                    <a:pt x="1" y="83"/>
                    <a:pt x="1" y="164"/>
                    <a:pt x="46" y="210"/>
                  </a:cubicBezTo>
                  <a:lnTo>
                    <a:pt x="2466" y="2756"/>
                  </a:lnTo>
                  <a:cubicBezTo>
                    <a:pt x="2487" y="2781"/>
                    <a:pt x="2518" y="2795"/>
                    <a:pt x="2547" y="2795"/>
                  </a:cubicBezTo>
                  <a:cubicBezTo>
                    <a:pt x="2578" y="2795"/>
                    <a:pt x="2606" y="2781"/>
                    <a:pt x="2632" y="2756"/>
                  </a:cubicBezTo>
                  <a:cubicBezTo>
                    <a:pt x="2677" y="2710"/>
                    <a:pt x="2677" y="2629"/>
                    <a:pt x="2632" y="2583"/>
                  </a:cubicBezTo>
                  <a:lnTo>
                    <a:pt x="212" y="37"/>
                  </a:lnTo>
                  <a:cubicBezTo>
                    <a:pt x="189" y="13"/>
                    <a:pt x="15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4"/>
            <p:cNvSpPr/>
            <p:nvPr/>
          </p:nvSpPr>
          <p:spPr>
            <a:xfrm>
              <a:off x="5112499" y="2599731"/>
              <a:ext cx="201131" cy="209918"/>
            </a:xfrm>
            <a:custGeom>
              <a:rect b="b" l="l" r="r" t="t"/>
              <a:pathLst>
                <a:path extrusionOk="0" h="2795" w="2678">
                  <a:moveTo>
                    <a:pt x="2548" y="0"/>
                  </a:moveTo>
                  <a:cubicBezTo>
                    <a:pt x="2519" y="0"/>
                    <a:pt x="2489" y="13"/>
                    <a:pt x="2466" y="38"/>
                  </a:cubicBezTo>
                  <a:lnTo>
                    <a:pt x="46" y="2583"/>
                  </a:lnTo>
                  <a:cubicBezTo>
                    <a:pt x="1" y="2629"/>
                    <a:pt x="1" y="2710"/>
                    <a:pt x="46" y="2756"/>
                  </a:cubicBezTo>
                  <a:cubicBezTo>
                    <a:pt x="72" y="2781"/>
                    <a:pt x="100" y="2795"/>
                    <a:pt x="131" y="2795"/>
                  </a:cubicBezTo>
                  <a:cubicBezTo>
                    <a:pt x="160" y="2795"/>
                    <a:pt x="191" y="2781"/>
                    <a:pt x="212" y="2756"/>
                  </a:cubicBezTo>
                  <a:lnTo>
                    <a:pt x="2632" y="214"/>
                  </a:lnTo>
                  <a:cubicBezTo>
                    <a:pt x="2677" y="165"/>
                    <a:pt x="2677" y="87"/>
                    <a:pt x="2632" y="38"/>
                  </a:cubicBezTo>
                  <a:cubicBezTo>
                    <a:pt x="2608" y="13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4"/>
            <p:cNvSpPr/>
            <p:nvPr/>
          </p:nvSpPr>
          <p:spPr>
            <a:xfrm>
              <a:off x="5112499" y="2599731"/>
              <a:ext cx="201131" cy="209918"/>
            </a:xfrm>
            <a:custGeom>
              <a:rect b="b" l="l" r="r" t="t"/>
              <a:pathLst>
                <a:path extrusionOk="0" h="2795" w="2678">
                  <a:moveTo>
                    <a:pt x="129" y="0"/>
                  </a:moveTo>
                  <a:cubicBezTo>
                    <a:pt x="100" y="0"/>
                    <a:pt x="69" y="13"/>
                    <a:pt x="46" y="38"/>
                  </a:cubicBezTo>
                  <a:cubicBezTo>
                    <a:pt x="1" y="87"/>
                    <a:pt x="1" y="165"/>
                    <a:pt x="46" y="214"/>
                  </a:cubicBezTo>
                  <a:lnTo>
                    <a:pt x="2466" y="2756"/>
                  </a:lnTo>
                  <a:cubicBezTo>
                    <a:pt x="2487" y="2781"/>
                    <a:pt x="2518" y="2795"/>
                    <a:pt x="2547" y="2795"/>
                  </a:cubicBezTo>
                  <a:cubicBezTo>
                    <a:pt x="2578" y="2795"/>
                    <a:pt x="2606" y="2781"/>
                    <a:pt x="2632" y="2756"/>
                  </a:cubicBezTo>
                  <a:cubicBezTo>
                    <a:pt x="2677" y="2710"/>
                    <a:pt x="2677" y="2629"/>
                    <a:pt x="2632" y="2583"/>
                  </a:cubicBezTo>
                  <a:lnTo>
                    <a:pt x="212" y="38"/>
                  </a:lnTo>
                  <a:cubicBezTo>
                    <a:pt x="189" y="13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4"/>
            <p:cNvSpPr/>
            <p:nvPr/>
          </p:nvSpPr>
          <p:spPr>
            <a:xfrm>
              <a:off x="5112499" y="2408514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2548" y="0"/>
                  </a:moveTo>
                  <a:cubicBezTo>
                    <a:pt x="2519" y="0"/>
                    <a:pt x="2489" y="13"/>
                    <a:pt x="2466" y="37"/>
                  </a:cubicBezTo>
                  <a:lnTo>
                    <a:pt x="46" y="2584"/>
                  </a:lnTo>
                  <a:cubicBezTo>
                    <a:pt x="1" y="2633"/>
                    <a:pt x="1" y="2711"/>
                    <a:pt x="46" y="2760"/>
                  </a:cubicBezTo>
                  <a:cubicBezTo>
                    <a:pt x="72" y="2781"/>
                    <a:pt x="100" y="2795"/>
                    <a:pt x="131" y="2795"/>
                  </a:cubicBezTo>
                  <a:cubicBezTo>
                    <a:pt x="160" y="2795"/>
                    <a:pt x="191" y="2781"/>
                    <a:pt x="212" y="2760"/>
                  </a:cubicBezTo>
                  <a:lnTo>
                    <a:pt x="2632" y="214"/>
                  </a:lnTo>
                  <a:cubicBezTo>
                    <a:pt x="2677" y="164"/>
                    <a:pt x="2677" y="87"/>
                    <a:pt x="2632" y="37"/>
                  </a:cubicBezTo>
                  <a:cubicBezTo>
                    <a:pt x="2608" y="13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4"/>
            <p:cNvSpPr/>
            <p:nvPr/>
          </p:nvSpPr>
          <p:spPr>
            <a:xfrm>
              <a:off x="5112499" y="2408514"/>
              <a:ext cx="201131" cy="209994"/>
            </a:xfrm>
            <a:custGeom>
              <a:rect b="b" l="l" r="r" t="t"/>
              <a:pathLst>
                <a:path extrusionOk="0" h="2796" w="2678">
                  <a:moveTo>
                    <a:pt x="129" y="0"/>
                  </a:moveTo>
                  <a:cubicBezTo>
                    <a:pt x="100" y="0"/>
                    <a:pt x="69" y="13"/>
                    <a:pt x="46" y="37"/>
                  </a:cubicBezTo>
                  <a:cubicBezTo>
                    <a:pt x="1" y="87"/>
                    <a:pt x="1" y="164"/>
                    <a:pt x="46" y="214"/>
                  </a:cubicBezTo>
                  <a:lnTo>
                    <a:pt x="2466" y="2760"/>
                  </a:lnTo>
                  <a:cubicBezTo>
                    <a:pt x="2487" y="2781"/>
                    <a:pt x="2518" y="2795"/>
                    <a:pt x="2547" y="2795"/>
                  </a:cubicBezTo>
                  <a:cubicBezTo>
                    <a:pt x="2578" y="2795"/>
                    <a:pt x="2606" y="2781"/>
                    <a:pt x="2632" y="2760"/>
                  </a:cubicBezTo>
                  <a:cubicBezTo>
                    <a:pt x="2677" y="2711"/>
                    <a:pt x="2677" y="2633"/>
                    <a:pt x="2632" y="2584"/>
                  </a:cubicBezTo>
                  <a:lnTo>
                    <a:pt x="212" y="37"/>
                  </a:lnTo>
                  <a:cubicBezTo>
                    <a:pt x="189" y="13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4"/>
            <p:cNvSpPr/>
            <p:nvPr/>
          </p:nvSpPr>
          <p:spPr>
            <a:xfrm>
              <a:off x="4157761" y="2226910"/>
              <a:ext cx="3460538" cy="198503"/>
            </a:xfrm>
            <a:custGeom>
              <a:rect b="b" l="l" r="r" t="t"/>
              <a:pathLst>
                <a:path extrusionOk="0" h="2643" w="46076">
                  <a:moveTo>
                    <a:pt x="43251" y="237"/>
                  </a:moveTo>
                  <a:lnTo>
                    <a:pt x="45642" y="2406"/>
                  </a:lnTo>
                  <a:lnTo>
                    <a:pt x="237" y="2406"/>
                  </a:lnTo>
                  <a:lnTo>
                    <a:pt x="237" y="237"/>
                  </a:lnTo>
                  <a:close/>
                  <a:moveTo>
                    <a:pt x="120" y="1"/>
                  </a:moveTo>
                  <a:cubicBezTo>
                    <a:pt x="53" y="1"/>
                    <a:pt x="0" y="54"/>
                    <a:pt x="0" y="121"/>
                  </a:cubicBezTo>
                  <a:lnTo>
                    <a:pt x="0" y="2522"/>
                  </a:lnTo>
                  <a:cubicBezTo>
                    <a:pt x="0" y="2590"/>
                    <a:pt x="53" y="2642"/>
                    <a:pt x="120" y="2642"/>
                  </a:cubicBezTo>
                  <a:lnTo>
                    <a:pt x="45948" y="2642"/>
                  </a:lnTo>
                  <a:cubicBezTo>
                    <a:pt x="45997" y="2642"/>
                    <a:pt x="46040" y="2611"/>
                    <a:pt x="46057" y="2564"/>
                  </a:cubicBezTo>
                  <a:cubicBezTo>
                    <a:pt x="46075" y="2519"/>
                    <a:pt x="46065" y="2469"/>
                    <a:pt x="46026" y="2437"/>
                  </a:cubicBezTo>
                  <a:lnTo>
                    <a:pt x="43374" y="33"/>
                  </a:lnTo>
                  <a:cubicBezTo>
                    <a:pt x="43352" y="12"/>
                    <a:pt x="43325" y="1"/>
                    <a:pt x="43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4"/>
            <p:cNvSpPr/>
            <p:nvPr/>
          </p:nvSpPr>
          <p:spPr>
            <a:xfrm>
              <a:off x="4157461" y="1537522"/>
              <a:ext cx="2525706" cy="888717"/>
            </a:xfrm>
            <a:custGeom>
              <a:rect b="b" l="l" r="r" t="t"/>
              <a:pathLst>
                <a:path extrusionOk="0" h="11833" w="33629">
                  <a:moveTo>
                    <a:pt x="14150" y="0"/>
                  </a:moveTo>
                  <a:cubicBezTo>
                    <a:pt x="14127" y="0"/>
                    <a:pt x="14105" y="6"/>
                    <a:pt x="14085" y="18"/>
                  </a:cubicBezTo>
                  <a:lnTo>
                    <a:pt x="57" y="9201"/>
                  </a:lnTo>
                  <a:cubicBezTo>
                    <a:pt x="29" y="9219"/>
                    <a:pt x="8" y="9251"/>
                    <a:pt x="4" y="9286"/>
                  </a:cubicBezTo>
                  <a:cubicBezTo>
                    <a:pt x="1" y="9321"/>
                    <a:pt x="15" y="9357"/>
                    <a:pt x="40" y="9381"/>
                  </a:cubicBezTo>
                  <a:lnTo>
                    <a:pt x="2455" y="11800"/>
                  </a:lnTo>
                  <a:cubicBezTo>
                    <a:pt x="2480" y="11821"/>
                    <a:pt x="2512" y="11832"/>
                    <a:pt x="2540" y="11832"/>
                  </a:cubicBezTo>
                  <a:cubicBezTo>
                    <a:pt x="2572" y="11832"/>
                    <a:pt x="2600" y="11821"/>
                    <a:pt x="2624" y="11800"/>
                  </a:cubicBezTo>
                  <a:cubicBezTo>
                    <a:pt x="2670" y="11754"/>
                    <a:pt x="2670" y="11676"/>
                    <a:pt x="2624" y="11631"/>
                  </a:cubicBezTo>
                  <a:lnTo>
                    <a:pt x="308" y="9318"/>
                  </a:lnTo>
                  <a:lnTo>
                    <a:pt x="14159" y="251"/>
                  </a:lnTo>
                  <a:lnTo>
                    <a:pt x="33441" y="9406"/>
                  </a:lnTo>
                  <a:cubicBezTo>
                    <a:pt x="33458" y="9414"/>
                    <a:pt x="33475" y="9417"/>
                    <a:pt x="33493" y="9417"/>
                  </a:cubicBezTo>
                  <a:cubicBezTo>
                    <a:pt x="33537" y="9417"/>
                    <a:pt x="33579" y="9392"/>
                    <a:pt x="33599" y="9349"/>
                  </a:cubicBezTo>
                  <a:cubicBezTo>
                    <a:pt x="33628" y="9289"/>
                    <a:pt x="33599" y="9219"/>
                    <a:pt x="33543" y="9191"/>
                  </a:cubicBezTo>
                  <a:lnTo>
                    <a:pt x="14201" y="12"/>
                  </a:lnTo>
                  <a:cubicBezTo>
                    <a:pt x="14184" y="4"/>
                    <a:pt x="14167" y="0"/>
                    <a:pt x="14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4"/>
            <p:cNvSpPr/>
            <p:nvPr/>
          </p:nvSpPr>
          <p:spPr>
            <a:xfrm>
              <a:off x="4156935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2547" y="0"/>
                  </a:moveTo>
                  <a:cubicBezTo>
                    <a:pt x="2516" y="0"/>
                    <a:pt x="2485" y="11"/>
                    <a:pt x="2462" y="34"/>
                  </a:cubicBezTo>
                  <a:lnTo>
                    <a:pt x="47" y="2450"/>
                  </a:lnTo>
                  <a:cubicBezTo>
                    <a:pt x="1" y="2495"/>
                    <a:pt x="1" y="2573"/>
                    <a:pt x="47" y="2619"/>
                  </a:cubicBezTo>
                  <a:cubicBezTo>
                    <a:pt x="71" y="2640"/>
                    <a:pt x="100" y="2651"/>
                    <a:pt x="131" y="2651"/>
                  </a:cubicBezTo>
                  <a:cubicBezTo>
                    <a:pt x="159" y="2651"/>
                    <a:pt x="191" y="2640"/>
                    <a:pt x="212" y="2619"/>
                  </a:cubicBezTo>
                  <a:lnTo>
                    <a:pt x="2631" y="200"/>
                  </a:lnTo>
                  <a:cubicBezTo>
                    <a:pt x="2677" y="154"/>
                    <a:pt x="2677" y="80"/>
                    <a:pt x="2631" y="34"/>
                  </a:cubicBezTo>
                  <a:cubicBezTo>
                    <a:pt x="2608" y="11"/>
                    <a:pt x="2577" y="0"/>
                    <a:pt x="2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4"/>
            <p:cNvSpPr/>
            <p:nvPr/>
          </p:nvSpPr>
          <p:spPr>
            <a:xfrm>
              <a:off x="4338389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131" y="0"/>
                  </a:moveTo>
                  <a:cubicBezTo>
                    <a:pt x="100" y="0"/>
                    <a:pt x="69" y="11"/>
                    <a:pt x="46" y="34"/>
                  </a:cubicBezTo>
                  <a:cubicBezTo>
                    <a:pt x="0" y="80"/>
                    <a:pt x="0" y="154"/>
                    <a:pt x="46" y="200"/>
                  </a:cubicBezTo>
                  <a:lnTo>
                    <a:pt x="2466" y="2619"/>
                  </a:lnTo>
                  <a:cubicBezTo>
                    <a:pt x="2487" y="2640"/>
                    <a:pt x="2518" y="2651"/>
                    <a:pt x="2550" y="2651"/>
                  </a:cubicBezTo>
                  <a:cubicBezTo>
                    <a:pt x="2578" y="2651"/>
                    <a:pt x="2609" y="2640"/>
                    <a:pt x="2631" y="2619"/>
                  </a:cubicBezTo>
                  <a:cubicBezTo>
                    <a:pt x="2677" y="2573"/>
                    <a:pt x="2677" y="2495"/>
                    <a:pt x="2631" y="2450"/>
                  </a:cubicBezTo>
                  <a:lnTo>
                    <a:pt x="215" y="34"/>
                  </a:lnTo>
                  <a:cubicBezTo>
                    <a:pt x="192" y="11"/>
                    <a:pt x="161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4"/>
            <p:cNvSpPr/>
            <p:nvPr/>
          </p:nvSpPr>
          <p:spPr>
            <a:xfrm>
              <a:off x="4338389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2548" y="0"/>
                  </a:moveTo>
                  <a:cubicBezTo>
                    <a:pt x="2518" y="0"/>
                    <a:pt x="2488" y="11"/>
                    <a:pt x="2466" y="34"/>
                  </a:cubicBezTo>
                  <a:lnTo>
                    <a:pt x="46" y="2450"/>
                  </a:lnTo>
                  <a:cubicBezTo>
                    <a:pt x="0" y="2495"/>
                    <a:pt x="0" y="2573"/>
                    <a:pt x="46" y="2619"/>
                  </a:cubicBezTo>
                  <a:cubicBezTo>
                    <a:pt x="71" y="2640"/>
                    <a:pt x="103" y="2651"/>
                    <a:pt x="131" y="2651"/>
                  </a:cubicBezTo>
                  <a:cubicBezTo>
                    <a:pt x="163" y="2651"/>
                    <a:pt x="191" y="2640"/>
                    <a:pt x="215" y="2619"/>
                  </a:cubicBezTo>
                  <a:lnTo>
                    <a:pt x="2631" y="200"/>
                  </a:lnTo>
                  <a:cubicBezTo>
                    <a:pt x="2677" y="154"/>
                    <a:pt x="2677" y="80"/>
                    <a:pt x="2631" y="34"/>
                  </a:cubicBezTo>
                  <a:cubicBezTo>
                    <a:pt x="2608" y="11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4"/>
            <p:cNvSpPr/>
            <p:nvPr/>
          </p:nvSpPr>
          <p:spPr>
            <a:xfrm>
              <a:off x="4520069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129" y="0"/>
                  </a:moveTo>
                  <a:cubicBezTo>
                    <a:pt x="99" y="0"/>
                    <a:pt x="69" y="11"/>
                    <a:pt x="47" y="34"/>
                  </a:cubicBezTo>
                  <a:cubicBezTo>
                    <a:pt x="0" y="80"/>
                    <a:pt x="0" y="154"/>
                    <a:pt x="47" y="200"/>
                  </a:cubicBezTo>
                  <a:lnTo>
                    <a:pt x="2462" y="2619"/>
                  </a:lnTo>
                  <a:cubicBezTo>
                    <a:pt x="2487" y="2640"/>
                    <a:pt x="2514" y="2651"/>
                    <a:pt x="2547" y="2651"/>
                  </a:cubicBezTo>
                  <a:cubicBezTo>
                    <a:pt x="2575" y="2651"/>
                    <a:pt x="2607" y="2640"/>
                    <a:pt x="2631" y="2619"/>
                  </a:cubicBezTo>
                  <a:cubicBezTo>
                    <a:pt x="2677" y="2573"/>
                    <a:pt x="2677" y="2495"/>
                    <a:pt x="2631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4"/>
            <p:cNvSpPr/>
            <p:nvPr/>
          </p:nvSpPr>
          <p:spPr>
            <a:xfrm>
              <a:off x="4520069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2547" y="0"/>
                  </a:moveTo>
                  <a:cubicBezTo>
                    <a:pt x="2516" y="0"/>
                    <a:pt x="2485" y="11"/>
                    <a:pt x="2462" y="34"/>
                  </a:cubicBezTo>
                  <a:lnTo>
                    <a:pt x="47" y="2450"/>
                  </a:lnTo>
                  <a:cubicBezTo>
                    <a:pt x="0" y="2495"/>
                    <a:pt x="0" y="2573"/>
                    <a:pt x="47" y="2619"/>
                  </a:cubicBezTo>
                  <a:cubicBezTo>
                    <a:pt x="68" y="2640"/>
                    <a:pt x="99" y="2651"/>
                    <a:pt x="131" y="2651"/>
                  </a:cubicBezTo>
                  <a:cubicBezTo>
                    <a:pt x="159" y="2651"/>
                    <a:pt x="190" y="2640"/>
                    <a:pt x="212" y="2619"/>
                  </a:cubicBezTo>
                  <a:lnTo>
                    <a:pt x="2631" y="200"/>
                  </a:lnTo>
                  <a:cubicBezTo>
                    <a:pt x="2677" y="154"/>
                    <a:pt x="2677" y="80"/>
                    <a:pt x="2631" y="34"/>
                  </a:cubicBezTo>
                  <a:cubicBezTo>
                    <a:pt x="2608" y="11"/>
                    <a:pt x="2577" y="0"/>
                    <a:pt x="2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4"/>
            <p:cNvSpPr/>
            <p:nvPr/>
          </p:nvSpPr>
          <p:spPr>
            <a:xfrm>
              <a:off x="4701523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131" y="0"/>
                  </a:moveTo>
                  <a:cubicBezTo>
                    <a:pt x="100" y="0"/>
                    <a:pt x="69" y="11"/>
                    <a:pt x="46" y="34"/>
                  </a:cubicBezTo>
                  <a:cubicBezTo>
                    <a:pt x="0" y="80"/>
                    <a:pt x="0" y="154"/>
                    <a:pt x="46" y="200"/>
                  </a:cubicBezTo>
                  <a:lnTo>
                    <a:pt x="2465" y="2619"/>
                  </a:lnTo>
                  <a:cubicBezTo>
                    <a:pt x="2486" y="2640"/>
                    <a:pt x="2518" y="2651"/>
                    <a:pt x="2546" y="2651"/>
                  </a:cubicBezTo>
                  <a:cubicBezTo>
                    <a:pt x="2577" y="2651"/>
                    <a:pt x="2606" y="2640"/>
                    <a:pt x="2631" y="2619"/>
                  </a:cubicBezTo>
                  <a:cubicBezTo>
                    <a:pt x="2676" y="2573"/>
                    <a:pt x="2676" y="2495"/>
                    <a:pt x="2631" y="2450"/>
                  </a:cubicBezTo>
                  <a:lnTo>
                    <a:pt x="215" y="34"/>
                  </a:lnTo>
                  <a:cubicBezTo>
                    <a:pt x="192" y="11"/>
                    <a:pt x="161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4"/>
            <p:cNvSpPr/>
            <p:nvPr/>
          </p:nvSpPr>
          <p:spPr>
            <a:xfrm>
              <a:off x="4701523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2548" y="0"/>
                  </a:moveTo>
                  <a:cubicBezTo>
                    <a:pt x="2518" y="0"/>
                    <a:pt x="2488" y="11"/>
                    <a:pt x="2465" y="34"/>
                  </a:cubicBezTo>
                  <a:lnTo>
                    <a:pt x="46" y="2450"/>
                  </a:lnTo>
                  <a:cubicBezTo>
                    <a:pt x="0" y="2495"/>
                    <a:pt x="0" y="2573"/>
                    <a:pt x="46" y="2619"/>
                  </a:cubicBezTo>
                  <a:cubicBezTo>
                    <a:pt x="71" y="2640"/>
                    <a:pt x="98" y="2651"/>
                    <a:pt x="131" y="2651"/>
                  </a:cubicBezTo>
                  <a:cubicBezTo>
                    <a:pt x="159" y="2651"/>
                    <a:pt x="191" y="2640"/>
                    <a:pt x="215" y="2619"/>
                  </a:cubicBezTo>
                  <a:lnTo>
                    <a:pt x="2631" y="200"/>
                  </a:lnTo>
                  <a:cubicBezTo>
                    <a:pt x="2676" y="154"/>
                    <a:pt x="2676" y="80"/>
                    <a:pt x="2631" y="34"/>
                  </a:cubicBezTo>
                  <a:cubicBezTo>
                    <a:pt x="2608" y="11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4"/>
            <p:cNvSpPr/>
            <p:nvPr/>
          </p:nvSpPr>
          <p:spPr>
            <a:xfrm>
              <a:off x="4883203" y="2227061"/>
              <a:ext cx="200756" cy="199178"/>
            </a:xfrm>
            <a:custGeom>
              <a:rect b="b" l="l" r="r" t="t"/>
              <a:pathLst>
                <a:path extrusionOk="0" h="2652" w="2673">
                  <a:moveTo>
                    <a:pt x="129" y="0"/>
                  </a:moveTo>
                  <a:cubicBezTo>
                    <a:pt x="99" y="0"/>
                    <a:pt x="69" y="11"/>
                    <a:pt x="46" y="34"/>
                  </a:cubicBezTo>
                  <a:cubicBezTo>
                    <a:pt x="0" y="80"/>
                    <a:pt x="0" y="154"/>
                    <a:pt x="46" y="200"/>
                  </a:cubicBezTo>
                  <a:lnTo>
                    <a:pt x="2461" y="2619"/>
                  </a:lnTo>
                  <a:cubicBezTo>
                    <a:pt x="2486" y="2640"/>
                    <a:pt x="2514" y="2651"/>
                    <a:pt x="2546" y="2651"/>
                  </a:cubicBezTo>
                  <a:cubicBezTo>
                    <a:pt x="2575" y="2651"/>
                    <a:pt x="2606" y="2640"/>
                    <a:pt x="2627" y="2619"/>
                  </a:cubicBezTo>
                  <a:cubicBezTo>
                    <a:pt x="2673" y="2573"/>
                    <a:pt x="2673" y="2495"/>
                    <a:pt x="2627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4"/>
            <p:cNvSpPr/>
            <p:nvPr/>
          </p:nvSpPr>
          <p:spPr>
            <a:xfrm>
              <a:off x="4883203" y="2227061"/>
              <a:ext cx="200756" cy="199178"/>
            </a:xfrm>
            <a:custGeom>
              <a:rect b="b" l="l" r="r" t="t"/>
              <a:pathLst>
                <a:path extrusionOk="0" h="2652" w="2673">
                  <a:moveTo>
                    <a:pt x="2544" y="0"/>
                  </a:moveTo>
                  <a:cubicBezTo>
                    <a:pt x="2514" y="0"/>
                    <a:pt x="2484" y="11"/>
                    <a:pt x="2461" y="34"/>
                  </a:cubicBezTo>
                  <a:lnTo>
                    <a:pt x="46" y="2450"/>
                  </a:lnTo>
                  <a:cubicBezTo>
                    <a:pt x="0" y="2495"/>
                    <a:pt x="0" y="2573"/>
                    <a:pt x="46" y="2619"/>
                  </a:cubicBezTo>
                  <a:cubicBezTo>
                    <a:pt x="67" y="2640"/>
                    <a:pt x="99" y="2651"/>
                    <a:pt x="127" y="2651"/>
                  </a:cubicBezTo>
                  <a:cubicBezTo>
                    <a:pt x="158" y="2651"/>
                    <a:pt x="187" y="2640"/>
                    <a:pt x="212" y="2619"/>
                  </a:cubicBezTo>
                  <a:lnTo>
                    <a:pt x="2627" y="200"/>
                  </a:lnTo>
                  <a:cubicBezTo>
                    <a:pt x="2673" y="154"/>
                    <a:pt x="2673" y="80"/>
                    <a:pt x="2627" y="34"/>
                  </a:cubicBezTo>
                  <a:cubicBezTo>
                    <a:pt x="2604" y="11"/>
                    <a:pt x="2574" y="0"/>
                    <a:pt x="2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4"/>
            <p:cNvSpPr/>
            <p:nvPr/>
          </p:nvSpPr>
          <p:spPr>
            <a:xfrm>
              <a:off x="5064582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129" y="0"/>
                  </a:moveTo>
                  <a:cubicBezTo>
                    <a:pt x="99" y="0"/>
                    <a:pt x="69" y="11"/>
                    <a:pt x="46" y="34"/>
                  </a:cubicBezTo>
                  <a:cubicBezTo>
                    <a:pt x="0" y="80"/>
                    <a:pt x="0" y="154"/>
                    <a:pt x="46" y="200"/>
                  </a:cubicBezTo>
                  <a:lnTo>
                    <a:pt x="2466" y="2619"/>
                  </a:lnTo>
                  <a:cubicBezTo>
                    <a:pt x="2487" y="2640"/>
                    <a:pt x="2518" y="2651"/>
                    <a:pt x="2546" y="2651"/>
                  </a:cubicBezTo>
                  <a:cubicBezTo>
                    <a:pt x="2578" y="2651"/>
                    <a:pt x="2606" y="2640"/>
                    <a:pt x="2631" y="2619"/>
                  </a:cubicBezTo>
                  <a:cubicBezTo>
                    <a:pt x="2677" y="2573"/>
                    <a:pt x="2677" y="2495"/>
                    <a:pt x="2631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4"/>
            <p:cNvSpPr/>
            <p:nvPr/>
          </p:nvSpPr>
          <p:spPr>
            <a:xfrm>
              <a:off x="5064582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2548" y="0"/>
                  </a:moveTo>
                  <a:cubicBezTo>
                    <a:pt x="2518" y="0"/>
                    <a:pt x="2489" y="11"/>
                    <a:pt x="2466" y="34"/>
                  </a:cubicBezTo>
                  <a:lnTo>
                    <a:pt x="46" y="2450"/>
                  </a:lnTo>
                  <a:cubicBezTo>
                    <a:pt x="0" y="2495"/>
                    <a:pt x="0" y="2573"/>
                    <a:pt x="46" y="2619"/>
                  </a:cubicBezTo>
                  <a:cubicBezTo>
                    <a:pt x="71" y="2640"/>
                    <a:pt x="99" y="2651"/>
                    <a:pt x="131" y="2651"/>
                  </a:cubicBezTo>
                  <a:cubicBezTo>
                    <a:pt x="160" y="2651"/>
                    <a:pt x="191" y="2640"/>
                    <a:pt x="212" y="2619"/>
                  </a:cubicBezTo>
                  <a:lnTo>
                    <a:pt x="2631" y="200"/>
                  </a:lnTo>
                  <a:cubicBezTo>
                    <a:pt x="2677" y="154"/>
                    <a:pt x="2677" y="80"/>
                    <a:pt x="2631" y="34"/>
                  </a:cubicBezTo>
                  <a:cubicBezTo>
                    <a:pt x="2608" y="11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4"/>
            <p:cNvSpPr/>
            <p:nvPr/>
          </p:nvSpPr>
          <p:spPr>
            <a:xfrm>
              <a:off x="5246262" y="2227061"/>
              <a:ext cx="200831" cy="199178"/>
            </a:xfrm>
            <a:custGeom>
              <a:rect b="b" l="l" r="r" t="t"/>
              <a:pathLst>
                <a:path extrusionOk="0" h="2652" w="2674">
                  <a:moveTo>
                    <a:pt x="129" y="0"/>
                  </a:moveTo>
                  <a:cubicBezTo>
                    <a:pt x="99" y="0"/>
                    <a:pt x="70" y="11"/>
                    <a:pt x="47" y="34"/>
                  </a:cubicBezTo>
                  <a:cubicBezTo>
                    <a:pt x="0" y="80"/>
                    <a:pt x="0" y="154"/>
                    <a:pt x="47" y="200"/>
                  </a:cubicBezTo>
                  <a:lnTo>
                    <a:pt x="2462" y="2619"/>
                  </a:lnTo>
                  <a:cubicBezTo>
                    <a:pt x="2487" y="2640"/>
                    <a:pt x="2515" y="2651"/>
                    <a:pt x="2547" y="2651"/>
                  </a:cubicBezTo>
                  <a:cubicBezTo>
                    <a:pt x="2575" y="2651"/>
                    <a:pt x="2607" y="2640"/>
                    <a:pt x="2628" y="2619"/>
                  </a:cubicBezTo>
                  <a:cubicBezTo>
                    <a:pt x="2674" y="2573"/>
                    <a:pt x="2674" y="2495"/>
                    <a:pt x="2628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4"/>
            <p:cNvSpPr/>
            <p:nvPr/>
          </p:nvSpPr>
          <p:spPr>
            <a:xfrm>
              <a:off x="5246262" y="2227061"/>
              <a:ext cx="200831" cy="199178"/>
            </a:xfrm>
            <a:custGeom>
              <a:rect b="b" l="l" r="r" t="t"/>
              <a:pathLst>
                <a:path extrusionOk="0" h="2652" w="2674">
                  <a:moveTo>
                    <a:pt x="2545" y="0"/>
                  </a:moveTo>
                  <a:cubicBezTo>
                    <a:pt x="2515" y="0"/>
                    <a:pt x="2485" y="11"/>
                    <a:pt x="2462" y="34"/>
                  </a:cubicBezTo>
                  <a:lnTo>
                    <a:pt x="47" y="2450"/>
                  </a:lnTo>
                  <a:cubicBezTo>
                    <a:pt x="0" y="2495"/>
                    <a:pt x="0" y="2573"/>
                    <a:pt x="47" y="2619"/>
                  </a:cubicBezTo>
                  <a:cubicBezTo>
                    <a:pt x="68" y="2640"/>
                    <a:pt x="99" y="2651"/>
                    <a:pt x="127" y="2651"/>
                  </a:cubicBezTo>
                  <a:cubicBezTo>
                    <a:pt x="159" y="2651"/>
                    <a:pt x="187" y="2640"/>
                    <a:pt x="212" y="2619"/>
                  </a:cubicBezTo>
                  <a:lnTo>
                    <a:pt x="2628" y="200"/>
                  </a:lnTo>
                  <a:cubicBezTo>
                    <a:pt x="2674" y="154"/>
                    <a:pt x="2674" y="80"/>
                    <a:pt x="2628" y="34"/>
                  </a:cubicBezTo>
                  <a:cubicBezTo>
                    <a:pt x="2605" y="11"/>
                    <a:pt x="2575" y="0"/>
                    <a:pt x="2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4"/>
            <p:cNvSpPr/>
            <p:nvPr/>
          </p:nvSpPr>
          <p:spPr>
            <a:xfrm>
              <a:off x="5427716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129" y="0"/>
                  </a:moveTo>
                  <a:cubicBezTo>
                    <a:pt x="99" y="0"/>
                    <a:pt x="69" y="11"/>
                    <a:pt x="46" y="34"/>
                  </a:cubicBezTo>
                  <a:cubicBezTo>
                    <a:pt x="0" y="80"/>
                    <a:pt x="0" y="154"/>
                    <a:pt x="46" y="200"/>
                  </a:cubicBezTo>
                  <a:lnTo>
                    <a:pt x="2465" y="2619"/>
                  </a:lnTo>
                  <a:cubicBezTo>
                    <a:pt x="2486" y="2640"/>
                    <a:pt x="2518" y="2651"/>
                    <a:pt x="2546" y="2651"/>
                  </a:cubicBezTo>
                  <a:cubicBezTo>
                    <a:pt x="2577" y="2651"/>
                    <a:pt x="2606" y="2640"/>
                    <a:pt x="2631" y="2619"/>
                  </a:cubicBezTo>
                  <a:cubicBezTo>
                    <a:pt x="2676" y="2573"/>
                    <a:pt x="2676" y="2495"/>
                    <a:pt x="2631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4"/>
            <p:cNvSpPr/>
            <p:nvPr/>
          </p:nvSpPr>
          <p:spPr>
            <a:xfrm>
              <a:off x="5427716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2548" y="0"/>
                  </a:moveTo>
                  <a:cubicBezTo>
                    <a:pt x="2518" y="0"/>
                    <a:pt x="2488" y="11"/>
                    <a:pt x="2465" y="34"/>
                  </a:cubicBezTo>
                  <a:lnTo>
                    <a:pt x="46" y="2450"/>
                  </a:lnTo>
                  <a:cubicBezTo>
                    <a:pt x="0" y="2495"/>
                    <a:pt x="0" y="2573"/>
                    <a:pt x="46" y="2619"/>
                  </a:cubicBezTo>
                  <a:cubicBezTo>
                    <a:pt x="71" y="2640"/>
                    <a:pt x="99" y="2651"/>
                    <a:pt x="131" y="2651"/>
                  </a:cubicBezTo>
                  <a:cubicBezTo>
                    <a:pt x="159" y="2651"/>
                    <a:pt x="191" y="2640"/>
                    <a:pt x="212" y="2619"/>
                  </a:cubicBezTo>
                  <a:lnTo>
                    <a:pt x="2631" y="200"/>
                  </a:lnTo>
                  <a:cubicBezTo>
                    <a:pt x="2676" y="154"/>
                    <a:pt x="2676" y="80"/>
                    <a:pt x="2631" y="34"/>
                  </a:cubicBezTo>
                  <a:cubicBezTo>
                    <a:pt x="2608" y="11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4"/>
            <p:cNvSpPr/>
            <p:nvPr/>
          </p:nvSpPr>
          <p:spPr>
            <a:xfrm>
              <a:off x="5609095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133" y="0"/>
                  </a:moveTo>
                  <a:cubicBezTo>
                    <a:pt x="103" y="0"/>
                    <a:pt x="73" y="11"/>
                    <a:pt x="50" y="34"/>
                  </a:cubicBezTo>
                  <a:cubicBezTo>
                    <a:pt x="1" y="80"/>
                    <a:pt x="1" y="154"/>
                    <a:pt x="50" y="200"/>
                  </a:cubicBezTo>
                  <a:lnTo>
                    <a:pt x="2465" y="2619"/>
                  </a:lnTo>
                  <a:cubicBezTo>
                    <a:pt x="2486" y="2640"/>
                    <a:pt x="2519" y="2651"/>
                    <a:pt x="2550" y="2651"/>
                  </a:cubicBezTo>
                  <a:cubicBezTo>
                    <a:pt x="2579" y="2651"/>
                    <a:pt x="2610" y="2640"/>
                    <a:pt x="2631" y="2619"/>
                  </a:cubicBezTo>
                  <a:cubicBezTo>
                    <a:pt x="2677" y="2573"/>
                    <a:pt x="2677" y="2495"/>
                    <a:pt x="2631" y="2450"/>
                  </a:cubicBezTo>
                  <a:lnTo>
                    <a:pt x="216" y="34"/>
                  </a:lnTo>
                  <a:cubicBezTo>
                    <a:pt x="193" y="11"/>
                    <a:pt x="163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4"/>
            <p:cNvSpPr/>
            <p:nvPr/>
          </p:nvSpPr>
          <p:spPr>
            <a:xfrm>
              <a:off x="5609095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2548" y="0"/>
                  </a:moveTo>
                  <a:cubicBezTo>
                    <a:pt x="2518" y="0"/>
                    <a:pt x="2488" y="11"/>
                    <a:pt x="2465" y="34"/>
                  </a:cubicBezTo>
                  <a:lnTo>
                    <a:pt x="50" y="2450"/>
                  </a:lnTo>
                  <a:cubicBezTo>
                    <a:pt x="1" y="2495"/>
                    <a:pt x="1" y="2573"/>
                    <a:pt x="50" y="2619"/>
                  </a:cubicBezTo>
                  <a:cubicBezTo>
                    <a:pt x="71" y="2640"/>
                    <a:pt x="103" y="2651"/>
                    <a:pt x="131" y="2651"/>
                  </a:cubicBezTo>
                  <a:cubicBezTo>
                    <a:pt x="162" y="2651"/>
                    <a:pt x="191" y="2640"/>
                    <a:pt x="216" y="2619"/>
                  </a:cubicBezTo>
                  <a:lnTo>
                    <a:pt x="2631" y="200"/>
                  </a:lnTo>
                  <a:cubicBezTo>
                    <a:pt x="2677" y="154"/>
                    <a:pt x="2677" y="80"/>
                    <a:pt x="2631" y="34"/>
                  </a:cubicBezTo>
                  <a:cubicBezTo>
                    <a:pt x="2608" y="11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4"/>
            <p:cNvSpPr/>
            <p:nvPr/>
          </p:nvSpPr>
          <p:spPr>
            <a:xfrm>
              <a:off x="5790775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129" y="0"/>
                  </a:moveTo>
                  <a:cubicBezTo>
                    <a:pt x="99" y="0"/>
                    <a:pt x="69" y="11"/>
                    <a:pt x="46" y="34"/>
                  </a:cubicBezTo>
                  <a:cubicBezTo>
                    <a:pt x="1" y="80"/>
                    <a:pt x="1" y="154"/>
                    <a:pt x="46" y="200"/>
                  </a:cubicBezTo>
                  <a:lnTo>
                    <a:pt x="2462" y="2619"/>
                  </a:lnTo>
                  <a:cubicBezTo>
                    <a:pt x="2487" y="2640"/>
                    <a:pt x="2515" y="2651"/>
                    <a:pt x="2546" y="2651"/>
                  </a:cubicBezTo>
                  <a:cubicBezTo>
                    <a:pt x="2575" y="2651"/>
                    <a:pt x="2606" y="2640"/>
                    <a:pt x="2631" y="2619"/>
                  </a:cubicBezTo>
                  <a:cubicBezTo>
                    <a:pt x="2677" y="2573"/>
                    <a:pt x="2677" y="2495"/>
                    <a:pt x="2631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4"/>
            <p:cNvSpPr/>
            <p:nvPr/>
          </p:nvSpPr>
          <p:spPr>
            <a:xfrm>
              <a:off x="5790775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2547" y="0"/>
                  </a:moveTo>
                  <a:cubicBezTo>
                    <a:pt x="2516" y="0"/>
                    <a:pt x="2485" y="11"/>
                    <a:pt x="2462" y="34"/>
                  </a:cubicBezTo>
                  <a:lnTo>
                    <a:pt x="46" y="2450"/>
                  </a:lnTo>
                  <a:cubicBezTo>
                    <a:pt x="1" y="2495"/>
                    <a:pt x="1" y="2573"/>
                    <a:pt x="46" y="2619"/>
                  </a:cubicBezTo>
                  <a:cubicBezTo>
                    <a:pt x="67" y="2640"/>
                    <a:pt x="100" y="2651"/>
                    <a:pt x="131" y="2651"/>
                  </a:cubicBezTo>
                  <a:cubicBezTo>
                    <a:pt x="160" y="2651"/>
                    <a:pt x="191" y="2640"/>
                    <a:pt x="212" y="2619"/>
                  </a:cubicBezTo>
                  <a:lnTo>
                    <a:pt x="2631" y="200"/>
                  </a:lnTo>
                  <a:cubicBezTo>
                    <a:pt x="2677" y="154"/>
                    <a:pt x="2677" y="80"/>
                    <a:pt x="2631" y="34"/>
                  </a:cubicBezTo>
                  <a:cubicBezTo>
                    <a:pt x="2608" y="11"/>
                    <a:pt x="2577" y="0"/>
                    <a:pt x="2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4"/>
            <p:cNvSpPr/>
            <p:nvPr/>
          </p:nvSpPr>
          <p:spPr>
            <a:xfrm>
              <a:off x="5972154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132" y="0"/>
                  </a:moveTo>
                  <a:cubicBezTo>
                    <a:pt x="101" y="0"/>
                    <a:pt x="70" y="11"/>
                    <a:pt x="47" y="34"/>
                  </a:cubicBezTo>
                  <a:cubicBezTo>
                    <a:pt x="1" y="80"/>
                    <a:pt x="1" y="154"/>
                    <a:pt x="47" y="200"/>
                  </a:cubicBezTo>
                  <a:lnTo>
                    <a:pt x="2466" y="2619"/>
                  </a:lnTo>
                  <a:cubicBezTo>
                    <a:pt x="2487" y="2640"/>
                    <a:pt x="2519" y="2651"/>
                    <a:pt x="2547" y="2651"/>
                  </a:cubicBezTo>
                  <a:cubicBezTo>
                    <a:pt x="2579" y="2651"/>
                    <a:pt x="2607" y="2640"/>
                    <a:pt x="2632" y="2619"/>
                  </a:cubicBezTo>
                  <a:cubicBezTo>
                    <a:pt x="2678" y="2573"/>
                    <a:pt x="2678" y="2495"/>
                    <a:pt x="2632" y="2450"/>
                  </a:cubicBezTo>
                  <a:lnTo>
                    <a:pt x="216" y="34"/>
                  </a:lnTo>
                  <a:cubicBezTo>
                    <a:pt x="193" y="11"/>
                    <a:pt x="162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4"/>
            <p:cNvSpPr/>
            <p:nvPr/>
          </p:nvSpPr>
          <p:spPr>
            <a:xfrm>
              <a:off x="5972154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2549" y="0"/>
                  </a:moveTo>
                  <a:cubicBezTo>
                    <a:pt x="2519" y="0"/>
                    <a:pt x="2489" y="11"/>
                    <a:pt x="2466" y="34"/>
                  </a:cubicBezTo>
                  <a:lnTo>
                    <a:pt x="47" y="2450"/>
                  </a:lnTo>
                  <a:cubicBezTo>
                    <a:pt x="1" y="2495"/>
                    <a:pt x="1" y="2573"/>
                    <a:pt x="47" y="2619"/>
                  </a:cubicBezTo>
                  <a:cubicBezTo>
                    <a:pt x="72" y="2640"/>
                    <a:pt x="100" y="2651"/>
                    <a:pt x="131" y="2651"/>
                  </a:cubicBezTo>
                  <a:cubicBezTo>
                    <a:pt x="160" y="2651"/>
                    <a:pt x="191" y="2640"/>
                    <a:pt x="216" y="2619"/>
                  </a:cubicBezTo>
                  <a:lnTo>
                    <a:pt x="2632" y="200"/>
                  </a:lnTo>
                  <a:cubicBezTo>
                    <a:pt x="2678" y="154"/>
                    <a:pt x="2678" y="80"/>
                    <a:pt x="2632" y="34"/>
                  </a:cubicBezTo>
                  <a:cubicBezTo>
                    <a:pt x="2609" y="11"/>
                    <a:pt x="2579" y="0"/>
                    <a:pt x="2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4"/>
            <p:cNvSpPr/>
            <p:nvPr/>
          </p:nvSpPr>
          <p:spPr>
            <a:xfrm>
              <a:off x="6153909" y="2227061"/>
              <a:ext cx="200831" cy="199178"/>
            </a:xfrm>
            <a:custGeom>
              <a:rect b="b" l="l" r="r" t="t"/>
              <a:pathLst>
                <a:path extrusionOk="0" h="2652" w="2674">
                  <a:moveTo>
                    <a:pt x="129" y="0"/>
                  </a:moveTo>
                  <a:cubicBezTo>
                    <a:pt x="99" y="0"/>
                    <a:pt x="69" y="11"/>
                    <a:pt x="46" y="34"/>
                  </a:cubicBezTo>
                  <a:cubicBezTo>
                    <a:pt x="1" y="80"/>
                    <a:pt x="1" y="154"/>
                    <a:pt x="46" y="200"/>
                  </a:cubicBezTo>
                  <a:lnTo>
                    <a:pt x="2462" y="2619"/>
                  </a:lnTo>
                  <a:cubicBezTo>
                    <a:pt x="2486" y="2640"/>
                    <a:pt x="2514" y="2651"/>
                    <a:pt x="2546" y="2651"/>
                  </a:cubicBezTo>
                  <a:cubicBezTo>
                    <a:pt x="2574" y="2651"/>
                    <a:pt x="2606" y="2640"/>
                    <a:pt x="2627" y="2619"/>
                  </a:cubicBezTo>
                  <a:cubicBezTo>
                    <a:pt x="2673" y="2573"/>
                    <a:pt x="2673" y="2495"/>
                    <a:pt x="2627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4"/>
            <p:cNvSpPr/>
            <p:nvPr/>
          </p:nvSpPr>
          <p:spPr>
            <a:xfrm>
              <a:off x="6153909" y="2227061"/>
              <a:ext cx="200831" cy="199178"/>
            </a:xfrm>
            <a:custGeom>
              <a:rect b="b" l="l" r="r" t="t"/>
              <a:pathLst>
                <a:path extrusionOk="0" h="2652" w="2674">
                  <a:moveTo>
                    <a:pt x="2545" y="0"/>
                  </a:moveTo>
                  <a:cubicBezTo>
                    <a:pt x="2515" y="0"/>
                    <a:pt x="2484" y="11"/>
                    <a:pt x="2462" y="34"/>
                  </a:cubicBezTo>
                  <a:lnTo>
                    <a:pt x="46" y="2450"/>
                  </a:lnTo>
                  <a:cubicBezTo>
                    <a:pt x="1" y="2495"/>
                    <a:pt x="1" y="2573"/>
                    <a:pt x="46" y="2619"/>
                  </a:cubicBezTo>
                  <a:cubicBezTo>
                    <a:pt x="67" y="2640"/>
                    <a:pt x="99" y="2651"/>
                    <a:pt x="127" y="2651"/>
                  </a:cubicBezTo>
                  <a:cubicBezTo>
                    <a:pt x="159" y="2651"/>
                    <a:pt x="187" y="2640"/>
                    <a:pt x="212" y="2619"/>
                  </a:cubicBezTo>
                  <a:lnTo>
                    <a:pt x="2627" y="200"/>
                  </a:lnTo>
                  <a:cubicBezTo>
                    <a:pt x="2673" y="154"/>
                    <a:pt x="2673" y="80"/>
                    <a:pt x="2627" y="34"/>
                  </a:cubicBezTo>
                  <a:cubicBezTo>
                    <a:pt x="2605" y="11"/>
                    <a:pt x="2575" y="0"/>
                    <a:pt x="2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4"/>
            <p:cNvSpPr/>
            <p:nvPr/>
          </p:nvSpPr>
          <p:spPr>
            <a:xfrm>
              <a:off x="6335288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130" y="0"/>
                  </a:moveTo>
                  <a:cubicBezTo>
                    <a:pt x="100" y="0"/>
                    <a:pt x="69" y="11"/>
                    <a:pt x="47" y="34"/>
                  </a:cubicBezTo>
                  <a:cubicBezTo>
                    <a:pt x="1" y="80"/>
                    <a:pt x="1" y="154"/>
                    <a:pt x="47" y="200"/>
                  </a:cubicBezTo>
                  <a:lnTo>
                    <a:pt x="2465" y="2619"/>
                  </a:lnTo>
                  <a:cubicBezTo>
                    <a:pt x="2487" y="2640"/>
                    <a:pt x="2519" y="2651"/>
                    <a:pt x="2547" y="2651"/>
                  </a:cubicBezTo>
                  <a:cubicBezTo>
                    <a:pt x="2579" y="2651"/>
                    <a:pt x="2607" y="2640"/>
                    <a:pt x="2631" y="2619"/>
                  </a:cubicBezTo>
                  <a:cubicBezTo>
                    <a:pt x="2677" y="2573"/>
                    <a:pt x="2677" y="2495"/>
                    <a:pt x="2631" y="2450"/>
                  </a:cubicBezTo>
                  <a:lnTo>
                    <a:pt x="212" y="34"/>
                  </a:lnTo>
                  <a:cubicBezTo>
                    <a:pt x="190" y="11"/>
                    <a:pt x="16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4"/>
            <p:cNvSpPr/>
            <p:nvPr/>
          </p:nvSpPr>
          <p:spPr>
            <a:xfrm>
              <a:off x="6516968" y="2227061"/>
              <a:ext cx="200831" cy="199178"/>
            </a:xfrm>
            <a:custGeom>
              <a:rect b="b" l="l" r="r" t="t"/>
              <a:pathLst>
                <a:path extrusionOk="0" h="2652" w="2674">
                  <a:moveTo>
                    <a:pt x="129" y="0"/>
                  </a:moveTo>
                  <a:cubicBezTo>
                    <a:pt x="99" y="0"/>
                    <a:pt x="69" y="11"/>
                    <a:pt x="46" y="34"/>
                  </a:cubicBezTo>
                  <a:cubicBezTo>
                    <a:pt x="1" y="80"/>
                    <a:pt x="1" y="154"/>
                    <a:pt x="46" y="200"/>
                  </a:cubicBezTo>
                  <a:lnTo>
                    <a:pt x="2462" y="2619"/>
                  </a:lnTo>
                  <a:cubicBezTo>
                    <a:pt x="2487" y="2640"/>
                    <a:pt x="2515" y="2651"/>
                    <a:pt x="2546" y="2651"/>
                  </a:cubicBezTo>
                  <a:cubicBezTo>
                    <a:pt x="2575" y="2651"/>
                    <a:pt x="2606" y="2640"/>
                    <a:pt x="2628" y="2619"/>
                  </a:cubicBezTo>
                  <a:cubicBezTo>
                    <a:pt x="2673" y="2573"/>
                    <a:pt x="2673" y="2495"/>
                    <a:pt x="2628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4"/>
            <p:cNvSpPr/>
            <p:nvPr/>
          </p:nvSpPr>
          <p:spPr>
            <a:xfrm>
              <a:off x="6516968" y="2227061"/>
              <a:ext cx="200831" cy="199178"/>
            </a:xfrm>
            <a:custGeom>
              <a:rect b="b" l="l" r="r" t="t"/>
              <a:pathLst>
                <a:path extrusionOk="0" h="2652" w="2674">
                  <a:moveTo>
                    <a:pt x="2545" y="0"/>
                  </a:moveTo>
                  <a:cubicBezTo>
                    <a:pt x="2515" y="0"/>
                    <a:pt x="2485" y="11"/>
                    <a:pt x="2462" y="34"/>
                  </a:cubicBezTo>
                  <a:lnTo>
                    <a:pt x="46" y="2450"/>
                  </a:lnTo>
                  <a:cubicBezTo>
                    <a:pt x="1" y="2495"/>
                    <a:pt x="1" y="2573"/>
                    <a:pt x="46" y="2619"/>
                  </a:cubicBezTo>
                  <a:cubicBezTo>
                    <a:pt x="68" y="2640"/>
                    <a:pt x="100" y="2651"/>
                    <a:pt x="128" y="2651"/>
                  </a:cubicBezTo>
                  <a:cubicBezTo>
                    <a:pt x="160" y="2651"/>
                    <a:pt x="188" y="2640"/>
                    <a:pt x="212" y="2619"/>
                  </a:cubicBezTo>
                  <a:lnTo>
                    <a:pt x="2628" y="200"/>
                  </a:lnTo>
                  <a:cubicBezTo>
                    <a:pt x="2673" y="154"/>
                    <a:pt x="2673" y="80"/>
                    <a:pt x="2628" y="34"/>
                  </a:cubicBezTo>
                  <a:cubicBezTo>
                    <a:pt x="2605" y="11"/>
                    <a:pt x="2575" y="0"/>
                    <a:pt x="2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4"/>
            <p:cNvSpPr/>
            <p:nvPr/>
          </p:nvSpPr>
          <p:spPr>
            <a:xfrm>
              <a:off x="6698422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129" y="0"/>
                  </a:moveTo>
                  <a:cubicBezTo>
                    <a:pt x="99" y="0"/>
                    <a:pt x="69" y="11"/>
                    <a:pt x="46" y="34"/>
                  </a:cubicBezTo>
                  <a:cubicBezTo>
                    <a:pt x="0" y="80"/>
                    <a:pt x="0" y="154"/>
                    <a:pt x="46" y="200"/>
                  </a:cubicBezTo>
                  <a:lnTo>
                    <a:pt x="2465" y="2619"/>
                  </a:lnTo>
                  <a:cubicBezTo>
                    <a:pt x="2487" y="2640"/>
                    <a:pt x="2518" y="2651"/>
                    <a:pt x="2547" y="2651"/>
                  </a:cubicBezTo>
                  <a:cubicBezTo>
                    <a:pt x="2578" y="2651"/>
                    <a:pt x="2606" y="2640"/>
                    <a:pt x="2631" y="2619"/>
                  </a:cubicBezTo>
                  <a:cubicBezTo>
                    <a:pt x="2677" y="2573"/>
                    <a:pt x="2677" y="2495"/>
                    <a:pt x="2631" y="2450"/>
                  </a:cubicBezTo>
                  <a:lnTo>
                    <a:pt x="212" y="34"/>
                  </a:lnTo>
                  <a:cubicBezTo>
                    <a:pt x="189" y="11"/>
                    <a:pt x="159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4"/>
            <p:cNvSpPr/>
            <p:nvPr/>
          </p:nvSpPr>
          <p:spPr>
            <a:xfrm>
              <a:off x="6698422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2548" y="0"/>
                  </a:moveTo>
                  <a:cubicBezTo>
                    <a:pt x="2518" y="0"/>
                    <a:pt x="2488" y="11"/>
                    <a:pt x="2465" y="34"/>
                  </a:cubicBezTo>
                  <a:lnTo>
                    <a:pt x="46" y="2450"/>
                  </a:lnTo>
                  <a:cubicBezTo>
                    <a:pt x="0" y="2495"/>
                    <a:pt x="0" y="2573"/>
                    <a:pt x="46" y="2619"/>
                  </a:cubicBezTo>
                  <a:cubicBezTo>
                    <a:pt x="71" y="2640"/>
                    <a:pt x="99" y="2651"/>
                    <a:pt x="130" y="2651"/>
                  </a:cubicBezTo>
                  <a:cubicBezTo>
                    <a:pt x="159" y="2651"/>
                    <a:pt x="190" y="2640"/>
                    <a:pt x="212" y="2619"/>
                  </a:cubicBezTo>
                  <a:lnTo>
                    <a:pt x="2631" y="200"/>
                  </a:lnTo>
                  <a:cubicBezTo>
                    <a:pt x="2677" y="154"/>
                    <a:pt x="2677" y="80"/>
                    <a:pt x="2631" y="34"/>
                  </a:cubicBezTo>
                  <a:cubicBezTo>
                    <a:pt x="2608" y="11"/>
                    <a:pt x="2578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4"/>
            <p:cNvSpPr/>
            <p:nvPr/>
          </p:nvSpPr>
          <p:spPr>
            <a:xfrm>
              <a:off x="6879801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133" y="0"/>
                  </a:moveTo>
                  <a:cubicBezTo>
                    <a:pt x="103" y="0"/>
                    <a:pt x="73" y="11"/>
                    <a:pt x="50" y="34"/>
                  </a:cubicBezTo>
                  <a:cubicBezTo>
                    <a:pt x="0" y="80"/>
                    <a:pt x="0" y="154"/>
                    <a:pt x="50" y="200"/>
                  </a:cubicBezTo>
                  <a:lnTo>
                    <a:pt x="2466" y="2619"/>
                  </a:lnTo>
                  <a:cubicBezTo>
                    <a:pt x="2487" y="2640"/>
                    <a:pt x="2518" y="2651"/>
                    <a:pt x="2550" y="2651"/>
                  </a:cubicBezTo>
                  <a:cubicBezTo>
                    <a:pt x="2578" y="2651"/>
                    <a:pt x="2610" y="2640"/>
                    <a:pt x="2632" y="2619"/>
                  </a:cubicBezTo>
                  <a:cubicBezTo>
                    <a:pt x="2677" y="2573"/>
                    <a:pt x="2677" y="2495"/>
                    <a:pt x="2632" y="2450"/>
                  </a:cubicBezTo>
                  <a:lnTo>
                    <a:pt x="216" y="34"/>
                  </a:lnTo>
                  <a:cubicBezTo>
                    <a:pt x="193" y="11"/>
                    <a:pt x="163" y="0"/>
                    <a:pt x="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4"/>
            <p:cNvSpPr/>
            <p:nvPr/>
          </p:nvSpPr>
          <p:spPr>
            <a:xfrm>
              <a:off x="6879801" y="2227061"/>
              <a:ext cx="201131" cy="199178"/>
            </a:xfrm>
            <a:custGeom>
              <a:rect b="b" l="l" r="r" t="t"/>
              <a:pathLst>
                <a:path extrusionOk="0" h="2652" w="2678">
                  <a:moveTo>
                    <a:pt x="2549" y="0"/>
                  </a:moveTo>
                  <a:cubicBezTo>
                    <a:pt x="2519" y="0"/>
                    <a:pt x="2489" y="11"/>
                    <a:pt x="2466" y="34"/>
                  </a:cubicBezTo>
                  <a:lnTo>
                    <a:pt x="50" y="2450"/>
                  </a:lnTo>
                  <a:cubicBezTo>
                    <a:pt x="0" y="2495"/>
                    <a:pt x="0" y="2573"/>
                    <a:pt x="50" y="2619"/>
                  </a:cubicBezTo>
                  <a:cubicBezTo>
                    <a:pt x="72" y="2640"/>
                    <a:pt x="103" y="2651"/>
                    <a:pt x="132" y="2651"/>
                  </a:cubicBezTo>
                  <a:cubicBezTo>
                    <a:pt x="163" y="2651"/>
                    <a:pt x="191" y="2640"/>
                    <a:pt x="216" y="2619"/>
                  </a:cubicBezTo>
                  <a:lnTo>
                    <a:pt x="2632" y="200"/>
                  </a:lnTo>
                  <a:cubicBezTo>
                    <a:pt x="2677" y="154"/>
                    <a:pt x="2677" y="80"/>
                    <a:pt x="2632" y="34"/>
                  </a:cubicBezTo>
                  <a:cubicBezTo>
                    <a:pt x="2609" y="11"/>
                    <a:pt x="2579" y="0"/>
                    <a:pt x="2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4"/>
            <p:cNvSpPr/>
            <p:nvPr/>
          </p:nvSpPr>
          <p:spPr>
            <a:xfrm>
              <a:off x="7061556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2546" y="0"/>
                  </a:moveTo>
                  <a:cubicBezTo>
                    <a:pt x="2515" y="0"/>
                    <a:pt x="2484" y="11"/>
                    <a:pt x="2461" y="34"/>
                  </a:cubicBezTo>
                  <a:lnTo>
                    <a:pt x="46" y="2450"/>
                  </a:lnTo>
                  <a:cubicBezTo>
                    <a:pt x="0" y="2495"/>
                    <a:pt x="0" y="2573"/>
                    <a:pt x="46" y="2619"/>
                  </a:cubicBezTo>
                  <a:cubicBezTo>
                    <a:pt x="67" y="2640"/>
                    <a:pt x="98" y="2651"/>
                    <a:pt x="130" y="2651"/>
                  </a:cubicBezTo>
                  <a:cubicBezTo>
                    <a:pt x="158" y="2651"/>
                    <a:pt x="190" y="2640"/>
                    <a:pt x="212" y="2619"/>
                  </a:cubicBezTo>
                  <a:lnTo>
                    <a:pt x="2630" y="200"/>
                  </a:lnTo>
                  <a:cubicBezTo>
                    <a:pt x="2676" y="154"/>
                    <a:pt x="2676" y="80"/>
                    <a:pt x="2630" y="34"/>
                  </a:cubicBezTo>
                  <a:cubicBezTo>
                    <a:pt x="2608" y="11"/>
                    <a:pt x="2577" y="0"/>
                    <a:pt x="2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4"/>
            <p:cNvSpPr/>
            <p:nvPr/>
          </p:nvSpPr>
          <p:spPr>
            <a:xfrm>
              <a:off x="7242935" y="2227061"/>
              <a:ext cx="201056" cy="199178"/>
            </a:xfrm>
            <a:custGeom>
              <a:rect b="b" l="l" r="r" t="t"/>
              <a:pathLst>
                <a:path extrusionOk="0" h="2652" w="2677">
                  <a:moveTo>
                    <a:pt x="131" y="0"/>
                  </a:moveTo>
                  <a:cubicBezTo>
                    <a:pt x="100" y="0"/>
                    <a:pt x="69" y="11"/>
                    <a:pt x="46" y="34"/>
                  </a:cubicBezTo>
                  <a:cubicBezTo>
                    <a:pt x="0" y="80"/>
                    <a:pt x="0" y="154"/>
                    <a:pt x="46" y="200"/>
                  </a:cubicBezTo>
                  <a:lnTo>
                    <a:pt x="2465" y="2619"/>
                  </a:lnTo>
                  <a:cubicBezTo>
                    <a:pt x="2486" y="2640"/>
                    <a:pt x="2518" y="2651"/>
                    <a:pt x="2546" y="2651"/>
                  </a:cubicBezTo>
                  <a:cubicBezTo>
                    <a:pt x="2578" y="2651"/>
                    <a:pt x="2606" y="2640"/>
                    <a:pt x="2631" y="2619"/>
                  </a:cubicBezTo>
                  <a:cubicBezTo>
                    <a:pt x="2676" y="2573"/>
                    <a:pt x="2676" y="2495"/>
                    <a:pt x="2631" y="2450"/>
                  </a:cubicBezTo>
                  <a:lnTo>
                    <a:pt x="215" y="34"/>
                  </a:lnTo>
                  <a:cubicBezTo>
                    <a:pt x="193" y="11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4"/>
            <p:cNvSpPr/>
            <p:nvPr/>
          </p:nvSpPr>
          <p:spPr>
            <a:xfrm>
              <a:off x="5136909" y="1730692"/>
              <a:ext cx="191743" cy="508010"/>
            </a:xfrm>
            <a:custGeom>
              <a:rect b="b" l="l" r="r" t="t"/>
              <a:pathLst>
                <a:path extrusionOk="0" h="6764" w="2553">
                  <a:moveTo>
                    <a:pt x="704" y="0"/>
                  </a:moveTo>
                  <a:cubicBezTo>
                    <a:pt x="674" y="0"/>
                    <a:pt x="644" y="12"/>
                    <a:pt x="621" y="35"/>
                  </a:cubicBezTo>
                  <a:cubicBezTo>
                    <a:pt x="575" y="81"/>
                    <a:pt x="575" y="155"/>
                    <a:pt x="621" y="200"/>
                  </a:cubicBezTo>
                  <a:lnTo>
                    <a:pt x="1361" y="941"/>
                  </a:lnTo>
                  <a:lnTo>
                    <a:pt x="480" y="1826"/>
                  </a:lnTo>
                  <a:cubicBezTo>
                    <a:pt x="434" y="1872"/>
                    <a:pt x="434" y="1946"/>
                    <a:pt x="480" y="1992"/>
                  </a:cubicBezTo>
                  <a:lnTo>
                    <a:pt x="1622" y="3138"/>
                  </a:lnTo>
                  <a:lnTo>
                    <a:pt x="35" y="4725"/>
                  </a:lnTo>
                  <a:cubicBezTo>
                    <a:pt x="14" y="4749"/>
                    <a:pt x="1" y="4781"/>
                    <a:pt x="4" y="4813"/>
                  </a:cubicBezTo>
                  <a:cubicBezTo>
                    <a:pt x="4" y="4848"/>
                    <a:pt x="22" y="4880"/>
                    <a:pt x="46" y="4902"/>
                  </a:cubicBezTo>
                  <a:lnTo>
                    <a:pt x="2349" y="6738"/>
                  </a:lnTo>
                  <a:cubicBezTo>
                    <a:pt x="2370" y="6756"/>
                    <a:pt x="2398" y="6763"/>
                    <a:pt x="2423" y="6763"/>
                  </a:cubicBezTo>
                  <a:cubicBezTo>
                    <a:pt x="2458" y="6763"/>
                    <a:pt x="2490" y="6749"/>
                    <a:pt x="2514" y="6717"/>
                  </a:cubicBezTo>
                  <a:cubicBezTo>
                    <a:pt x="2553" y="6668"/>
                    <a:pt x="2546" y="6594"/>
                    <a:pt x="2497" y="6555"/>
                  </a:cubicBezTo>
                  <a:lnTo>
                    <a:pt x="297" y="4799"/>
                  </a:lnTo>
                  <a:lnTo>
                    <a:pt x="1873" y="3223"/>
                  </a:lnTo>
                  <a:cubicBezTo>
                    <a:pt x="1918" y="3177"/>
                    <a:pt x="1918" y="3099"/>
                    <a:pt x="1873" y="3053"/>
                  </a:cubicBezTo>
                  <a:lnTo>
                    <a:pt x="727" y="1911"/>
                  </a:lnTo>
                  <a:lnTo>
                    <a:pt x="1612" y="1025"/>
                  </a:lnTo>
                  <a:cubicBezTo>
                    <a:pt x="1658" y="980"/>
                    <a:pt x="1658" y="906"/>
                    <a:pt x="1612" y="860"/>
                  </a:cubicBezTo>
                  <a:lnTo>
                    <a:pt x="787" y="35"/>
                  </a:lnTo>
                  <a:cubicBezTo>
                    <a:pt x="764" y="12"/>
                    <a:pt x="734" y="0"/>
                    <a:pt x="7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4"/>
            <p:cNvSpPr/>
            <p:nvPr/>
          </p:nvSpPr>
          <p:spPr>
            <a:xfrm>
              <a:off x="5100332" y="1738954"/>
              <a:ext cx="193170" cy="499749"/>
            </a:xfrm>
            <a:custGeom>
              <a:rect b="b" l="l" r="r" t="t"/>
              <a:pathLst>
                <a:path extrusionOk="0" h="6654" w="2572">
                  <a:moveTo>
                    <a:pt x="1963" y="0"/>
                  </a:moveTo>
                  <a:cubicBezTo>
                    <a:pt x="1933" y="0"/>
                    <a:pt x="1903" y="12"/>
                    <a:pt x="1880" y="34"/>
                  </a:cubicBezTo>
                  <a:cubicBezTo>
                    <a:pt x="1062" y="842"/>
                    <a:pt x="1062" y="842"/>
                    <a:pt x="1093" y="923"/>
                  </a:cubicBezTo>
                  <a:cubicBezTo>
                    <a:pt x="1101" y="941"/>
                    <a:pt x="1115" y="958"/>
                    <a:pt x="1132" y="969"/>
                  </a:cubicBezTo>
                  <a:cubicBezTo>
                    <a:pt x="1181" y="1018"/>
                    <a:pt x="1622" y="1459"/>
                    <a:pt x="1954" y="1794"/>
                  </a:cubicBezTo>
                  <a:lnTo>
                    <a:pt x="784" y="2961"/>
                  </a:lnTo>
                  <a:cubicBezTo>
                    <a:pt x="763" y="2986"/>
                    <a:pt x="748" y="3014"/>
                    <a:pt x="748" y="3046"/>
                  </a:cubicBezTo>
                  <a:cubicBezTo>
                    <a:pt x="748" y="3078"/>
                    <a:pt x="763" y="3106"/>
                    <a:pt x="784" y="3130"/>
                  </a:cubicBezTo>
                  <a:lnTo>
                    <a:pt x="2275" y="4622"/>
                  </a:lnTo>
                  <a:lnTo>
                    <a:pt x="60" y="6445"/>
                  </a:lnTo>
                  <a:cubicBezTo>
                    <a:pt x="8" y="6488"/>
                    <a:pt x="1" y="6561"/>
                    <a:pt x="43" y="6611"/>
                  </a:cubicBezTo>
                  <a:cubicBezTo>
                    <a:pt x="68" y="6639"/>
                    <a:pt x="99" y="6653"/>
                    <a:pt x="135" y="6653"/>
                  </a:cubicBezTo>
                  <a:cubicBezTo>
                    <a:pt x="159" y="6653"/>
                    <a:pt x="187" y="6646"/>
                    <a:pt x="208" y="6625"/>
                  </a:cubicBezTo>
                  <a:lnTo>
                    <a:pt x="2525" y="4721"/>
                  </a:lnTo>
                  <a:cubicBezTo>
                    <a:pt x="2550" y="4699"/>
                    <a:pt x="2568" y="4671"/>
                    <a:pt x="2568" y="4636"/>
                  </a:cubicBezTo>
                  <a:cubicBezTo>
                    <a:pt x="2571" y="4605"/>
                    <a:pt x="2557" y="4572"/>
                    <a:pt x="2536" y="4548"/>
                  </a:cubicBezTo>
                  <a:lnTo>
                    <a:pt x="1033" y="3046"/>
                  </a:lnTo>
                  <a:lnTo>
                    <a:pt x="2201" y="1875"/>
                  </a:lnTo>
                  <a:cubicBezTo>
                    <a:pt x="2247" y="1830"/>
                    <a:pt x="2247" y="1755"/>
                    <a:pt x="2205" y="1709"/>
                  </a:cubicBezTo>
                  <a:cubicBezTo>
                    <a:pt x="1728" y="1229"/>
                    <a:pt x="1492" y="993"/>
                    <a:pt x="1369" y="873"/>
                  </a:cubicBezTo>
                  <a:cubicBezTo>
                    <a:pt x="1513" y="729"/>
                    <a:pt x="1831" y="412"/>
                    <a:pt x="2046" y="200"/>
                  </a:cubicBezTo>
                  <a:cubicBezTo>
                    <a:pt x="2091" y="154"/>
                    <a:pt x="2091" y="80"/>
                    <a:pt x="2046" y="34"/>
                  </a:cubicBezTo>
                  <a:cubicBezTo>
                    <a:pt x="2023" y="12"/>
                    <a:pt x="1993" y="0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4"/>
            <p:cNvSpPr/>
            <p:nvPr/>
          </p:nvSpPr>
          <p:spPr>
            <a:xfrm>
              <a:off x="5209986" y="1537447"/>
              <a:ext cx="1067918" cy="707264"/>
            </a:xfrm>
            <a:custGeom>
              <a:rect b="b" l="l" r="r" t="t"/>
              <a:pathLst>
                <a:path extrusionOk="0" h="9417" w="14219">
                  <a:moveTo>
                    <a:pt x="135" y="0"/>
                  </a:moveTo>
                  <a:cubicBezTo>
                    <a:pt x="96" y="0"/>
                    <a:pt x="58" y="19"/>
                    <a:pt x="35" y="55"/>
                  </a:cubicBezTo>
                  <a:cubicBezTo>
                    <a:pt x="1" y="107"/>
                    <a:pt x="18" y="182"/>
                    <a:pt x="71" y="217"/>
                  </a:cubicBezTo>
                  <a:lnTo>
                    <a:pt x="14017" y="9400"/>
                  </a:lnTo>
                  <a:cubicBezTo>
                    <a:pt x="14039" y="9410"/>
                    <a:pt x="14060" y="9417"/>
                    <a:pt x="14084" y="9417"/>
                  </a:cubicBezTo>
                  <a:cubicBezTo>
                    <a:pt x="14123" y="9417"/>
                    <a:pt x="14159" y="9400"/>
                    <a:pt x="14183" y="9364"/>
                  </a:cubicBezTo>
                  <a:cubicBezTo>
                    <a:pt x="14219" y="9311"/>
                    <a:pt x="14204" y="9237"/>
                    <a:pt x="14148" y="9202"/>
                  </a:cubicBezTo>
                  <a:lnTo>
                    <a:pt x="201" y="19"/>
                  </a:lnTo>
                  <a:cubicBezTo>
                    <a:pt x="181" y="7"/>
                    <a:pt x="157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4"/>
            <p:cNvSpPr/>
            <p:nvPr/>
          </p:nvSpPr>
          <p:spPr>
            <a:xfrm>
              <a:off x="5899077" y="2405735"/>
              <a:ext cx="821649" cy="914554"/>
            </a:xfrm>
            <a:custGeom>
              <a:rect b="b" l="l" r="r" t="t"/>
              <a:pathLst>
                <a:path extrusionOk="0" h="12177" w="10940">
                  <a:moveTo>
                    <a:pt x="5840" y="0"/>
                  </a:moveTo>
                  <a:lnTo>
                    <a:pt x="1" y="11986"/>
                  </a:lnTo>
                  <a:lnTo>
                    <a:pt x="181" y="12071"/>
                  </a:lnTo>
                  <a:lnTo>
                    <a:pt x="5827" y="476"/>
                  </a:lnTo>
                  <a:lnTo>
                    <a:pt x="10760" y="12176"/>
                  </a:lnTo>
                  <a:lnTo>
                    <a:pt x="10939" y="12103"/>
                  </a:lnTo>
                  <a:lnTo>
                    <a:pt x="58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4"/>
            <p:cNvSpPr/>
            <p:nvPr/>
          </p:nvSpPr>
          <p:spPr>
            <a:xfrm>
              <a:off x="5833660" y="3268015"/>
              <a:ext cx="996193" cy="514920"/>
            </a:xfrm>
            <a:custGeom>
              <a:rect b="b" l="l" r="r" t="t"/>
              <a:pathLst>
                <a:path extrusionOk="0" h="6856" w="13264">
                  <a:moveTo>
                    <a:pt x="1" y="1"/>
                  </a:moveTo>
                  <a:lnTo>
                    <a:pt x="1" y="6856"/>
                  </a:lnTo>
                  <a:lnTo>
                    <a:pt x="13263" y="6856"/>
                  </a:lnTo>
                  <a:lnTo>
                    <a:pt x="1326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4"/>
            <p:cNvSpPr/>
            <p:nvPr/>
          </p:nvSpPr>
          <p:spPr>
            <a:xfrm>
              <a:off x="5833660" y="3268015"/>
              <a:ext cx="996193" cy="514920"/>
            </a:xfrm>
            <a:custGeom>
              <a:rect b="b" l="l" r="r" t="t"/>
              <a:pathLst>
                <a:path extrusionOk="0" h="6856" w="13264">
                  <a:moveTo>
                    <a:pt x="1" y="1"/>
                  </a:moveTo>
                  <a:lnTo>
                    <a:pt x="13263" y="6856"/>
                  </a:lnTo>
                  <a:lnTo>
                    <a:pt x="132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4"/>
            <p:cNvSpPr/>
            <p:nvPr/>
          </p:nvSpPr>
          <p:spPr>
            <a:xfrm>
              <a:off x="6138287" y="3332155"/>
              <a:ext cx="386716" cy="386716"/>
            </a:xfrm>
            <a:custGeom>
              <a:rect b="b" l="l" r="r" t="t"/>
              <a:pathLst>
                <a:path extrusionOk="0" h="5149" w="5149">
                  <a:moveTo>
                    <a:pt x="2574" y="0"/>
                  </a:moveTo>
                  <a:cubicBezTo>
                    <a:pt x="1153" y="0"/>
                    <a:pt x="0" y="1153"/>
                    <a:pt x="0" y="2574"/>
                  </a:cubicBezTo>
                  <a:cubicBezTo>
                    <a:pt x="0" y="3996"/>
                    <a:pt x="1153" y="5149"/>
                    <a:pt x="2574" y="5149"/>
                  </a:cubicBezTo>
                  <a:cubicBezTo>
                    <a:pt x="3996" y="5149"/>
                    <a:pt x="5148" y="3996"/>
                    <a:pt x="5148" y="2574"/>
                  </a:cubicBezTo>
                  <a:cubicBezTo>
                    <a:pt x="5148" y="1153"/>
                    <a:pt x="3996" y="0"/>
                    <a:pt x="25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4"/>
            <p:cNvSpPr/>
            <p:nvPr/>
          </p:nvSpPr>
          <p:spPr>
            <a:xfrm>
              <a:off x="6287671" y="3443911"/>
              <a:ext cx="125576" cy="163203"/>
            </a:xfrm>
            <a:custGeom>
              <a:rect b="b" l="l" r="r" t="t"/>
              <a:pathLst>
                <a:path extrusionOk="0" h="2173" w="1672">
                  <a:moveTo>
                    <a:pt x="0" y="0"/>
                  </a:moveTo>
                  <a:lnTo>
                    <a:pt x="0" y="2173"/>
                  </a:lnTo>
                  <a:lnTo>
                    <a:pt x="1672" y="1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4"/>
            <p:cNvSpPr/>
            <p:nvPr/>
          </p:nvSpPr>
          <p:spPr>
            <a:xfrm>
              <a:off x="4620477" y="5085100"/>
              <a:ext cx="4523586" cy="69174"/>
            </a:xfrm>
            <a:custGeom>
              <a:rect b="b" l="l" r="r" t="t"/>
              <a:pathLst>
                <a:path extrusionOk="0" h="921" w="75252">
                  <a:moveTo>
                    <a:pt x="0" y="1"/>
                  </a:moveTo>
                  <a:lnTo>
                    <a:pt x="0" y="921"/>
                  </a:lnTo>
                  <a:lnTo>
                    <a:pt x="75251" y="921"/>
                  </a:lnTo>
                  <a:lnTo>
                    <a:pt x="752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7" name="Shape 1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" name="Google Shape;1378;p55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1379" name="Google Shape;1379;p55"/>
          <p:cNvGrpSpPr/>
          <p:nvPr/>
        </p:nvGrpSpPr>
        <p:grpSpPr>
          <a:xfrm>
            <a:off x="7049851" y="878475"/>
            <a:ext cx="1380156" cy="3977672"/>
            <a:chOff x="5242676" y="538400"/>
            <a:chExt cx="1380156" cy="3977672"/>
          </a:xfrm>
        </p:grpSpPr>
        <p:sp>
          <p:nvSpPr>
            <p:cNvPr id="1380" name="Google Shape;1380;p55"/>
            <p:cNvSpPr/>
            <p:nvPr/>
          </p:nvSpPr>
          <p:spPr>
            <a:xfrm>
              <a:off x="5712350" y="793500"/>
              <a:ext cx="594220" cy="1003690"/>
            </a:xfrm>
            <a:custGeom>
              <a:rect b="b" l="l" r="r" t="t"/>
              <a:pathLst>
                <a:path extrusionOk="0" h="16199" w="9590">
                  <a:moveTo>
                    <a:pt x="4988" y="0"/>
                  </a:moveTo>
                  <a:cubicBezTo>
                    <a:pt x="4802" y="0"/>
                    <a:pt x="4613" y="11"/>
                    <a:pt x="4422" y="34"/>
                  </a:cubicBezTo>
                  <a:cubicBezTo>
                    <a:pt x="2769" y="239"/>
                    <a:pt x="1426" y="1290"/>
                    <a:pt x="1115" y="2627"/>
                  </a:cubicBezTo>
                  <a:cubicBezTo>
                    <a:pt x="618" y="4770"/>
                    <a:pt x="1" y="7778"/>
                    <a:pt x="12" y="8738"/>
                  </a:cubicBezTo>
                  <a:cubicBezTo>
                    <a:pt x="8" y="8382"/>
                    <a:pt x="199" y="8029"/>
                    <a:pt x="371" y="7775"/>
                  </a:cubicBezTo>
                  <a:lnTo>
                    <a:pt x="371" y="7775"/>
                  </a:lnTo>
                  <a:cubicBezTo>
                    <a:pt x="360" y="8297"/>
                    <a:pt x="226" y="8773"/>
                    <a:pt x="259" y="9313"/>
                  </a:cubicBezTo>
                  <a:cubicBezTo>
                    <a:pt x="297" y="9957"/>
                    <a:pt x="495" y="10568"/>
                    <a:pt x="727" y="11150"/>
                  </a:cubicBezTo>
                  <a:cubicBezTo>
                    <a:pt x="1108" y="12105"/>
                    <a:pt x="1693" y="13103"/>
                    <a:pt x="1979" y="14094"/>
                  </a:cubicBezTo>
                  <a:cubicBezTo>
                    <a:pt x="2082" y="12983"/>
                    <a:pt x="2127" y="11879"/>
                    <a:pt x="2561" y="10888"/>
                  </a:cubicBezTo>
                  <a:cubicBezTo>
                    <a:pt x="2734" y="12042"/>
                    <a:pt x="2928" y="12965"/>
                    <a:pt x="3633" y="13847"/>
                  </a:cubicBezTo>
                  <a:cubicBezTo>
                    <a:pt x="4334" y="14729"/>
                    <a:pt x="5516" y="15850"/>
                    <a:pt x="6458" y="16199"/>
                  </a:cubicBezTo>
                  <a:cubicBezTo>
                    <a:pt x="6398" y="15152"/>
                    <a:pt x="7173" y="13977"/>
                    <a:pt x="7456" y="13050"/>
                  </a:cubicBezTo>
                  <a:cubicBezTo>
                    <a:pt x="7713" y="12215"/>
                    <a:pt x="7837" y="11414"/>
                    <a:pt x="7770" y="10519"/>
                  </a:cubicBezTo>
                  <a:lnTo>
                    <a:pt x="7770" y="10519"/>
                  </a:lnTo>
                  <a:cubicBezTo>
                    <a:pt x="8034" y="11520"/>
                    <a:pt x="8242" y="12698"/>
                    <a:pt x="8178" y="13748"/>
                  </a:cubicBezTo>
                  <a:cubicBezTo>
                    <a:pt x="8725" y="12352"/>
                    <a:pt x="9145" y="11061"/>
                    <a:pt x="9131" y="9450"/>
                  </a:cubicBezTo>
                  <a:cubicBezTo>
                    <a:pt x="9124" y="8494"/>
                    <a:pt x="8866" y="7669"/>
                    <a:pt x="8722" y="6770"/>
                  </a:cubicBezTo>
                  <a:lnTo>
                    <a:pt x="8722" y="6770"/>
                  </a:lnTo>
                  <a:cubicBezTo>
                    <a:pt x="9053" y="7006"/>
                    <a:pt x="9466" y="7539"/>
                    <a:pt x="9589" y="8007"/>
                  </a:cubicBezTo>
                  <a:cubicBezTo>
                    <a:pt x="9462" y="6819"/>
                    <a:pt x="9445" y="5670"/>
                    <a:pt x="9230" y="4489"/>
                  </a:cubicBezTo>
                  <a:cubicBezTo>
                    <a:pt x="9131" y="3931"/>
                    <a:pt x="8792" y="2965"/>
                    <a:pt x="8439" y="2044"/>
                  </a:cubicBezTo>
                  <a:cubicBezTo>
                    <a:pt x="7966" y="805"/>
                    <a:pt x="6568" y="0"/>
                    <a:pt x="49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5"/>
            <p:cNvSpPr/>
            <p:nvPr/>
          </p:nvSpPr>
          <p:spPr>
            <a:xfrm>
              <a:off x="5382264" y="1234149"/>
              <a:ext cx="347481" cy="1119774"/>
            </a:xfrm>
            <a:custGeom>
              <a:rect b="b" l="l" r="r" t="t"/>
              <a:pathLst>
                <a:path extrusionOk="0" h="18018" w="5591">
                  <a:moveTo>
                    <a:pt x="5572" y="1"/>
                  </a:moveTo>
                  <a:cubicBezTo>
                    <a:pt x="5355" y="1"/>
                    <a:pt x="3349" y="76"/>
                    <a:pt x="2096" y="2826"/>
                  </a:cubicBezTo>
                  <a:cubicBezTo>
                    <a:pt x="1732" y="3622"/>
                    <a:pt x="449" y="10390"/>
                    <a:pt x="449" y="10390"/>
                  </a:cubicBezTo>
                  <a:cubicBezTo>
                    <a:pt x="132" y="11937"/>
                    <a:pt x="1" y="13518"/>
                    <a:pt x="64" y="15093"/>
                  </a:cubicBezTo>
                  <a:lnTo>
                    <a:pt x="174" y="18017"/>
                  </a:lnTo>
                  <a:lnTo>
                    <a:pt x="2040" y="17721"/>
                  </a:lnTo>
                  <a:lnTo>
                    <a:pt x="2618" y="13236"/>
                  </a:lnTo>
                  <a:cubicBezTo>
                    <a:pt x="2646" y="13016"/>
                    <a:pt x="2685" y="12802"/>
                    <a:pt x="2738" y="12590"/>
                  </a:cubicBezTo>
                  <a:lnTo>
                    <a:pt x="5217" y="2304"/>
                  </a:lnTo>
                  <a:lnTo>
                    <a:pt x="5591" y="1"/>
                  </a:lnTo>
                  <a:cubicBezTo>
                    <a:pt x="5591" y="1"/>
                    <a:pt x="5584" y="1"/>
                    <a:pt x="5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5"/>
            <p:cNvSpPr/>
            <p:nvPr/>
          </p:nvSpPr>
          <p:spPr>
            <a:xfrm>
              <a:off x="6082128" y="1269263"/>
              <a:ext cx="540705" cy="837438"/>
            </a:xfrm>
            <a:custGeom>
              <a:rect b="b" l="l" r="r" t="t"/>
              <a:pathLst>
                <a:path extrusionOk="0" h="13475" w="8700">
                  <a:moveTo>
                    <a:pt x="1359" y="0"/>
                  </a:moveTo>
                  <a:cubicBezTo>
                    <a:pt x="1329" y="0"/>
                    <a:pt x="1299" y="1"/>
                    <a:pt x="1270" y="4"/>
                  </a:cubicBezTo>
                  <a:lnTo>
                    <a:pt x="0" y="2600"/>
                  </a:lnTo>
                  <a:lnTo>
                    <a:pt x="5977" y="8876"/>
                  </a:lnTo>
                  <a:lnTo>
                    <a:pt x="3558" y="12155"/>
                  </a:lnTo>
                  <a:lnTo>
                    <a:pt x="4535" y="13475"/>
                  </a:lnTo>
                  <a:lnTo>
                    <a:pt x="8226" y="9701"/>
                  </a:lnTo>
                  <a:cubicBezTo>
                    <a:pt x="8660" y="9208"/>
                    <a:pt x="8699" y="8485"/>
                    <a:pt x="8325" y="7945"/>
                  </a:cubicBezTo>
                  <a:cubicBezTo>
                    <a:pt x="5828" y="4372"/>
                    <a:pt x="3183" y="0"/>
                    <a:pt x="13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5"/>
            <p:cNvSpPr/>
            <p:nvPr/>
          </p:nvSpPr>
          <p:spPr>
            <a:xfrm>
              <a:off x="6116931" y="4353183"/>
              <a:ext cx="262832" cy="162889"/>
            </a:xfrm>
            <a:custGeom>
              <a:rect b="b" l="l" r="r" t="t"/>
              <a:pathLst>
                <a:path extrusionOk="0" h="2621" w="4229">
                  <a:moveTo>
                    <a:pt x="1784" y="0"/>
                  </a:moveTo>
                  <a:lnTo>
                    <a:pt x="484" y="33"/>
                  </a:lnTo>
                  <a:cubicBezTo>
                    <a:pt x="438" y="184"/>
                    <a:pt x="406" y="287"/>
                    <a:pt x="406" y="287"/>
                  </a:cubicBezTo>
                  <a:cubicBezTo>
                    <a:pt x="236" y="1006"/>
                    <a:pt x="0" y="1838"/>
                    <a:pt x="741" y="1841"/>
                  </a:cubicBezTo>
                  <a:lnTo>
                    <a:pt x="837" y="1841"/>
                  </a:lnTo>
                  <a:cubicBezTo>
                    <a:pt x="1125" y="1845"/>
                    <a:pt x="1400" y="1968"/>
                    <a:pt x="1587" y="2187"/>
                  </a:cubicBezTo>
                  <a:cubicBezTo>
                    <a:pt x="1865" y="2508"/>
                    <a:pt x="2441" y="2621"/>
                    <a:pt x="2985" y="2621"/>
                  </a:cubicBezTo>
                  <a:cubicBezTo>
                    <a:pt x="3283" y="2621"/>
                    <a:pt x="3570" y="2587"/>
                    <a:pt x="3794" y="2536"/>
                  </a:cubicBezTo>
                  <a:cubicBezTo>
                    <a:pt x="3827" y="2533"/>
                    <a:pt x="3858" y="2522"/>
                    <a:pt x="3893" y="2511"/>
                  </a:cubicBezTo>
                  <a:cubicBezTo>
                    <a:pt x="4162" y="2437"/>
                    <a:pt x="4229" y="2085"/>
                    <a:pt x="4003" y="1916"/>
                  </a:cubicBezTo>
                  <a:lnTo>
                    <a:pt x="1774" y="113"/>
                  </a:lnTo>
                  <a:cubicBezTo>
                    <a:pt x="1771" y="103"/>
                    <a:pt x="1774" y="64"/>
                    <a:pt x="17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5"/>
            <p:cNvSpPr/>
            <p:nvPr/>
          </p:nvSpPr>
          <p:spPr>
            <a:xfrm>
              <a:off x="5487048" y="4353183"/>
              <a:ext cx="262832" cy="162889"/>
            </a:xfrm>
            <a:custGeom>
              <a:rect b="b" l="l" r="r" t="t"/>
              <a:pathLst>
                <a:path extrusionOk="0" h="2621" w="4229">
                  <a:moveTo>
                    <a:pt x="2441" y="0"/>
                  </a:moveTo>
                  <a:lnTo>
                    <a:pt x="2441" y="0"/>
                  </a:lnTo>
                  <a:cubicBezTo>
                    <a:pt x="2452" y="64"/>
                    <a:pt x="2455" y="103"/>
                    <a:pt x="2455" y="113"/>
                  </a:cubicBezTo>
                  <a:lnTo>
                    <a:pt x="223" y="1916"/>
                  </a:lnTo>
                  <a:cubicBezTo>
                    <a:pt x="1" y="2085"/>
                    <a:pt x="68" y="2437"/>
                    <a:pt x="336" y="2511"/>
                  </a:cubicBezTo>
                  <a:cubicBezTo>
                    <a:pt x="371" y="2522"/>
                    <a:pt x="403" y="2533"/>
                    <a:pt x="435" y="2536"/>
                  </a:cubicBezTo>
                  <a:cubicBezTo>
                    <a:pt x="659" y="2587"/>
                    <a:pt x="946" y="2621"/>
                    <a:pt x="1243" y="2621"/>
                  </a:cubicBezTo>
                  <a:cubicBezTo>
                    <a:pt x="1785" y="2621"/>
                    <a:pt x="2360" y="2508"/>
                    <a:pt x="2639" y="2187"/>
                  </a:cubicBezTo>
                  <a:cubicBezTo>
                    <a:pt x="2829" y="1968"/>
                    <a:pt x="3104" y="1845"/>
                    <a:pt x="3389" y="1841"/>
                  </a:cubicBezTo>
                  <a:lnTo>
                    <a:pt x="3488" y="1841"/>
                  </a:lnTo>
                  <a:cubicBezTo>
                    <a:pt x="4229" y="1838"/>
                    <a:pt x="3989" y="1006"/>
                    <a:pt x="3820" y="287"/>
                  </a:cubicBezTo>
                  <a:cubicBezTo>
                    <a:pt x="3820" y="287"/>
                    <a:pt x="3788" y="184"/>
                    <a:pt x="3746" y="33"/>
                  </a:cubicBezTo>
                  <a:lnTo>
                    <a:pt x="24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5"/>
            <p:cNvSpPr/>
            <p:nvPr/>
          </p:nvSpPr>
          <p:spPr>
            <a:xfrm>
              <a:off x="5505071" y="2318388"/>
              <a:ext cx="783090" cy="2050184"/>
            </a:xfrm>
            <a:custGeom>
              <a:rect b="b" l="l" r="r" t="t"/>
              <a:pathLst>
                <a:path extrusionOk="0" h="32989" w="12600">
                  <a:moveTo>
                    <a:pt x="998" y="0"/>
                  </a:moveTo>
                  <a:cubicBezTo>
                    <a:pt x="420" y="1693"/>
                    <a:pt x="0" y="3861"/>
                    <a:pt x="158" y="6463"/>
                  </a:cubicBezTo>
                  <a:lnTo>
                    <a:pt x="1449" y="15706"/>
                  </a:lnTo>
                  <a:lnTo>
                    <a:pt x="1425" y="15872"/>
                  </a:lnTo>
                  <a:lnTo>
                    <a:pt x="1294" y="16728"/>
                  </a:lnTo>
                  <a:cubicBezTo>
                    <a:pt x="881" y="19508"/>
                    <a:pt x="843" y="22328"/>
                    <a:pt x="1185" y="25118"/>
                  </a:cubicBezTo>
                  <a:cubicBezTo>
                    <a:pt x="1527" y="27921"/>
                    <a:pt x="1950" y="31352"/>
                    <a:pt x="2165" y="32854"/>
                  </a:cubicBezTo>
                  <a:lnTo>
                    <a:pt x="3498" y="32907"/>
                  </a:lnTo>
                  <a:lnTo>
                    <a:pt x="4997" y="15872"/>
                  </a:lnTo>
                  <a:lnTo>
                    <a:pt x="5811" y="6608"/>
                  </a:lnTo>
                  <a:lnTo>
                    <a:pt x="7405" y="15872"/>
                  </a:lnTo>
                  <a:lnTo>
                    <a:pt x="10332" y="32872"/>
                  </a:lnTo>
                  <a:lnTo>
                    <a:pt x="11689" y="32989"/>
                  </a:lnTo>
                  <a:cubicBezTo>
                    <a:pt x="11753" y="31796"/>
                    <a:pt x="11919" y="29416"/>
                    <a:pt x="12074" y="27152"/>
                  </a:cubicBezTo>
                  <a:cubicBezTo>
                    <a:pt x="12324" y="23584"/>
                    <a:pt x="12031" y="19994"/>
                    <a:pt x="11210" y="16510"/>
                  </a:cubicBezTo>
                  <a:lnTo>
                    <a:pt x="11260" y="15872"/>
                  </a:lnTo>
                  <a:lnTo>
                    <a:pt x="11883" y="7765"/>
                  </a:lnTo>
                  <a:cubicBezTo>
                    <a:pt x="12599" y="4947"/>
                    <a:pt x="12095" y="2140"/>
                    <a:pt x="11386" y="0"/>
                  </a:cubicBez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5"/>
            <p:cNvSpPr/>
            <p:nvPr/>
          </p:nvSpPr>
          <p:spPr>
            <a:xfrm>
              <a:off x="5505071" y="2318388"/>
              <a:ext cx="783090" cy="986405"/>
            </a:xfrm>
            <a:custGeom>
              <a:rect b="b" l="l" r="r" t="t"/>
              <a:pathLst>
                <a:path extrusionOk="0" h="15872" w="12600">
                  <a:moveTo>
                    <a:pt x="998" y="0"/>
                  </a:moveTo>
                  <a:cubicBezTo>
                    <a:pt x="420" y="1693"/>
                    <a:pt x="0" y="3861"/>
                    <a:pt x="158" y="6463"/>
                  </a:cubicBezTo>
                  <a:lnTo>
                    <a:pt x="1449" y="15706"/>
                  </a:lnTo>
                  <a:lnTo>
                    <a:pt x="1425" y="15872"/>
                  </a:lnTo>
                  <a:lnTo>
                    <a:pt x="11260" y="15872"/>
                  </a:lnTo>
                  <a:lnTo>
                    <a:pt x="11883" y="7765"/>
                  </a:lnTo>
                  <a:cubicBezTo>
                    <a:pt x="12599" y="4947"/>
                    <a:pt x="12095" y="2140"/>
                    <a:pt x="11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5"/>
            <p:cNvSpPr/>
            <p:nvPr/>
          </p:nvSpPr>
          <p:spPr>
            <a:xfrm>
              <a:off x="5839062" y="1097423"/>
              <a:ext cx="153883" cy="286935"/>
            </a:xfrm>
            <a:custGeom>
              <a:rect b="b" l="l" r="r" t="t"/>
              <a:pathLst>
                <a:path extrusionOk="0" h="4617" w="2476">
                  <a:moveTo>
                    <a:pt x="406" y="1"/>
                  </a:moveTo>
                  <a:lnTo>
                    <a:pt x="176" y="1760"/>
                  </a:lnTo>
                  <a:cubicBezTo>
                    <a:pt x="148" y="1877"/>
                    <a:pt x="85" y="1975"/>
                    <a:pt x="0" y="2050"/>
                  </a:cubicBezTo>
                  <a:lnTo>
                    <a:pt x="1100" y="4616"/>
                  </a:lnTo>
                  <a:lnTo>
                    <a:pt x="2264" y="1895"/>
                  </a:lnTo>
                  <a:lnTo>
                    <a:pt x="2289" y="1898"/>
                  </a:lnTo>
                  <a:lnTo>
                    <a:pt x="2476" y="593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FF92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5"/>
            <p:cNvSpPr/>
            <p:nvPr/>
          </p:nvSpPr>
          <p:spPr>
            <a:xfrm>
              <a:off x="5540061" y="1215132"/>
              <a:ext cx="703352" cy="1289934"/>
            </a:xfrm>
            <a:custGeom>
              <a:rect b="b" l="l" r="r" t="t"/>
              <a:pathLst>
                <a:path extrusionOk="0" h="20756" w="11317">
                  <a:moveTo>
                    <a:pt x="7075" y="1"/>
                  </a:moveTo>
                  <a:lnTo>
                    <a:pt x="5911" y="2722"/>
                  </a:lnTo>
                  <a:lnTo>
                    <a:pt x="4811" y="156"/>
                  </a:lnTo>
                  <a:cubicBezTo>
                    <a:pt x="4740" y="216"/>
                    <a:pt x="4656" y="261"/>
                    <a:pt x="4561" y="279"/>
                  </a:cubicBezTo>
                  <a:cubicBezTo>
                    <a:pt x="4522" y="293"/>
                    <a:pt x="4483" y="297"/>
                    <a:pt x="4444" y="297"/>
                  </a:cubicBezTo>
                  <a:cubicBezTo>
                    <a:pt x="4292" y="297"/>
                    <a:pt x="4127" y="300"/>
                    <a:pt x="3957" y="304"/>
                  </a:cubicBezTo>
                  <a:cubicBezTo>
                    <a:pt x="3926" y="304"/>
                    <a:pt x="3890" y="304"/>
                    <a:pt x="3856" y="307"/>
                  </a:cubicBezTo>
                  <a:cubicBezTo>
                    <a:pt x="3365" y="307"/>
                    <a:pt x="2899" y="310"/>
                    <a:pt x="2815" y="310"/>
                  </a:cubicBezTo>
                  <a:lnTo>
                    <a:pt x="2805" y="310"/>
                  </a:lnTo>
                  <a:cubicBezTo>
                    <a:pt x="2805" y="310"/>
                    <a:pt x="2787" y="356"/>
                    <a:pt x="2756" y="441"/>
                  </a:cubicBezTo>
                  <a:cubicBezTo>
                    <a:pt x="2512" y="1202"/>
                    <a:pt x="1270" y="5095"/>
                    <a:pt x="1451" y="6428"/>
                  </a:cubicBezTo>
                  <a:cubicBezTo>
                    <a:pt x="1655" y="7984"/>
                    <a:pt x="2378" y="9169"/>
                    <a:pt x="2459" y="10784"/>
                  </a:cubicBezTo>
                  <a:cubicBezTo>
                    <a:pt x="2484" y="11281"/>
                    <a:pt x="2349" y="12074"/>
                    <a:pt x="2167" y="12533"/>
                  </a:cubicBezTo>
                  <a:cubicBezTo>
                    <a:pt x="1066" y="15417"/>
                    <a:pt x="1" y="19247"/>
                    <a:pt x="1" y="19247"/>
                  </a:cubicBezTo>
                  <a:cubicBezTo>
                    <a:pt x="816" y="19864"/>
                    <a:pt x="1732" y="20270"/>
                    <a:pt x="2713" y="20498"/>
                  </a:cubicBezTo>
                  <a:cubicBezTo>
                    <a:pt x="3462" y="20676"/>
                    <a:pt x="4248" y="20755"/>
                    <a:pt x="5054" y="20755"/>
                  </a:cubicBezTo>
                  <a:cubicBezTo>
                    <a:pt x="7108" y="20755"/>
                    <a:pt x="9291" y="20244"/>
                    <a:pt x="11317" y="19561"/>
                  </a:cubicBezTo>
                  <a:cubicBezTo>
                    <a:pt x="11317" y="19561"/>
                    <a:pt x="10929" y="17794"/>
                    <a:pt x="10288" y="16165"/>
                  </a:cubicBezTo>
                  <a:cubicBezTo>
                    <a:pt x="9561" y="14307"/>
                    <a:pt x="8676" y="12484"/>
                    <a:pt x="8874" y="10442"/>
                  </a:cubicBezTo>
                  <a:cubicBezTo>
                    <a:pt x="8968" y="9486"/>
                    <a:pt x="9321" y="8513"/>
                    <a:pt x="9712" y="7660"/>
                  </a:cubicBezTo>
                  <a:cubicBezTo>
                    <a:pt x="10034" y="6962"/>
                    <a:pt x="10174" y="6249"/>
                    <a:pt x="10090" y="5487"/>
                  </a:cubicBezTo>
                  <a:cubicBezTo>
                    <a:pt x="10026" y="4913"/>
                    <a:pt x="9882" y="4359"/>
                    <a:pt x="9801" y="3791"/>
                  </a:cubicBezTo>
                  <a:cubicBezTo>
                    <a:pt x="9667" y="2839"/>
                    <a:pt x="9896" y="1824"/>
                    <a:pt x="9992" y="875"/>
                  </a:cubicBezTo>
                  <a:cubicBezTo>
                    <a:pt x="9992" y="875"/>
                    <a:pt x="8863" y="727"/>
                    <a:pt x="8260" y="635"/>
                  </a:cubicBezTo>
                  <a:lnTo>
                    <a:pt x="7900" y="582"/>
                  </a:lnTo>
                  <a:lnTo>
                    <a:pt x="7805" y="568"/>
                  </a:lnTo>
                  <a:lnTo>
                    <a:pt x="7326" y="497"/>
                  </a:lnTo>
                  <a:cubicBezTo>
                    <a:pt x="7173" y="470"/>
                    <a:pt x="7064" y="332"/>
                    <a:pt x="7075" y="177"/>
                  </a:cubicBezTo>
                  <a:lnTo>
                    <a:pt x="7100" y="4"/>
                  </a:lnTo>
                  <a:lnTo>
                    <a:pt x="70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5"/>
            <p:cNvSpPr/>
            <p:nvPr/>
          </p:nvSpPr>
          <p:spPr>
            <a:xfrm>
              <a:off x="5540061" y="1234212"/>
              <a:ext cx="316157" cy="1270668"/>
            </a:xfrm>
            <a:custGeom>
              <a:rect b="b" l="l" r="r" t="t"/>
              <a:pathLst>
                <a:path extrusionOk="0" h="20446" w="5087">
                  <a:moveTo>
                    <a:pt x="3246" y="0"/>
                  </a:moveTo>
                  <a:cubicBezTo>
                    <a:pt x="3026" y="0"/>
                    <a:pt x="2861" y="3"/>
                    <a:pt x="2815" y="3"/>
                  </a:cubicBezTo>
                  <a:lnTo>
                    <a:pt x="2805" y="3"/>
                  </a:lnTo>
                  <a:cubicBezTo>
                    <a:pt x="2805" y="3"/>
                    <a:pt x="2787" y="49"/>
                    <a:pt x="2756" y="134"/>
                  </a:cubicBezTo>
                  <a:cubicBezTo>
                    <a:pt x="2512" y="895"/>
                    <a:pt x="1270" y="4788"/>
                    <a:pt x="1451" y="6121"/>
                  </a:cubicBezTo>
                  <a:cubicBezTo>
                    <a:pt x="1630" y="7504"/>
                    <a:pt x="2227" y="8597"/>
                    <a:pt x="2409" y="9959"/>
                  </a:cubicBezTo>
                  <a:cubicBezTo>
                    <a:pt x="2434" y="10128"/>
                    <a:pt x="2448" y="10301"/>
                    <a:pt x="2459" y="10477"/>
                  </a:cubicBezTo>
                  <a:cubicBezTo>
                    <a:pt x="2473" y="10727"/>
                    <a:pt x="2442" y="11055"/>
                    <a:pt x="2388" y="11376"/>
                  </a:cubicBezTo>
                  <a:cubicBezTo>
                    <a:pt x="2336" y="11690"/>
                    <a:pt x="2258" y="11997"/>
                    <a:pt x="2167" y="12226"/>
                  </a:cubicBezTo>
                  <a:cubicBezTo>
                    <a:pt x="2117" y="12356"/>
                    <a:pt x="2071" y="12487"/>
                    <a:pt x="2022" y="12617"/>
                  </a:cubicBezTo>
                  <a:cubicBezTo>
                    <a:pt x="1916" y="12900"/>
                    <a:pt x="1810" y="13188"/>
                    <a:pt x="1708" y="13481"/>
                  </a:cubicBezTo>
                  <a:cubicBezTo>
                    <a:pt x="788" y="16105"/>
                    <a:pt x="1" y="18940"/>
                    <a:pt x="1" y="18940"/>
                  </a:cubicBezTo>
                  <a:cubicBezTo>
                    <a:pt x="816" y="19557"/>
                    <a:pt x="1732" y="19963"/>
                    <a:pt x="2713" y="20191"/>
                  </a:cubicBezTo>
                  <a:cubicBezTo>
                    <a:pt x="3425" y="20357"/>
                    <a:pt x="4169" y="20439"/>
                    <a:pt x="4935" y="20445"/>
                  </a:cubicBezTo>
                  <a:lnTo>
                    <a:pt x="4998" y="13876"/>
                  </a:lnTo>
                  <a:lnTo>
                    <a:pt x="5008" y="12970"/>
                  </a:lnTo>
                  <a:lnTo>
                    <a:pt x="5019" y="11743"/>
                  </a:lnTo>
                  <a:lnTo>
                    <a:pt x="5026" y="10829"/>
                  </a:lnTo>
                  <a:lnTo>
                    <a:pt x="5065" y="6961"/>
                  </a:lnTo>
                  <a:cubicBezTo>
                    <a:pt x="5086" y="4948"/>
                    <a:pt x="4787" y="2944"/>
                    <a:pt x="4183" y="1027"/>
                  </a:cubicBezTo>
                  <a:lnTo>
                    <a:pt x="38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5"/>
            <p:cNvSpPr/>
            <p:nvPr/>
          </p:nvSpPr>
          <p:spPr>
            <a:xfrm>
              <a:off x="5916624" y="1251302"/>
              <a:ext cx="326785" cy="1251216"/>
            </a:xfrm>
            <a:custGeom>
              <a:rect b="b" l="l" r="r" t="t"/>
              <a:pathLst>
                <a:path extrusionOk="0" h="20133" w="5258">
                  <a:moveTo>
                    <a:pt x="1841" y="0"/>
                  </a:moveTo>
                  <a:lnTo>
                    <a:pt x="1280" y="1372"/>
                  </a:lnTo>
                  <a:cubicBezTo>
                    <a:pt x="536" y="3188"/>
                    <a:pt x="145" y="5131"/>
                    <a:pt x="128" y="7095"/>
                  </a:cubicBezTo>
                  <a:lnTo>
                    <a:pt x="95" y="10590"/>
                  </a:lnTo>
                  <a:lnTo>
                    <a:pt x="85" y="11503"/>
                  </a:lnTo>
                  <a:lnTo>
                    <a:pt x="74" y="12706"/>
                  </a:lnTo>
                  <a:lnTo>
                    <a:pt x="64" y="13616"/>
                  </a:lnTo>
                  <a:lnTo>
                    <a:pt x="1" y="20132"/>
                  </a:lnTo>
                  <a:cubicBezTo>
                    <a:pt x="1753" y="20005"/>
                    <a:pt x="3562" y="19553"/>
                    <a:pt x="5258" y="18979"/>
                  </a:cubicBezTo>
                  <a:cubicBezTo>
                    <a:pt x="5258" y="18979"/>
                    <a:pt x="4870" y="17212"/>
                    <a:pt x="4229" y="15583"/>
                  </a:cubicBezTo>
                  <a:cubicBezTo>
                    <a:pt x="3954" y="14874"/>
                    <a:pt x="3653" y="14172"/>
                    <a:pt x="3399" y="13460"/>
                  </a:cubicBezTo>
                  <a:cubicBezTo>
                    <a:pt x="3294" y="13167"/>
                    <a:pt x="3199" y="12875"/>
                    <a:pt x="3114" y="12579"/>
                  </a:cubicBezTo>
                  <a:cubicBezTo>
                    <a:pt x="3005" y="12201"/>
                    <a:pt x="2920" y="11817"/>
                    <a:pt x="2864" y="11429"/>
                  </a:cubicBezTo>
                  <a:cubicBezTo>
                    <a:pt x="2821" y="11140"/>
                    <a:pt x="2793" y="10844"/>
                    <a:pt x="2790" y="10548"/>
                  </a:cubicBezTo>
                  <a:cubicBezTo>
                    <a:pt x="2782" y="10318"/>
                    <a:pt x="2793" y="10092"/>
                    <a:pt x="2815" y="9860"/>
                  </a:cubicBezTo>
                  <a:cubicBezTo>
                    <a:pt x="2909" y="8904"/>
                    <a:pt x="3262" y="7931"/>
                    <a:pt x="3653" y="7078"/>
                  </a:cubicBezTo>
                  <a:cubicBezTo>
                    <a:pt x="3975" y="6380"/>
                    <a:pt x="4115" y="5667"/>
                    <a:pt x="4031" y="4905"/>
                  </a:cubicBezTo>
                  <a:cubicBezTo>
                    <a:pt x="3967" y="4331"/>
                    <a:pt x="3823" y="3777"/>
                    <a:pt x="3742" y="3209"/>
                  </a:cubicBezTo>
                  <a:cubicBezTo>
                    <a:pt x="3608" y="2257"/>
                    <a:pt x="3837" y="1242"/>
                    <a:pt x="3933" y="293"/>
                  </a:cubicBezTo>
                  <a:cubicBezTo>
                    <a:pt x="3933" y="293"/>
                    <a:pt x="3347" y="215"/>
                    <a:pt x="2793" y="138"/>
                  </a:cubicBezTo>
                  <a:cubicBezTo>
                    <a:pt x="2578" y="109"/>
                    <a:pt x="2367" y="78"/>
                    <a:pt x="2201" y="53"/>
                  </a:cubicBezTo>
                  <a:lnTo>
                    <a:pt x="1897" y="11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5"/>
            <p:cNvSpPr/>
            <p:nvPr/>
          </p:nvSpPr>
          <p:spPr>
            <a:xfrm>
              <a:off x="5646150" y="2018274"/>
              <a:ext cx="205219" cy="78368"/>
            </a:xfrm>
            <a:custGeom>
              <a:rect b="b" l="l" r="r" t="t"/>
              <a:pathLst>
                <a:path extrusionOk="0" h="1261" w="3302">
                  <a:moveTo>
                    <a:pt x="315" y="1"/>
                  </a:moveTo>
                  <a:cubicBezTo>
                    <a:pt x="209" y="284"/>
                    <a:pt x="103" y="572"/>
                    <a:pt x="1" y="865"/>
                  </a:cubicBezTo>
                  <a:cubicBezTo>
                    <a:pt x="1077" y="1148"/>
                    <a:pt x="2173" y="1239"/>
                    <a:pt x="3291" y="1260"/>
                  </a:cubicBezTo>
                  <a:lnTo>
                    <a:pt x="3301" y="354"/>
                  </a:lnTo>
                  <a:cubicBezTo>
                    <a:pt x="2286" y="329"/>
                    <a:pt x="1288" y="248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5"/>
            <p:cNvSpPr/>
            <p:nvPr/>
          </p:nvSpPr>
          <p:spPr>
            <a:xfrm>
              <a:off x="5920601" y="2033003"/>
              <a:ext cx="207332" cy="64571"/>
            </a:xfrm>
            <a:custGeom>
              <a:rect b="b" l="l" r="r" t="t"/>
              <a:pathLst>
                <a:path extrusionOk="0" h="1039" w="3336">
                  <a:moveTo>
                    <a:pt x="3050" y="1"/>
                  </a:moveTo>
                  <a:cubicBezTo>
                    <a:pt x="2264" y="111"/>
                    <a:pt x="1466" y="131"/>
                    <a:pt x="666" y="131"/>
                  </a:cubicBezTo>
                  <a:cubicBezTo>
                    <a:pt x="447" y="131"/>
                    <a:pt x="229" y="129"/>
                    <a:pt x="10" y="128"/>
                  </a:cubicBezTo>
                  <a:lnTo>
                    <a:pt x="0" y="1038"/>
                  </a:lnTo>
                  <a:cubicBezTo>
                    <a:pt x="178" y="1038"/>
                    <a:pt x="356" y="1039"/>
                    <a:pt x="534" y="1039"/>
                  </a:cubicBezTo>
                  <a:cubicBezTo>
                    <a:pt x="1473" y="1039"/>
                    <a:pt x="2410" y="1021"/>
                    <a:pt x="3335" y="882"/>
                  </a:cubicBezTo>
                  <a:cubicBezTo>
                    <a:pt x="3230" y="589"/>
                    <a:pt x="3135" y="297"/>
                    <a:pt x="30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5"/>
            <p:cNvSpPr/>
            <p:nvPr/>
          </p:nvSpPr>
          <p:spPr>
            <a:xfrm>
              <a:off x="5688474" y="1234212"/>
              <a:ext cx="164014" cy="729798"/>
            </a:xfrm>
            <a:custGeom>
              <a:rect b="b" l="l" r="r" t="t"/>
              <a:pathLst>
                <a:path extrusionOk="0" h="11743" w="2639">
                  <a:moveTo>
                    <a:pt x="858" y="0"/>
                  </a:moveTo>
                  <a:cubicBezTo>
                    <a:pt x="956" y="1728"/>
                    <a:pt x="702" y="3460"/>
                    <a:pt x="586" y="5180"/>
                  </a:cubicBezTo>
                  <a:cubicBezTo>
                    <a:pt x="477" y="6777"/>
                    <a:pt x="272" y="8375"/>
                    <a:pt x="21" y="9959"/>
                  </a:cubicBezTo>
                  <a:cubicBezTo>
                    <a:pt x="46" y="10128"/>
                    <a:pt x="60" y="10301"/>
                    <a:pt x="71" y="10477"/>
                  </a:cubicBezTo>
                  <a:cubicBezTo>
                    <a:pt x="85" y="10727"/>
                    <a:pt x="54" y="11055"/>
                    <a:pt x="0" y="11376"/>
                  </a:cubicBezTo>
                  <a:cubicBezTo>
                    <a:pt x="283" y="11464"/>
                    <a:pt x="572" y="11542"/>
                    <a:pt x="879" y="11584"/>
                  </a:cubicBezTo>
                  <a:cubicBezTo>
                    <a:pt x="1453" y="11661"/>
                    <a:pt x="2042" y="11715"/>
                    <a:pt x="2631" y="11743"/>
                  </a:cubicBezTo>
                  <a:lnTo>
                    <a:pt x="2638" y="10829"/>
                  </a:lnTo>
                  <a:cubicBezTo>
                    <a:pt x="2191" y="10805"/>
                    <a:pt x="1743" y="10773"/>
                    <a:pt x="1294" y="10724"/>
                  </a:cubicBezTo>
                  <a:cubicBezTo>
                    <a:pt x="1136" y="10706"/>
                    <a:pt x="977" y="10678"/>
                    <a:pt x="825" y="10646"/>
                  </a:cubicBezTo>
                  <a:cubicBezTo>
                    <a:pt x="1104" y="8982"/>
                    <a:pt x="1348" y="7299"/>
                    <a:pt x="1468" y="5625"/>
                  </a:cubicBezTo>
                  <a:cubicBezTo>
                    <a:pt x="1577" y="4101"/>
                    <a:pt x="1781" y="2560"/>
                    <a:pt x="1795" y="1027"/>
                  </a:cubicBezTo>
                  <a:lnTo>
                    <a:pt x="146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5"/>
            <p:cNvSpPr/>
            <p:nvPr/>
          </p:nvSpPr>
          <p:spPr>
            <a:xfrm>
              <a:off x="5921907" y="1251986"/>
              <a:ext cx="172715" cy="714261"/>
            </a:xfrm>
            <a:custGeom>
              <a:rect b="b" l="l" r="r" t="t"/>
              <a:pathLst>
                <a:path extrusionOk="0" h="11493" w="2779">
                  <a:moveTo>
                    <a:pt x="1812" y="0"/>
                  </a:moveTo>
                  <a:cubicBezTo>
                    <a:pt x="1537" y="1664"/>
                    <a:pt x="1569" y="3364"/>
                    <a:pt x="1478" y="5042"/>
                  </a:cubicBezTo>
                  <a:cubicBezTo>
                    <a:pt x="1379" y="6887"/>
                    <a:pt x="1400" y="8745"/>
                    <a:pt x="1481" y="10589"/>
                  </a:cubicBezTo>
                  <a:cubicBezTo>
                    <a:pt x="1339" y="10591"/>
                    <a:pt x="1197" y="10592"/>
                    <a:pt x="1058" y="10592"/>
                  </a:cubicBezTo>
                  <a:cubicBezTo>
                    <a:pt x="721" y="10592"/>
                    <a:pt x="394" y="10587"/>
                    <a:pt x="85" y="10582"/>
                  </a:cubicBezTo>
                  <a:cubicBezTo>
                    <a:pt x="60" y="10582"/>
                    <a:pt x="35" y="10582"/>
                    <a:pt x="10" y="10579"/>
                  </a:cubicBezTo>
                  <a:lnTo>
                    <a:pt x="0" y="11492"/>
                  </a:lnTo>
                  <a:lnTo>
                    <a:pt x="515" y="11492"/>
                  </a:lnTo>
                  <a:cubicBezTo>
                    <a:pt x="1224" y="11492"/>
                    <a:pt x="1999" y="11481"/>
                    <a:pt x="2779" y="11418"/>
                  </a:cubicBezTo>
                  <a:cubicBezTo>
                    <a:pt x="2736" y="11129"/>
                    <a:pt x="2708" y="10833"/>
                    <a:pt x="2705" y="10537"/>
                  </a:cubicBezTo>
                  <a:cubicBezTo>
                    <a:pt x="2606" y="10547"/>
                    <a:pt x="2507" y="10550"/>
                    <a:pt x="2409" y="10558"/>
                  </a:cubicBezTo>
                  <a:cubicBezTo>
                    <a:pt x="2405" y="10526"/>
                    <a:pt x="2398" y="10498"/>
                    <a:pt x="2388" y="10469"/>
                  </a:cubicBezTo>
                  <a:cubicBezTo>
                    <a:pt x="2313" y="8819"/>
                    <a:pt x="2274" y="7140"/>
                    <a:pt x="2362" y="5490"/>
                  </a:cubicBezTo>
                  <a:cubicBezTo>
                    <a:pt x="2455" y="3716"/>
                    <a:pt x="2409" y="1883"/>
                    <a:pt x="2708" y="127"/>
                  </a:cubicBezTo>
                  <a:cubicBezTo>
                    <a:pt x="2493" y="98"/>
                    <a:pt x="2282" y="67"/>
                    <a:pt x="2116" y="42"/>
                  </a:cubicBezTo>
                  <a:lnTo>
                    <a:pt x="181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5"/>
            <p:cNvSpPr/>
            <p:nvPr/>
          </p:nvSpPr>
          <p:spPr>
            <a:xfrm>
              <a:off x="5664173" y="648154"/>
              <a:ext cx="520071" cy="509796"/>
            </a:xfrm>
            <a:custGeom>
              <a:rect b="b" l="l" r="r" t="t"/>
              <a:pathLst>
                <a:path extrusionOk="0" h="8203" w="8368">
                  <a:moveTo>
                    <a:pt x="4147" y="0"/>
                  </a:moveTo>
                  <a:cubicBezTo>
                    <a:pt x="4099" y="0"/>
                    <a:pt x="4051" y="2"/>
                    <a:pt x="4002" y="5"/>
                  </a:cubicBezTo>
                  <a:cubicBezTo>
                    <a:pt x="3826" y="11"/>
                    <a:pt x="3646" y="60"/>
                    <a:pt x="3467" y="138"/>
                  </a:cubicBezTo>
                  <a:cubicBezTo>
                    <a:pt x="3138" y="262"/>
                    <a:pt x="2832" y="473"/>
                    <a:pt x="2557" y="809"/>
                  </a:cubicBezTo>
                  <a:cubicBezTo>
                    <a:pt x="1908" y="1478"/>
                    <a:pt x="1365" y="2466"/>
                    <a:pt x="1118" y="3411"/>
                  </a:cubicBezTo>
                  <a:cubicBezTo>
                    <a:pt x="970" y="3314"/>
                    <a:pt x="820" y="3255"/>
                    <a:pt x="685" y="3255"/>
                  </a:cubicBezTo>
                  <a:cubicBezTo>
                    <a:pt x="677" y="3255"/>
                    <a:pt x="670" y="3255"/>
                    <a:pt x="663" y="3255"/>
                  </a:cubicBezTo>
                  <a:cubicBezTo>
                    <a:pt x="187" y="3276"/>
                    <a:pt x="0" y="4020"/>
                    <a:pt x="106" y="4596"/>
                  </a:cubicBezTo>
                  <a:cubicBezTo>
                    <a:pt x="240" y="5322"/>
                    <a:pt x="776" y="5573"/>
                    <a:pt x="1273" y="5738"/>
                  </a:cubicBezTo>
                  <a:cubicBezTo>
                    <a:pt x="1485" y="6225"/>
                    <a:pt x="1791" y="6704"/>
                    <a:pt x="2151" y="7114"/>
                  </a:cubicBezTo>
                  <a:cubicBezTo>
                    <a:pt x="2528" y="7596"/>
                    <a:pt x="3022" y="7963"/>
                    <a:pt x="3597" y="8129"/>
                  </a:cubicBezTo>
                  <a:cubicBezTo>
                    <a:pt x="3615" y="8133"/>
                    <a:pt x="3632" y="8139"/>
                    <a:pt x="3650" y="8143"/>
                  </a:cubicBezTo>
                  <a:cubicBezTo>
                    <a:pt x="3682" y="8154"/>
                    <a:pt x="3713" y="8164"/>
                    <a:pt x="3749" y="8172"/>
                  </a:cubicBezTo>
                  <a:cubicBezTo>
                    <a:pt x="3773" y="8175"/>
                    <a:pt x="3794" y="8178"/>
                    <a:pt x="3819" y="8182"/>
                  </a:cubicBezTo>
                  <a:cubicBezTo>
                    <a:pt x="3837" y="8185"/>
                    <a:pt x="3858" y="8185"/>
                    <a:pt x="3876" y="8188"/>
                  </a:cubicBezTo>
                  <a:cubicBezTo>
                    <a:pt x="3921" y="8196"/>
                    <a:pt x="3967" y="8199"/>
                    <a:pt x="4013" y="8203"/>
                  </a:cubicBezTo>
                  <a:cubicBezTo>
                    <a:pt x="4059" y="8203"/>
                    <a:pt x="4102" y="8203"/>
                    <a:pt x="4147" y="8199"/>
                  </a:cubicBezTo>
                  <a:lnTo>
                    <a:pt x="4207" y="8199"/>
                  </a:lnTo>
                  <a:cubicBezTo>
                    <a:pt x="4232" y="8196"/>
                    <a:pt x="4253" y="8196"/>
                    <a:pt x="4278" y="8193"/>
                  </a:cubicBezTo>
                  <a:cubicBezTo>
                    <a:pt x="4313" y="8188"/>
                    <a:pt x="4344" y="8182"/>
                    <a:pt x="4380" y="8175"/>
                  </a:cubicBezTo>
                  <a:cubicBezTo>
                    <a:pt x="4398" y="8172"/>
                    <a:pt x="4415" y="8167"/>
                    <a:pt x="4429" y="8164"/>
                  </a:cubicBezTo>
                  <a:cubicBezTo>
                    <a:pt x="5018" y="8048"/>
                    <a:pt x="5544" y="7723"/>
                    <a:pt x="5959" y="7275"/>
                  </a:cubicBezTo>
                  <a:cubicBezTo>
                    <a:pt x="6354" y="6902"/>
                    <a:pt x="6700" y="6450"/>
                    <a:pt x="6950" y="5981"/>
                  </a:cubicBezTo>
                  <a:cubicBezTo>
                    <a:pt x="7461" y="5861"/>
                    <a:pt x="8016" y="5657"/>
                    <a:pt x="8213" y="4945"/>
                  </a:cubicBezTo>
                  <a:cubicBezTo>
                    <a:pt x="8368" y="4380"/>
                    <a:pt x="8244" y="3623"/>
                    <a:pt x="7775" y="3563"/>
                  </a:cubicBezTo>
                  <a:cubicBezTo>
                    <a:pt x="7755" y="3560"/>
                    <a:pt x="7734" y="3559"/>
                    <a:pt x="7713" y="3559"/>
                  </a:cubicBezTo>
                  <a:cubicBezTo>
                    <a:pt x="7587" y="3559"/>
                    <a:pt x="7446" y="3603"/>
                    <a:pt x="7310" y="3675"/>
                  </a:cubicBezTo>
                  <a:cubicBezTo>
                    <a:pt x="7141" y="2716"/>
                    <a:pt x="6686" y="1683"/>
                    <a:pt x="6097" y="960"/>
                  </a:cubicBezTo>
                  <a:cubicBezTo>
                    <a:pt x="5853" y="604"/>
                    <a:pt x="5565" y="364"/>
                    <a:pt x="5247" y="216"/>
                  </a:cubicBezTo>
                  <a:cubicBezTo>
                    <a:pt x="5078" y="124"/>
                    <a:pt x="4901" y="57"/>
                    <a:pt x="4725" y="36"/>
                  </a:cubicBezTo>
                  <a:cubicBezTo>
                    <a:pt x="4605" y="18"/>
                    <a:pt x="4482" y="11"/>
                    <a:pt x="4366" y="8"/>
                  </a:cubicBezTo>
                  <a:cubicBezTo>
                    <a:pt x="4293" y="3"/>
                    <a:pt x="4220" y="0"/>
                    <a:pt x="4147" y="0"/>
                  </a:cubicBez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5"/>
            <p:cNvSpPr/>
            <p:nvPr/>
          </p:nvSpPr>
          <p:spPr>
            <a:xfrm>
              <a:off x="6035826" y="2024675"/>
              <a:ext cx="328152" cy="293771"/>
            </a:xfrm>
            <a:custGeom>
              <a:rect b="b" l="l" r="r" t="t"/>
              <a:pathLst>
                <a:path extrusionOk="0" h="4727" w="5280">
                  <a:moveTo>
                    <a:pt x="4303" y="0"/>
                  </a:moveTo>
                  <a:cubicBezTo>
                    <a:pt x="4303" y="0"/>
                    <a:pt x="3178" y="1365"/>
                    <a:pt x="3026" y="1475"/>
                  </a:cubicBezTo>
                  <a:cubicBezTo>
                    <a:pt x="3019" y="1481"/>
                    <a:pt x="3005" y="1485"/>
                    <a:pt x="2995" y="1492"/>
                  </a:cubicBezTo>
                  <a:lnTo>
                    <a:pt x="2998" y="1496"/>
                  </a:lnTo>
                  <a:cubicBezTo>
                    <a:pt x="2977" y="1510"/>
                    <a:pt x="2956" y="1527"/>
                    <a:pt x="2941" y="1531"/>
                  </a:cubicBezTo>
                  <a:cubicBezTo>
                    <a:pt x="2275" y="913"/>
                    <a:pt x="1774" y="770"/>
                    <a:pt x="1774" y="770"/>
                  </a:cubicBezTo>
                  <a:cubicBezTo>
                    <a:pt x="1700" y="741"/>
                    <a:pt x="1641" y="729"/>
                    <a:pt x="1596" y="729"/>
                  </a:cubicBezTo>
                  <a:cubicBezTo>
                    <a:pt x="1328" y="729"/>
                    <a:pt x="1503" y="1146"/>
                    <a:pt x="1503" y="1146"/>
                  </a:cubicBezTo>
                  <a:lnTo>
                    <a:pt x="1883" y="2074"/>
                  </a:lnTo>
                  <a:lnTo>
                    <a:pt x="875" y="2941"/>
                  </a:lnTo>
                  <a:cubicBezTo>
                    <a:pt x="99" y="3470"/>
                    <a:pt x="0" y="4003"/>
                    <a:pt x="36" y="4324"/>
                  </a:cubicBezTo>
                  <a:cubicBezTo>
                    <a:pt x="60" y="4557"/>
                    <a:pt x="263" y="4727"/>
                    <a:pt x="496" y="4727"/>
                  </a:cubicBezTo>
                  <a:cubicBezTo>
                    <a:pt x="502" y="4727"/>
                    <a:pt x="509" y="4726"/>
                    <a:pt x="516" y="4726"/>
                  </a:cubicBezTo>
                  <a:cubicBezTo>
                    <a:pt x="755" y="4712"/>
                    <a:pt x="1066" y="4648"/>
                    <a:pt x="1359" y="4570"/>
                  </a:cubicBezTo>
                  <a:cubicBezTo>
                    <a:pt x="1954" y="4422"/>
                    <a:pt x="2487" y="4091"/>
                    <a:pt x="2892" y="3633"/>
                  </a:cubicBezTo>
                  <a:lnTo>
                    <a:pt x="3615" y="2814"/>
                  </a:lnTo>
                  <a:cubicBezTo>
                    <a:pt x="3661" y="2762"/>
                    <a:pt x="3711" y="2708"/>
                    <a:pt x="3766" y="2663"/>
                  </a:cubicBezTo>
                  <a:lnTo>
                    <a:pt x="5280" y="1320"/>
                  </a:lnTo>
                  <a:lnTo>
                    <a:pt x="4303" y="0"/>
                  </a:ln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5"/>
            <p:cNvSpPr/>
            <p:nvPr/>
          </p:nvSpPr>
          <p:spPr>
            <a:xfrm>
              <a:off x="5242676" y="2156491"/>
              <a:ext cx="535298" cy="747510"/>
            </a:xfrm>
            <a:custGeom>
              <a:rect b="b" l="l" r="r" t="t"/>
              <a:pathLst>
                <a:path extrusionOk="0" h="12028" w="8613">
                  <a:moveTo>
                    <a:pt x="7204" y="0"/>
                  </a:moveTo>
                  <a:cubicBezTo>
                    <a:pt x="7052" y="0"/>
                    <a:pt x="6902" y="75"/>
                    <a:pt x="6814" y="214"/>
                  </a:cubicBezTo>
                  <a:lnTo>
                    <a:pt x="25" y="10930"/>
                  </a:lnTo>
                  <a:lnTo>
                    <a:pt x="1" y="10969"/>
                  </a:lnTo>
                  <a:lnTo>
                    <a:pt x="1274" y="11780"/>
                  </a:lnTo>
                  <a:lnTo>
                    <a:pt x="1659" y="12027"/>
                  </a:lnTo>
                  <a:lnTo>
                    <a:pt x="8475" y="1268"/>
                  </a:lnTo>
                  <a:cubicBezTo>
                    <a:pt x="8612" y="1056"/>
                    <a:pt x="8545" y="775"/>
                    <a:pt x="8334" y="637"/>
                  </a:cubicBezTo>
                  <a:lnTo>
                    <a:pt x="7452" y="73"/>
                  </a:lnTo>
                  <a:cubicBezTo>
                    <a:pt x="7399" y="37"/>
                    <a:pt x="7339" y="16"/>
                    <a:pt x="7279" y="6"/>
                  </a:cubicBezTo>
                  <a:cubicBezTo>
                    <a:pt x="7254" y="2"/>
                    <a:pt x="7229" y="0"/>
                    <a:pt x="7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5"/>
            <p:cNvSpPr/>
            <p:nvPr/>
          </p:nvSpPr>
          <p:spPr>
            <a:xfrm>
              <a:off x="5331923" y="2196080"/>
              <a:ext cx="441886" cy="707922"/>
            </a:xfrm>
            <a:custGeom>
              <a:rect b="b" l="l" r="r" t="t"/>
              <a:pathLst>
                <a:path extrusionOk="0" h="11391" w="7110">
                  <a:moveTo>
                    <a:pt x="6898" y="0"/>
                  </a:moveTo>
                  <a:lnTo>
                    <a:pt x="0" y="10882"/>
                  </a:lnTo>
                  <a:cubicBezTo>
                    <a:pt x="152" y="11041"/>
                    <a:pt x="240" y="11193"/>
                    <a:pt x="240" y="11305"/>
                  </a:cubicBezTo>
                  <a:cubicBezTo>
                    <a:pt x="240" y="11337"/>
                    <a:pt x="233" y="11362"/>
                    <a:pt x="218" y="11387"/>
                  </a:cubicBezTo>
                  <a:lnTo>
                    <a:pt x="223" y="11390"/>
                  </a:lnTo>
                  <a:lnTo>
                    <a:pt x="7039" y="631"/>
                  </a:lnTo>
                  <a:cubicBezTo>
                    <a:pt x="7085" y="557"/>
                    <a:pt x="7109" y="473"/>
                    <a:pt x="7109" y="391"/>
                  </a:cubicBezTo>
                  <a:lnTo>
                    <a:pt x="7109" y="385"/>
                  </a:lnTo>
                  <a:cubicBezTo>
                    <a:pt x="7109" y="237"/>
                    <a:pt x="7031" y="88"/>
                    <a:pt x="68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5"/>
            <p:cNvSpPr/>
            <p:nvPr/>
          </p:nvSpPr>
          <p:spPr>
            <a:xfrm>
              <a:off x="5773743" y="2219945"/>
              <a:ext cx="62" cy="497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7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0EE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5"/>
            <p:cNvSpPr/>
            <p:nvPr/>
          </p:nvSpPr>
          <p:spPr>
            <a:xfrm>
              <a:off x="5245100" y="2156367"/>
              <a:ext cx="450028" cy="679645"/>
            </a:xfrm>
            <a:custGeom>
              <a:rect b="b" l="l" r="r" t="t"/>
              <a:pathLst>
                <a:path extrusionOk="0" h="10936" w="7241">
                  <a:moveTo>
                    <a:pt x="7163" y="0"/>
                  </a:moveTo>
                  <a:cubicBezTo>
                    <a:pt x="7011" y="0"/>
                    <a:pt x="6863" y="78"/>
                    <a:pt x="6775" y="216"/>
                  </a:cubicBezTo>
                  <a:lnTo>
                    <a:pt x="2240" y="7374"/>
                  </a:lnTo>
                  <a:lnTo>
                    <a:pt x="1" y="10911"/>
                  </a:lnTo>
                  <a:lnTo>
                    <a:pt x="1" y="10936"/>
                  </a:lnTo>
                  <a:cubicBezTo>
                    <a:pt x="46" y="10908"/>
                    <a:pt x="106" y="10893"/>
                    <a:pt x="184" y="10893"/>
                  </a:cubicBezTo>
                  <a:cubicBezTo>
                    <a:pt x="230" y="10893"/>
                    <a:pt x="283" y="10897"/>
                    <a:pt x="336" y="10908"/>
                  </a:cubicBezTo>
                  <a:lnTo>
                    <a:pt x="7240" y="8"/>
                  </a:lnTo>
                  <a:cubicBezTo>
                    <a:pt x="7216" y="5"/>
                    <a:pt x="7188" y="0"/>
                    <a:pt x="71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5"/>
            <p:cNvSpPr/>
            <p:nvPr/>
          </p:nvSpPr>
          <p:spPr>
            <a:xfrm>
              <a:off x="5318001" y="2481900"/>
              <a:ext cx="189930" cy="185883"/>
            </a:xfrm>
            <a:custGeom>
              <a:rect b="b" l="l" r="r" t="t"/>
              <a:pathLst>
                <a:path extrusionOk="0" h="2991" w="3056">
                  <a:moveTo>
                    <a:pt x="2021" y="1"/>
                  </a:moveTo>
                  <a:cubicBezTo>
                    <a:pt x="1241" y="1"/>
                    <a:pt x="517" y="1453"/>
                    <a:pt x="517" y="1453"/>
                  </a:cubicBezTo>
                  <a:cubicBezTo>
                    <a:pt x="0" y="2412"/>
                    <a:pt x="630" y="2990"/>
                    <a:pt x="1381" y="2990"/>
                  </a:cubicBezTo>
                  <a:cubicBezTo>
                    <a:pt x="1992" y="2990"/>
                    <a:pt x="2684" y="2607"/>
                    <a:pt x="2901" y="1734"/>
                  </a:cubicBezTo>
                  <a:cubicBezTo>
                    <a:pt x="3056" y="1106"/>
                    <a:pt x="3007" y="162"/>
                    <a:pt x="2125" y="10"/>
                  </a:cubicBezTo>
                  <a:cubicBezTo>
                    <a:pt x="2090" y="4"/>
                    <a:pt x="2055" y="1"/>
                    <a:pt x="2021" y="1"/>
                  </a:cubicBez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5"/>
            <p:cNvSpPr/>
            <p:nvPr/>
          </p:nvSpPr>
          <p:spPr>
            <a:xfrm>
              <a:off x="5479093" y="2588732"/>
              <a:ext cx="63269" cy="71843"/>
            </a:xfrm>
            <a:custGeom>
              <a:rect b="b" l="l" r="r" t="t"/>
              <a:pathLst>
                <a:path extrusionOk="0" h="1156" w="1018">
                  <a:moveTo>
                    <a:pt x="663" y="1"/>
                  </a:moveTo>
                  <a:cubicBezTo>
                    <a:pt x="402" y="1"/>
                    <a:pt x="203" y="541"/>
                    <a:pt x="203" y="541"/>
                  </a:cubicBezTo>
                  <a:cubicBezTo>
                    <a:pt x="1" y="907"/>
                    <a:pt x="227" y="1156"/>
                    <a:pt x="487" y="1156"/>
                  </a:cubicBezTo>
                  <a:cubicBezTo>
                    <a:pt x="681" y="1156"/>
                    <a:pt x="894" y="1018"/>
                    <a:pt x="965" y="689"/>
                  </a:cubicBezTo>
                  <a:cubicBezTo>
                    <a:pt x="1017" y="442"/>
                    <a:pt x="1000" y="64"/>
                    <a:pt x="700" y="4"/>
                  </a:cubicBezTo>
                  <a:cubicBezTo>
                    <a:pt x="687" y="2"/>
                    <a:pt x="675" y="1"/>
                    <a:pt x="663" y="1"/>
                  </a:cubicBez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5"/>
            <p:cNvSpPr/>
            <p:nvPr/>
          </p:nvSpPr>
          <p:spPr>
            <a:xfrm>
              <a:off x="5705565" y="608503"/>
              <a:ext cx="471718" cy="390783"/>
            </a:xfrm>
            <a:custGeom>
              <a:rect b="b" l="l" r="r" t="t"/>
              <a:pathLst>
                <a:path extrusionOk="0" h="6288" w="7590">
                  <a:moveTo>
                    <a:pt x="3700" y="1"/>
                  </a:moveTo>
                  <a:cubicBezTo>
                    <a:pt x="3348" y="1"/>
                    <a:pt x="2998" y="36"/>
                    <a:pt x="2681" y="109"/>
                  </a:cubicBezTo>
                  <a:cubicBezTo>
                    <a:pt x="2310" y="194"/>
                    <a:pt x="1929" y="262"/>
                    <a:pt x="1612" y="484"/>
                  </a:cubicBezTo>
                  <a:cubicBezTo>
                    <a:pt x="1354" y="664"/>
                    <a:pt x="1129" y="879"/>
                    <a:pt x="903" y="1094"/>
                  </a:cubicBezTo>
                  <a:cubicBezTo>
                    <a:pt x="720" y="1273"/>
                    <a:pt x="586" y="1489"/>
                    <a:pt x="452" y="1711"/>
                  </a:cubicBezTo>
                  <a:cubicBezTo>
                    <a:pt x="335" y="1908"/>
                    <a:pt x="300" y="2155"/>
                    <a:pt x="226" y="2373"/>
                  </a:cubicBezTo>
                  <a:cubicBezTo>
                    <a:pt x="110" y="2716"/>
                    <a:pt x="0" y="3110"/>
                    <a:pt x="54" y="3474"/>
                  </a:cubicBezTo>
                  <a:cubicBezTo>
                    <a:pt x="117" y="3911"/>
                    <a:pt x="159" y="4437"/>
                    <a:pt x="396" y="4828"/>
                  </a:cubicBezTo>
                  <a:cubicBezTo>
                    <a:pt x="448" y="5026"/>
                    <a:pt x="519" y="5219"/>
                    <a:pt x="614" y="5361"/>
                  </a:cubicBezTo>
                  <a:cubicBezTo>
                    <a:pt x="889" y="4666"/>
                    <a:pt x="1408" y="4038"/>
                    <a:pt x="2155" y="3880"/>
                  </a:cubicBezTo>
                  <a:cubicBezTo>
                    <a:pt x="2497" y="3809"/>
                    <a:pt x="2835" y="3724"/>
                    <a:pt x="3167" y="3611"/>
                  </a:cubicBezTo>
                  <a:cubicBezTo>
                    <a:pt x="3485" y="3502"/>
                    <a:pt x="3897" y="3325"/>
                    <a:pt x="4080" y="3022"/>
                  </a:cubicBezTo>
                  <a:cubicBezTo>
                    <a:pt x="4134" y="3259"/>
                    <a:pt x="4285" y="3424"/>
                    <a:pt x="4500" y="3537"/>
                  </a:cubicBezTo>
                  <a:cubicBezTo>
                    <a:pt x="4775" y="3682"/>
                    <a:pt x="5005" y="3784"/>
                    <a:pt x="5237" y="3996"/>
                  </a:cubicBezTo>
                  <a:cubicBezTo>
                    <a:pt x="5526" y="4256"/>
                    <a:pt x="5843" y="4567"/>
                    <a:pt x="5886" y="4972"/>
                  </a:cubicBezTo>
                  <a:cubicBezTo>
                    <a:pt x="5911" y="5192"/>
                    <a:pt x="5967" y="5420"/>
                    <a:pt x="5932" y="5639"/>
                  </a:cubicBezTo>
                  <a:cubicBezTo>
                    <a:pt x="5897" y="5851"/>
                    <a:pt x="5848" y="6090"/>
                    <a:pt x="5770" y="6288"/>
                  </a:cubicBezTo>
                  <a:cubicBezTo>
                    <a:pt x="6478" y="5128"/>
                    <a:pt x="7589" y="3957"/>
                    <a:pt x="7307" y="2479"/>
                  </a:cubicBezTo>
                  <a:cubicBezTo>
                    <a:pt x="7191" y="1877"/>
                    <a:pt x="6922" y="1256"/>
                    <a:pt x="6464" y="825"/>
                  </a:cubicBezTo>
                  <a:cubicBezTo>
                    <a:pt x="6256" y="635"/>
                    <a:pt x="5928" y="490"/>
                    <a:pt x="5678" y="360"/>
                  </a:cubicBezTo>
                  <a:cubicBezTo>
                    <a:pt x="5435" y="233"/>
                    <a:pt x="5138" y="194"/>
                    <a:pt x="4874" y="131"/>
                  </a:cubicBezTo>
                  <a:cubicBezTo>
                    <a:pt x="4509" y="46"/>
                    <a:pt x="4103" y="1"/>
                    <a:pt x="3700" y="1"/>
                  </a:cubicBezTo>
                  <a:close/>
                </a:path>
              </a:pathLst>
            </a:custGeom>
            <a:solidFill>
              <a:srgbClr val="0030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5"/>
            <p:cNvSpPr/>
            <p:nvPr/>
          </p:nvSpPr>
          <p:spPr>
            <a:xfrm>
              <a:off x="5785986" y="1215132"/>
              <a:ext cx="239153" cy="215030"/>
            </a:xfrm>
            <a:custGeom>
              <a:rect b="b" l="l" r="r" t="t"/>
              <a:pathLst>
                <a:path extrusionOk="0" h="3460" w="3848">
                  <a:moveTo>
                    <a:pt x="3118" y="1"/>
                  </a:moveTo>
                  <a:lnTo>
                    <a:pt x="1954" y="2722"/>
                  </a:lnTo>
                  <a:lnTo>
                    <a:pt x="854" y="156"/>
                  </a:lnTo>
                  <a:lnTo>
                    <a:pt x="0" y="304"/>
                  </a:lnTo>
                  <a:lnTo>
                    <a:pt x="593" y="3424"/>
                  </a:lnTo>
                  <a:lnTo>
                    <a:pt x="1951" y="2733"/>
                  </a:lnTo>
                  <a:lnTo>
                    <a:pt x="1933" y="2765"/>
                  </a:lnTo>
                  <a:lnTo>
                    <a:pt x="3305" y="3460"/>
                  </a:lnTo>
                  <a:lnTo>
                    <a:pt x="3848" y="568"/>
                  </a:lnTo>
                  <a:lnTo>
                    <a:pt x="3143" y="4"/>
                  </a:lnTo>
                  <a:lnTo>
                    <a:pt x="31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5"/>
            <p:cNvSpPr/>
            <p:nvPr/>
          </p:nvSpPr>
          <p:spPr>
            <a:xfrm>
              <a:off x="5370331" y="2335478"/>
              <a:ext cx="139216" cy="265743"/>
            </a:xfrm>
            <a:custGeom>
              <a:rect b="b" l="l" r="r" t="t"/>
              <a:pathLst>
                <a:path extrusionOk="0" h="4276" w="2240">
                  <a:moveTo>
                    <a:pt x="2232" y="0"/>
                  </a:moveTo>
                  <a:lnTo>
                    <a:pt x="366" y="296"/>
                  </a:lnTo>
                  <a:lnTo>
                    <a:pt x="468" y="2972"/>
                  </a:lnTo>
                  <a:lnTo>
                    <a:pt x="451" y="2972"/>
                  </a:lnTo>
                  <a:lnTo>
                    <a:pt x="45" y="4101"/>
                  </a:lnTo>
                  <a:cubicBezTo>
                    <a:pt x="1" y="4223"/>
                    <a:pt x="79" y="4276"/>
                    <a:pt x="225" y="4276"/>
                  </a:cubicBezTo>
                  <a:cubicBezTo>
                    <a:pt x="766" y="4276"/>
                    <a:pt x="2240" y="3556"/>
                    <a:pt x="1864" y="3050"/>
                  </a:cubicBezTo>
                  <a:cubicBezTo>
                    <a:pt x="1861" y="3033"/>
                    <a:pt x="1864" y="3008"/>
                    <a:pt x="1872" y="2979"/>
                  </a:cubicBezTo>
                  <a:lnTo>
                    <a:pt x="1872" y="2948"/>
                  </a:lnTo>
                  <a:cubicBezTo>
                    <a:pt x="1897" y="2761"/>
                    <a:pt x="1942" y="2377"/>
                    <a:pt x="1999" y="1820"/>
                  </a:cubicBezTo>
                  <a:lnTo>
                    <a:pt x="2232" y="0"/>
                  </a:ln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5"/>
            <p:cNvSpPr/>
            <p:nvPr/>
          </p:nvSpPr>
          <p:spPr>
            <a:xfrm>
              <a:off x="5729430" y="743924"/>
              <a:ext cx="408823" cy="114041"/>
            </a:xfrm>
            <a:custGeom>
              <a:rect b="b" l="l" r="r" t="t"/>
              <a:pathLst>
                <a:path extrusionOk="0" h="1835" w="6578">
                  <a:moveTo>
                    <a:pt x="1" y="1"/>
                  </a:moveTo>
                  <a:cubicBezTo>
                    <a:pt x="1" y="64"/>
                    <a:pt x="5" y="127"/>
                    <a:pt x="8" y="188"/>
                  </a:cubicBezTo>
                  <a:cubicBezTo>
                    <a:pt x="26" y="435"/>
                    <a:pt x="82" y="667"/>
                    <a:pt x="163" y="876"/>
                  </a:cubicBezTo>
                  <a:cubicBezTo>
                    <a:pt x="389" y="1447"/>
                    <a:pt x="837" y="1834"/>
                    <a:pt x="1345" y="1834"/>
                  </a:cubicBezTo>
                  <a:lnTo>
                    <a:pt x="5238" y="1834"/>
                  </a:lnTo>
                  <a:cubicBezTo>
                    <a:pt x="5604" y="1834"/>
                    <a:pt x="5943" y="1630"/>
                    <a:pt x="6186" y="1299"/>
                  </a:cubicBezTo>
                  <a:cubicBezTo>
                    <a:pt x="6274" y="1175"/>
                    <a:pt x="6356" y="1030"/>
                    <a:pt x="6419" y="876"/>
                  </a:cubicBezTo>
                  <a:cubicBezTo>
                    <a:pt x="6521" y="617"/>
                    <a:pt x="6577" y="318"/>
                    <a:pt x="6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5"/>
            <p:cNvSpPr/>
            <p:nvPr/>
          </p:nvSpPr>
          <p:spPr>
            <a:xfrm>
              <a:off x="5705130" y="538400"/>
              <a:ext cx="457486" cy="297003"/>
            </a:xfrm>
            <a:custGeom>
              <a:rect b="b" l="l" r="r" t="t"/>
              <a:pathLst>
                <a:path extrusionOk="0" h="4779" w="7361">
                  <a:moveTo>
                    <a:pt x="3692" y="0"/>
                  </a:moveTo>
                  <a:cubicBezTo>
                    <a:pt x="3171" y="0"/>
                    <a:pt x="2688" y="103"/>
                    <a:pt x="2250" y="282"/>
                  </a:cubicBezTo>
                  <a:cubicBezTo>
                    <a:pt x="1542" y="571"/>
                    <a:pt x="959" y="1076"/>
                    <a:pt x="568" y="1717"/>
                  </a:cubicBezTo>
                  <a:cubicBezTo>
                    <a:pt x="565" y="1721"/>
                    <a:pt x="568" y="1721"/>
                    <a:pt x="568" y="1721"/>
                  </a:cubicBezTo>
                  <a:cubicBezTo>
                    <a:pt x="205" y="2303"/>
                    <a:pt x="1" y="3005"/>
                    <a:pt x="1" y="3766"/>
                  </a:cubicBezTo>
                  <a:cubicBezTo>
                    <a:pt x="1" y="3836"/>
                    <a:pt x="39" y="4778"/>
                    <a:pt x="39" y="4778"/>
                  </a:cubicBezTo>
                  <a:cubicBezTo>
                    <a:pt x="1337" y="4044"/>
                    <a:pt x="2594" y="3679"/>
                    <a:pt x="3812" y="3679"/>
                  </a:cubicBezTo>
                  <a:cubicBezTo>
                    <a:pt x="5034" y="3679"/>
                    <a:pt x="6217" y="4047"/>
                    <a:pt x="7360" y="4778"/>
                  </a:cubicBezTo>
                  <a:cubicBezTo>
                    <a:pt x="7360" y="4778"/>
                    <a:pt x="7357" y="4144"/>
                    <a:pt x="7357" y="3805"/>
                  </a:cubicBezTo>
                  <a:cubicBezTo>
                    <a:pt x="7357" y="3114"/>
                    <a:pt x="7191" y="2469"/>
                    <a:pt x="6891" y="1911"/>
                  </a:cubicBezTo>
                  <a:cubicBezTo>
                    <a:pt x="6521" y="1210"/>
                    <a:pt x="5943" y="653"/>
                    <a:pt x="5220" y="328"/>
                  </a:cubicBezTo>
                  <a:cubicBezTo>
                    <a:pt x="4761" y="116"/>
                    <a:pt x="4247" y="0"/>
                    <a:pt x="36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5"/>
            <p:cNvSpPr/>
            <p:nvPr/>
          </p:nvSpPr>
          <p:spPr>
            <a:xfrm>
              <a:off x="5740431" y="555864"/>
              <a:ext cx="122560" cy="187934"/>
            </a:xfrm>
            <a:custGeom>
              <a:rect b="b" l="l" r="r" t="t"/>
              <a:pathLst>
                <a:path extrusionOk="0" h="3024" w="1972">
                  <a:moveTo>
                    <a:pt x="1682" y="1"/>
                  </a:moveTo>
                  <a:cubicBezTo>
                    <a:pt x="974" y="290"/>
                    <a:pt x="391" y="795"/>
                    <a:pt x="0" y="1436"/>
                  </a:cubicBezTo>
                  <a:lnTo>
                    <a:pt x="0" y="1440"/>
                  </a:lnTo>
                  <a:cubicBezTo>
                    <a:pt x="56" y="1863"/>
                    <a:pt x="187" y="2251"/>
                    <a:pt x="399" y="2657"/>
                  </a:cubicBezTo>
                  <a:cubicBezTo>
                    <a:pt x="533" y="2914"/>
                    <a:pt x="709" y="3023"/>
                    <a:pt x="892" y="3023"/>
                  </a:cubicBezTo>
                  <a:cubicBezTo>
                    <a:pt x="1125" y="3023"/>
                    <a:pt x="1368" y="2833"/>
                    <a:pt x="1520" y="2526"/>
                  </a:cubicBezTo>
                  <a:cubicBezTo>
                    <a:pt x="1841" y="1881"/>
                    <a:pt x="1972" y="999"/>
                    <a:pt x="1784" y="297"/>
                  </a:cubicBezTo>
                  <a:cubicBezTo>
                    <a:pt x="1760" y="188"/>
                    <a:pt x="1728" y="89"/>
                    <a:pt x="16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5"/>
            <p:cNvSpPr/>
            <p:nvPr/>
          </p:nvSpPr>
          <p:spPr>
            <a:xfrm>
              <a:off x="6012831" y="558722"/>
              <a:ext cx="120633" cy="185075"/>
            </a:xfrm>
            <a:custGeom>
              <a:rect b="b" l="l" r="r" t="t"/>
              <a:pathLst>
                <a:path extrusionOk="0" h="2978" w="1941">
                  <a:moveTo>
                    <a:pt x="269" y="1"/>
                  </a:moveTo>
                  <a:cubicBezTo>
                    <a:pt x="233" y="79"/>
                    <a:pt x="209" y="163"/>
                    <a:pt x="184" y="251"/>
                  </a:cubicBezTo>
                  <a:cubicBezTo>
                    <a:pt x="0" y="953"/>
                    <a:pt x="131" y="1835"/>
                    <a:pt x="452" y="2480"/>
                  </a:cubicBezTo>
                  <a:cubicBezTo>
                    <a:pt x="603" y="2787"/>
                    <a:pt x="843" y="2977"/>
                    <a:pt x="1080" y="2977"/>
                  </a:cubicBezTo>
                  <a:cubicBezTo>
                    <a:pt x="1259" y="2977"/>
                    <a:pt x="1439" y="2868"/>
                    <a:pt x="1573" y="2611"/>
                  </a:cubicBezTo>
                  <a:cubicBezTo>
                    <a:pt x="1750" y="2269"/>
                    <a:pt x="1873" y="1934"/>
                    <a:pt x="1940" y="1584"/>
                  </a:cubicBezTo>
                  <a:cubicBezTo>
                    <a:pt x="1570" y="883"/>
                    <a:pt x="992" y="326"/>
                    <a:pt x="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" name="Google Shape;1410;p55"/>
          <p:cNvGrpSpPr/>
          <p:nvPr/>
        </p:nvGrpSpPr>
        <p:grpSpPr>
          <a:xfrm>
            <a:off x="4690075" y="1500223"/>
            <a:ext cx="2157040" cy="3355915"/>
            <a:chOff x="4123300" y="1387973"/>
            <a:chExt cx="2157040" cy="3355915"/>
          </a:xfrm>
        </p:grpSpPr>
        <p:sp>
          <p:nvSpPr>
            <p:cNvPr id="1411" name="Google Shape;1411;p55"/>
            <p:cNvSpPr/>
            <p:nvPr/>
          </p:nvSpPr>
          <p:spPr>
            <a:xfrm>
              <a:off x="4653188" y="3573373"/>
              <a:ext cx="1107744" cy="1117768"/>
            </a:xfrm>
            <a:custGeom>
              <a:rect b="b" l="l" r="r" t="t"/>
              <a:pathLst>
                <a:path extrusionOk="0" h="7248" w="7183">
                  <a:moveTo>
                    <a:pt x="5695" y="1260"/>
                  </a:moveTo>
                  <a:lnTo>
                    <a:pt x="6178" y="3809"/>
                  </a:lnTo>
                  <a:lnTo>
                    <a:pt x="1005" y="3809"/>
                  </a:lnTo>
                  <a:lnTo>
                    <a:pt x="1488" y="1260"/>
                  </a:lnTo>
                  <a:close/>
                  <a:moveTo>
                    <a:pt x="1358" y="1"/>
                  </a:moveTo>
                  <a:lnTo>
                    <a:pt x="0" y="7248"/>
                  </a:lnTo>
                  <a:lnTo>
                    <a:pt x="356" y="7248"/>
                  </a:lnTo>
                  <a:lnTo>
                    <a:pt x="941" y="4155"/>
                  </a:lnTo>
                  <a:lnTo>
                    <a:pt x="6245" y="4155"/>
                  </a:lnTo>
                  <a:lnTo>
                    <a:pt x="6831" y="7248"/>
                  </a:lnTo>
                  <a:lnTo>
                    <a:pt x="7183" y="7248"/>
                  </a:lnTo>
                  <a:lnTo>
                    <a:pt x="5829" y="1"/>
                  </a:lnTo>
                  <a:lnTo>
                    <a:pt x="5472" y="82"/>
                  </a:lnTo>
                  <a:lnTo>
                    <a:pt x="5631" y="918"/>
                  </a:lnTo>
                  <a:lnTo>
                    <a:pt x="1555" y="918"/>
                  </a:lnTo>
                  <a:lnTo>
                    <a:pt x="1714" y="82"/>
                  </a:lnTo>
                  <a:lnTo>
                    <a:pt x="13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5"/>
            <p:cNvSpPr/>
            <p:nvPr/>
          </p:nvSpPr>
          <p:spPr>
            <a:xfrm>
              <a:off x="4684648" y="3402193"/>
              <a:ext cx="1051455" cy="267722"/>
            </a:xfrm>
            <a:custGeom>
              <a:rect b="b" l="l" r="r" t="t"/>
              <a:pathLst>
                <a:path extrusionOk="0" h="1736" w="6818">
                  <a:moveTo>
                    <a:pt x="783" y="0"/>
                  </a:moveTo>
                  <a:cubicBezTo>
                    <a:pt x="353" y="0"/>
                    <a:pt x="0" y="388"/>
                    <a:pt x="0" y="868"/>
                  </a:cubicBezTo>
                  <a:cubicBezTo>
                    <a:pt x="0" y="1343"/>
                    <a:pt x="353" y="1735"/>
                    <a:pt x="783" y="1735"/>
                  </a:cubicBezTo>
                  <a:lnTo>
                    <a:pt x="6034" y="1735"/>
                  </a:lnTo>
                  <a:cubicBezTo>
                    <a:pt x="6464" y="1735"/>
                    <a:pt x="6817" y="1343"/>
                    <a:pt x="6817" y="868"/>
                  </a:cubicBezTo>
                  <a:cubicBezTo>
                    <a:pt x="6817" y="388"/>
                    <a:pt x="6464" y="0"/>
                    <a:pt x="6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5"/>
            <p:cNvSpPr/>
            <p:nvPr/>
          </p:nvSpPr>
          <p:spPr>
            <a:xfrm>
              <a:off x="4549708" y="2128366"/>
              <a:ext cx="493342" cy="578470"/>
            </a:xfrm>
            <a:custGeom>
              <a:rect b="b" l="l" r="r" t="t"/>
              <a:pathLst>
                <a:path extrusionOk="0" h="3751" w="3199">
                  <a:moveTo>
                    <a:pt x="2972" y="0"/>
                  </a:moveTo>
                  <a:cubicBezTo>
                    <a:pt x="2691" y="0"/>
                    <a:pt x="2196" y="120"/>
                    <a:pt x="1753" y="837"/>
                  </a:cubicBezTo>
                  <a:cubicBezTo>
                    <a:pt x="1440" y="1345"/>
                    <a:pt x="1108" y="1843"/>
                    <a:pt x="731" y="2300"/>
                  </a:cubicBezTo>
                  <a:lnTo>
                    <a:pt x="248" y="2896"/>
                  </a:lnTo>
                  <a:cubicBezTo>
                    <a:pt x="1" y="3200"/>
                    <a:pt x="152" y="3662"/>
                    <a:pt x="523" y="3750"/>
                  </a:cubicBezTo>
                  <a:lnTo>
                    <a:pt x="2878" y="1835"/>
                  </a:lnTo>
                  <a:lnTo>
                    <a:pt x="3199" y="30"/>
                  </a:lnTo>
                  <a:cubicBezTo>
                    <a:pt x="3199" y="30"/>
                    <a:pt x="3112" y="0"/>
                    <a:pt x="29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5"/>
            <p:cNvSpPr/>
            <p:nvPr/>
          </p:nvSpPr>
          <p:spPr>
            <a:xfrm>
              <a:off x="5406843" y="2113561"/>
              <a:ext cx="493342" cy="578932"/>
            </a:xfrm>
            <a:custGeom>
              <a:rect b="b" l="l" r="r" t="t"/>
              <a:pathLst>
                <a:path extrusionOk="0" h="3754" w="3199">
                  <a:moveTo>
                    <a:pt x="226" y="1"/>
                  </a:moveTo>
                  <a:cubicBezTo>
                    <a:pt x="87" y="1"/>
                    <a:pt x="1" y="30"/>
                    <a:pt x="1" y="30"/>
                  </a:cubicBezTo>
                  <a:lnTo>
                    <a:pt x="321" y="1836"/>
                  </a:lnTo>
                  <a:lnTo>
                    <a:pt x="2677" y="3754"/>
                  </a:lnTo>
                  <a:cubicBezTo>
                    <a:pt x="3047" y="3663"/>
                    <a:pt x="3199" y="3200"/>
                    <a:pt x="2952" y="2901"/>
                  </a:cubicBezTo>
                  <a:lnTo>
                    <a:pt x="2468" y="2305"/>
                  </a:lnTo>
                  <a:cubicBezTo>
                    <a:pt x="2092" y="1843"/>
                    <a:pt x="1760" y="1346"/>
                    <a:pt x="1446" y="838"/>
                  </a:cubicBezTo>
                  <a:cubicBezTo>
                    <a:pt x="1003" y="120"/>
                    <a:pt x="507" y="1"/>
                    <a:pt x="2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5"/>
            <p:cNvSpPr/>
            <p:nvPr/>
          </p:nvSpPr>
          <p:spPr>
            <a:xfrm>
              <a:off x="4871250" y="2110014"/>
              <a:ext cx="671617" cy="1210453"/>
            </a:xfrm>
            <a:custGeom>
              <a:rect b="b" l="l" r="r" t="t"/>
              <a:pathLst>
                <a:path extrusionOk="0" h="7849" w="4355">
                  <a:moveTo>
                    <a:pt x="3373" y="0"/>
                  </a:moveTo>
                  <a:cubicBezTo>
                    <a:pt x="3316" y="0"/>
                    <a:pt x="3258" y="3"/>
                    <a:pt x="3198" y="7"/>
                  </a:cubicBezTo>
                  <a:lnTo>
                    <a:pt x="3061" y="11"/>
                  </a:lnTo>
                  <a:lnTo>
                    <a:pt x="2471" y="25"/>
                  </a:lnTo>
                  <a:lnTo>
                    <a:pt x="1855" y="40"/>
                  </a:lnTo>
                  <a:lnTo>
                    <a:pt x="1693" y="43"/>
                  </a:lnTo>
                  <a:lnTo>
                    <a:pt x="1545" y="64"/>
                  </a:lnTo>
                  <a:cubicBezTo>
                    <a:pt x="1280" y="68"/>
                    <a:pt x="1033" y="82"/>
                    <a:pt x="853" y="142"/>
                  </a:cubicBezTo>
                  <a:lnTo>
                    <a:pt x="910" y="734"/>
                  </a:lnTo>
                  <a:cubicBezTo>
                    <a:pt x="938" y="1044"/>
                    <a:pt x="902" y="1355"/>
                    <a:pt x="804" y="1648"/>
                  </a:cubicBezTo>
                  <a:cubicBezTo>
                    <a:pt x="741" y="1841"/>
                    <a:pt x="709" y="2042"/>
                    <a:pt x="709" y="2243"/>
                  </a:cubicBezTo>
                  <a:cubicBezTo>
                    <a:pt x="709" y="2480"/>
                    <a:pt x="754" y="2716"/>
                    <a:pt x="842" y="2938"/>
                  </a:cubicBezTo>
                  <a:lnTo>
                    <a:pt x="1117" y="3622"/>
                  </a:lnTo>
                  <a:lnTo>
                    <a:pt x="1160" y="3728"/>
                  </a:lnTo>
                  <a:cubicBezTo>
                    <a:pt x="1213" y="3866"/>
                    <a:pt x="1249" y="4010"/>
                    <a:pt x="1255" y="4154"/>
                  </a:cubicBezTo>
                  <a:cubicBezTo>
                    <a:pt x="1265" y="4363"/>
                    <a:pt x="1231" y="4567"/>
                    <a:pt x="1150" y="4758"/>
                  </a:cubicBezTo>
                  <a:lnTo>
                    <a:pt x="0" y="7128"/>
                  </a:lnTo>
                  <a:cubicBezTo>
                    <a:pt x="497" y="7484"/>
                    <a:pt x="977" y="7702"/>
                    <a:pt x="1442" y="7797"/>
                  </a:cubicBezTo>
                  <a:cubicBezTo>
                    <a:pt x="1617" y="7832"/>
                    <a:pt x="1788" y="7849"/>
                    <a:pt x="1958" y="7849"/>
                  </a:cubicBezTo>
                  <a:cubicBezTo>
                    <a:pt x="2507" y="7849"/>
                    <a:pt x="3027" y="7669"/>
                    <a:pt x="3512" y="7331"/>
                  </a:cubicBezTo>
                  <a:cubicBezTo>
                    <a:pt x="3783" y="7145"/>
                    <a:pt x="4041" y="6908"/>
                    <a:pt x="4288" y="6630"/>
                  </a:cubicBezTo>
                  <a:lnTo>
                    <a:pt x="3498" y="4976"/>
                  </a:lnTo>
                  <a:cubicBezTo>
                    <a:pt x="3449" y="4895"/>
                    <a:pt x="3420" y="4804"/>
                    <a:pt x="3413" y="4708"/>
                  </a:cubicBezTo>
                  <a:cubicBezTo>
                    <a:pt x="3410" y="4655"/>
                    <a:pt x="3407" y="4599"/>
                    <a:pt x="3407" y="4546"/>
                  </a:cubicBezTo>
                  <a:cubicBezTo>
                    <a:pt x="3407" y="4433"/>
                    <a:pt x="3417" y="4327"/>
                    <a:pt x="3449" y="4239"/>
                  </a:cubicBezTo>
                  <a:lnTo>
                    <a:pt x="3671" y="3795"/>
                  </a:lnTo>
                  <a:lnTo>
                    <a:pt x="3936" y="3259"/>
                  </a:lnTo>
                  <a:cubicBezTo>
                    <a:pt x="4190" y="2744"/>
                    <a:pt x="4355" y="2084"/>
                    <a:pt x="4115" y="1581"/>
                  </a:cubicBezTo>
                  <a:cubicBezTo>
                    <a:pt x="3882" y="1090"/>
                    <a:pt x="3981" y="354"/>
                    <a:pt x="3801" y="57"/>
                  </a:cubicBezTo>
                  <a:cubicBezTo>
                    <a:pt x="3672" y="18"/>
                    <a:pt x="3528" y="0"/>
                    <a:pt x="33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5"/>
            <p:cNvSpPr/>
            <p:nvPr/>
          </p:nvSpPr>
          <p:spPr>
            <a:xfrm>
              <a:off x="4871250" y="2116029"/>
              <a:ext cx="329717" cy="1196419"/>
            </a:xfrm>
            <a:custGeom>
              <a:rect b="b" l="l" r="r" t="t"/>
              <a:pathLst>
                <a:path extrusionOk="0" h="7758" w="2138">
                  <a:moveTo>
                    <a:pt x="1855" y="1"/>
                  </a:moveTo>
                  <a:lnTo>
                    <a:pt x="1693" y="4"/>
                  </a:lnTo>
                  <a:lnTo>
                    <a:pt x="1545" y="25"/>
                  </a:lnTo>
                  <a:lnTo>
                    <a:pt x="1470" y="25"/>
                  </a:lnTo>
                  <a:cubicBezTo>
                    <a:pt x="1358" y="29"/>
                    <a:pt x="1249" y="35"/>
                    <a:pt x="1146" y="46"/>
                  </a:cubicBezTo>
                  <a:cubicBezTo>
                    <a:pt x="1037" y="56"/>
                    <a:pt x="938" y="78"/>
                    <a:pt x="853" y="103"/>
                  </a:cubicBezTo>
                  <a:lnTo>
                    <a:pt x="910" y="695"/>
                  </a:lnTo>
                  <a:cubicBezTo>
                    <a:pt x="938" y="1005"/>
                    <a:pt x="902" y="1316"/>
                    <a:pt x="804" y="1609"/>
                  </a:cubicBezTo>
                  <a:cubicBezTo>
                    <a:pt x="741" y="1802"/>
                    <a:pt x="709" y="2003"/>
                    <a:pt x="709" y="2204"/>
                  </a:cubicBezTo>
                  <a:cubicBezTo>
                    <a:pt x="709" y="2441"/>
                    <a:pt x="754" y="2677"/>
                    <a:pt x="842" y="2899"/>
                  </a:cubicBezTo>
                  <a:lnTo>
                    <a:pt x="1117" y="3583"/>
                  </a:lnTo>
                  <a:lnTo>
                    <a:pt x="1160" y="3689"/>
                  </a:lnTo>
                  <a:cubicBezTo>
                    <a:pt x="1213" y="3827"/>
                    <a:pt x="1249" y="3971"/>
                    <a:pt x="1255" y="4115"/>
                  </a:cubicBezTo>
                  <a:cubicBezTo>
                    <a:pt x="1259" y="4197"/>
                    <a:pt x="1255" y="4275"/>
                    <a:pt x="1244" y="4356"/>
                  </a:cubicBezTo>
                  <a:cubicBezTo>
                    <a:pt x="1234" y="4457"/>
                    <a:pt x="1210" y="4560"/>
                    <a:pt x="1174" y="4659"/>
                  </a:cubicBezTo>
                  <a:cubicBezTo>
                    <a:pt x="1167" y="4680"/>
                    <a:pt x="1160" y="4701"/>
                    <a:pt x="1150" y="4719"/>
                  </a:cubicBezTo>
                  <a:lnTo>
                    <a:pt x="995" y="5036"/>
                  </a:lnTo>
                  <a:lnTo>
                    <a:pt x="853" y="5329"/>
                  </a:lnTo>
                  <a:lnTo>
                    <a:pt x="0" y="7089"/>
                  </a:lnTo>
                  <a:cubicBezTo>
                    <a:pt x="497" y="7445"/>
                    <a:pt x="977" y="7663"/>
                    <a:pt x="1442" y="7758"/>
                  </a:cubicBezTo>
                  <a:cubicBezTo>
                    <a:pt x="1435" y="7102"/>
                    <a:pt x="1407" y="6446"/>
                    <a:pt x="1464" y="5787"/>
                  </a:cubicBezTo>
                  <a:cubicBezTo>
                    <a:pt x="1470" y="5689"/>
                    <a:pt x="1485" y="5586"/>
                    <a:pt x="1498" y="5487"/>
                  </a:cubicBezTo>
                  <a:cubicBezTo>
                    <a:pt x="1513" y="5378"/>
                    <a:pt x="1534" y="5272"/>
                    <a:pt x="1555" y="5167"/>
                  </a:cubicBezTo>
                  <a:cubicBezTo>
                    <a:pt x="1579" y="5033"/>
                    <a:pt x="1612" y="4906"/>
                    <a:pt x="1643" y="4775"/>
                  </a:cubicBezTo>
                  <a:cubicBezTo>
                    <a:pt x="1667" y="4673"/>
                    <a:pt x="1693" y="4574"/>
                    <a:pt x="1717" y="4472"/>
                  </a:cubicBezTo>
                  <a:cubicBezTo>
                    <a:pt x="1918" y="3696"/>
                    <a:pt x="2137" y="2927"/>
                    <a:pt x="2024" y="2109"/>
                  </a:cubicBezTo>
                  <a:cubicBezTo>
                    <a:pt x="1964" y="1686"/>
                    <a:pt x="1833" y="1277"/>
                    <a:pt x="1812" y="844"/>
                  </a:cubicBezTo>
                  <a:cubicBezTo>
                    <a:pt x="1799" y="554"/>
                    <a:pt x="1823" y="276"/>
                    <a:pt x="18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5"/>
            <p:cNvSpPr/>
            <p:nvPr/>
          </p:nvSpPr>
          <p:spPr>
            <a:xfrm>
              <a:off x="5286709" y="2110014"/>
              <a:ext cx="255693" cy="1130723"/>
            </a:xfrm>
            <a:custGeom>
              <a:rect b="b" l="l" r="r" t="t"/>
              <a:pathLst>
                <a:path extrusionOk="0" h="7332" w="1658">
                  <a:moveTo>
                    <a:pt x="674" y="1"/>
                  </a:moveTo>
                  <a:cubicBezTo>
                    <a:pt x="617" y="1"/>
                    <a:pt x="560" y="4"/>
                    <a:pt x="501" y="7"/>
                  </a:cubicBezTo>
                  <a:lnTo>
                    <a:pt x="360" y="11"/>
                  </a:lnTo>
                  <a:cubicBezTo>
                    <a:pt x="374" y="163"/>
                    <a:pt x="374" y="315"/>
                    <a:pt x="367" y="473"/>
                  </a:cubicBezTo>
                  <a:cubicBezTo>
                    <a:pt x="342" y="981"/>
                    <a:pt x="187" y="1457"/>
                    <a:pt x="116" y="1954"/>
                  </a:cubicBezTo>
                  <a:cubicBezTo>
                    <a:pt x="0" y="2800"/>
                    <a:pt x="190" y="3604"/>
                    <a:pt x="395" y="4412"/>
                  </a:cubicBezTo>
                  <a:cubicBezTo>
                    <a:pt x="430" y="4539"/>
                    <a:pt x="462" y="4666"/>
                    <a:pt x="493" y="4793"/>
                  </a:cubicBezTo>
                  <a:cubicBezTo>
                    <a:pt x="522" y="4906"/>
                    <a:pt x="550" y="5018"/>
                    <a:pt x="578" y="5131"/>
                  </a:cubicBezTo>
                  <a:cubicBezTo>
                    <a:pt x="603" y="5237"/>
                    <a:pt x="628" y="5343"/>
                    <a:pt x="649" y="5448"/>
                  </a:cubicBezTo>
                  <a:cubicBezTo>
                    <a:pt x="705" y="5717"/>
                    <a:pt x="751" y="5985"/>
                    <a:pt x="772" y="6260"/>
                  </a:cubicBezTo>
                  <a:cubicBezTo>
                    <a:pt x="804" y="6616"/>
                    <a:pt x="814" y="6976"/>
                    <a:pt x="814" y="7331"/>
                  </a:cubicBezTo>
                  <a:cubicBezTo>
                    <a:pt x="1083" y="7145"/>
                    <a:pt x="1343" y="6908"/>
                    <a:pt x="1590" y="6630"/>
                  </a:cubicBezTo>
                  <a:lnTo>
                    <a:pt x="991" y="5371"/>
                  </a:lnTo>
                  <a:lnTo>
                    <a:pt x="850" y="5075"/>
                  </a:lnTo>
                  <a:lnTo>
                    <a:pt x="801" y="4976"/>
                  </a:lnTo>
                  <a:cubicBezTo>
                    <a:pt x="758" y="4909"/>
                    <a:pt x="734" y="4835"/>
                    <a:pt x="719" y="4758"/>
                  </a:cubicBezTo>
                  <a:cubicBezTo>
                    <a:pt x="716" y="4740"/>
                    <a:pt x="716" y="4726"/>
                    <a:pt x="713" y="4708"/>
                  </a:cubicBezTo>
                  <a:cubicBezTo>
                    <a:pt x="708" y="4655"/>
                    <a:pt x="708" y="4599"/>
                    <a:pt x="708" y="4546"/>
                  </a:cubicBezTo>
                  <a:cubicBezTo>
                    <a:pt x="708" y="4493"/>
                    <a:pt x="713" y="4440"/>
                    <a:pt x="719" y="4391"/>
                  </a:cubicBezTo>
                  <a:cubicBezTo>
                    <a:pt x="723" y="4335"/>
                    <a:pt x="734" y="4285"/>
                    <a:pt x="751" y="4239"/>
                  </a:cubicBezTo>
                  <a:lnTo>
                    <a:pt x="970" y="3795"/>
                  </a:lnTo>
                  <a:lnTo>
                    <a:pt x="1237" y="3259"/>
                  </a:lnTo>
                  <a:cubicBezTo>
                    <a:pt x="1491" y="2744"/>
                    <a:pt x="1657" y="2084"/>
                    <a:pt x="1418" y="1581"/>
                  </a:cubicBezTo>
                  <a:cubicBezTo>
                    <a:pt x="1182" y="1090"/>
                    <a:pt x="1284" y="354"/>
                    <a:pt x="1104" y="57"/>
                  </a:cubicBezTo>
                  <a:cubicBezTo>
                    <a:pt x="1072" y="46"/>
                    <a:pt x="1040" y="40"/>
                    <a:pt x="1009" y="32"/>
                  </a:cubicBezTo>
                  <a:cubicBezTo>
                    <a:pt x="906" y="11"/>
                    <a:pt x="793" y="1"/>
                    <a:pt x="6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5"/>
            <p:cNvSpPr/>
            <p:nvPr/>
          </p:nvSpPr>
          <p:spPr>
            <a:xfrm>
              <a:off x="5002796" y="2892662"/>
              <a:ext cx="108261" cy="69706"/>
            </a:xfrm>
            <a:custGeom>
              <a:rect b="b" l="l" r="r" t="t"/>
              <a:pathLst>
                <a:path extrusionOk="0" h="452" w="702">
                  <a:moveTo>
                    <a:pt x="142" y="0"/>
                  </a:moveTo>
                  <a:lnTo>
                    <a:pt x="0" y="293"/>
                  </a:lnTo>
                  <a:cubicBezTo>
                    <a:pt x="215" y="367"/>
                    <a:pt x="430" y="420"/>
                    <a:pt x="645" y="451"/>
                  </a:cubicBezTo>
                  <a:cubicBezTo>
                    <a:pt x="660" y="342"/>
                    <a:pt x="681" y="236"/>
                    <a:pt x="702" y="131"/>
                  </a:cubicBezTo>
                  <a:cubicBezTo>
                    <a:pt x="515" y="106"/>
                    <a:pt x="328" y="64"/>
                    <a:pt x="142" y="0"/>
                  </a:cubicBezTo>
                  <a:close/>
                </a:path>
              </a:pathLst>
            </a:custGeom>
            <a:solidFill>
              <a:srgbClr val="FFBE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5"/>
            <p:cNvSpPr/>
            <p:nvPr/>
          </p:nvSpPr>
          <p:spPr>
            <a:xfrm>
              <a:off x="5375846" y="2892662"/>
              <a:ext cx="63846" cy="57677"/>
            </a:xfrm>
            <a:custGeom>
              <a:rect b="b" l="l" r="r" t="t"/>
              <a:pathLst>
                <a:path extrusionOk="0" h="374" w="414">
                  <a:moveTo>
                    <a:pt x="272" y="0"/>
                  </a:moveTo>
                  <a:cubicBezTo>
                    <a:pt x="180" y="21"/>
                    <a:pt x="88" y="39"/>
                    <a:pt x="0" y="56"/>
                  </a:cubicBezTo>
                  <a:cubicBezTo>
                    <a:pt x="25" y="162"/>
                    <a:pt x="50" y="268"/>
                    <a:pt x="71" y="373"/>
                  </a:cubicBezTo>
                  <a:cubicBezTo>
                    <a:pt x="184" y="349"/>
                    <a:pt x="300" y="324"/>
                    <a:pt x="413" y="296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FFBE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5"/>
            <p:cNvSpPr/>
            <p:nvPr/>
          </p:nvSpPr>
          <p:spPr>
            <a:xfrm>
              <a:off x="5033177" y="2119884"/>
              <a:ext cx="132935" cy="732533"/>
            </a:xfrm>
            <a:custGeom>
              <a:rect b="b" l="l" r="r" t="t"/>
              <a:pathLst>
                <a:path extrusionOk="0" h="4750" w="862">
                  <a:moveTo>
                    <a:pt x="420" y="0"/>
                  </a:moveTo>
                  <a:lnTo>
                    <a:pt x="420" y="0"/>
                  </a:lnTo>
                  <a:cubicBezTo>
                    <a:pt x="308" y="4"/>
                    <a:pt x="199" y="10"/>
                    <a:pt x="96" y="21"/>
                  </a:cubicBezTo>
                  <a:cubicBezTo>
                    <a:pt x="1" y="1470"/>
                    <a:pt x="544" y="2895"/>
                    <a:pt x="241" y="4344"/>
                  </a:cubicBezTo>
                  <a:cubicBezTo>
                    <a:pt x="226" y="4341"/>
                    <a:pt x="209" y="4334"/>
                    <a:pt x="194" y="4331"/>
                  </a:cubicBezTo>
                  <a:cubicBezTo>
                    <a:pt x="184" y="4432"/>
                    <a:pt x="160" y="4535"/>
                    <a:pt x="124" y="4634"/>
                  </a:cubicBezTo>
                  <a:cubicBezTo>
                    <a:pt x="272" y="4683"/>
                    <a:pt x="431" y="4722"/>
                    <a:pt x="593" y="4750"/>
                  </a:cubicBezTo>
                  <a:cubicBezTo>
                    <a:pt x="617" y="4648"/>
                    <a:pt x="643" y="4549"/>
                    <a:pt x="667" y="4447"/>
                  </a:cubicBezTo>
                  <a:cubicBezTo>
                    <a:pt x="628" y="4443"/>
                    <a:pt x="590" y="4437"/>
                    <a:pt x="551" y="4429"/>
                  </a:cubicBezTo>
                  <a:cubicBezTo>
                    <a:pt x="861" y="2945"/>
                    <a:pt x="311" y="1478"/>
                    <a:pt x="4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5"/>
            <p:cNvSpPr/>
            <p:nvPr/>
          </p:nvSpPr>
          <p:spPr>
            <a:xfrm>
              <a:off x="5311692" y="2110014"/>
              <a:ext cx="169793" cy="739164"/>
            </a:xfrm>
            <a:custGeom>
              <a:rect b="b" l="l" r="r" t="t"/>
              <a:pathLst>
                <a:path extrusionOk="0" h="4793" w="1101">
                  <a:moveTo>
                    <a:pt x="512" y="1"/>
                  </a:moveTo>
                  <a:cubicBezTo>
                    <a:pt x="818" y="1439"/>
                    <a:pt x="1" y="2927"/>
                    <a:pt x="233" y="4412"/>
                  </a:cubicBezTo>
                  <a:cubicBezTo>
                    <a:pt x="268" y="4539"/>
                    <a:pt x="300" y="4666"/>
                    <a:pt x="331" y="4793"/>
                  </a:cubicBezTo>
                  <a:cubicBezTo>
                    <a:pt x="409" y="4779"/>
                    <a:pt x="483" y="4768"/>
                    <a:pt x="557" y="4758"/>
                  </a:cubicBezTo>
                  <a:cubicBezTo>
                    <a:pt x="554" y="4740"/>
                    <a:pt x="554" y="4726"/>
                    <a:pt x="551" y="4708"/>
                  </a:cubicBezTo>
                  <a:cubicBezTo>
                    <a:pt x="546" y="4655"/>
                    <a:pt x="546" y="4599"/>
                    <a:pt x="546" y="4546"/>
                  </a:cubicBezTo>
                  <a:cubicBezTo>
                    <a:pt x="546" y="4493"/>
                    <a:pt x="551" y="4440"/>
                    <a:pt x="557" y="4391"/>
                  </a:cubicBezTo>
                  <a:cubicBezTo>
                    <a:pt x="293" y="2914"/>
                    <a:pt x="1101" y="1478"/>
                    <a:pt x="847" y="32"/>
                  </a:cubicBezTo>
                  <a:cubicBezTo>
                    <a:pt x="744" y="11"/>
                    <a:pt x="631" y="1"/>
                    <a:pt x="5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5"/>
            <p:cNvSpPr/>
            <p:nvPr/>
          </p:nvSpPr>
          <p:spPr>
            <a:xfrm>
              <a:off x="5177986" y="1959499"/>
              <a:ext cx="136482" cy="222073"/>
            </a:xfrm>
            <a:custGeom>
              <a:rect b="b" l="l" r="r" t="t"/>
              <a:pathLst>
                <a:path extrusionOk="0" h="1440" w="885">
                  <a:moveTo>
                    <a:pt x="842" y="0"/>
                  </a:moveTo>
                  <a:lnTo>
                    <a:pt x="0" y="204"/>
                  </a:lnTo>
                  <a:cubicBezTo>
                    <a:pt x="49" y="293"/>
                    <a:pt x="67" y="1065"/>
                    <a:pt x="64" y="1203"/>
                  </a:cubicBezTo>
                  <a:cubicBezTo>
                    <a:pt x="156" y="1360"/>
                    <a:pt x="313" y="1439"/>
                    <a:pt x="471" y="1439"/>
                  </a:cubicBezTo>
                  <a:cubicBezTo>
                    <a:pt x="621" y="1439"/>
                    <a:pt x="771" y="1368"/>
                    <a:pt x="868" y="1224"/>
                  </a:cubicBezTo>
                  <a:lnTo>
                    <a:pt x="884" y="1195"/>
                  </a:lnTo>
                  <a:cubicBezTo>
                    <a:pt x="881" y="1135"/>
                    <a:pt x="878" y="412"/>
                    <a:pt x="871" y="352"/>
                  </a:cubicBezTo>
                  <a:lnTo>
                    <a:pt x="842" y="0"/>
                  </a:ln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5"/>
            <p:cNvSpPr/>
            <p:nvPr/>
          </p:nvSpPr>
          <p:spPr>
            <a:xfrm>
              <a:off x="4993543" y="1503173"/>
              <a:ext cx="517862" cy="523260"/>
            </a:xfrm>
            <a:custGeom>
              <a:rect b="b" l="l" r="r" t="t"/>
              <a:pathLst>
                <a:path extrusionOk="0" h="3393" w="3358">
                  <a:moveTo>
                    <a:pt x="1678" y="0"/>
                  </a:moveTo>
                  <a:cubicBezTo>
                    <a:pt x="1629" y="0"/>
                    <a:pt x="1584" y="0"/>
                    <a:pt x="1535" y="7"/>
                  </a:cubicBezTo>
                  <a:cubicBezTo>
                    <a:pt x="1464" y="10"/>
                    <a:pt x="1390" y="36"/>
                    <a:pt x="1323" y="71"/>
                  </a:cubicBezTo>
                  <a:cubicBezTo>
                    <a:pt x="1192" y="127"/>
                    <a:pt x="1073" y="222"/>
                    <a:pt x="967" y="363"/>
                  </a:cubicBezTo>
                  <a:cubicBezTo>
                    <a:pt x="720" y="653"/>
                    <a:pt x="519" y="1073"/>
                    <a:pt x="434" y="1464"/>
                  </a:cubicBezTo>
                  <a:cubicBezTo>
                    <a:pt x="382" y="1430"/>
                    <a:pt x="326" y="1410"/>
                    <a:pt x="274" y="1410"/>
                  </a:cubicBezTo>
                  <a:cubicBezTo>
                    <a:pt x="266" y="1410"/>
                    <a:pt x="258" y="1410"/>
                    <a:pt x="251" y="1411"/>
                  </a:cubicBezTo>
                  <a:cubicBezTo>
                    <a:pt x="60" y="1425"/>
                    <a:pt x="0" y="1739"/>
                    <a:pt x="54" y="1971"/>
                  </a:cubicBezTo>
                  <a:cubicBezTo>
                    <a:pt x="117" y="2271"/>
                    <a:pt x="335" y="2363"/>
                    <a:pt x="540" y="2422"/>
                  </a:cubicBezTo>
                  <a:cubicBezTo>
                    <a:pt x="632" y="2621"/>
                    <a:pt x="765" y="2814"/>
                    <a:pt x="913" y="2977"/>
                  </a:cubicBezTo>
                  <a:cubicBezTo>
                    <a:pt x="1073" y="3171"/>
                    <a:pt x="1276" y="3311"/>
                    <a:pt x="1513" y="3371"/>
                  </a:cubicBezTo>
                  <a:cubicBezTo>
                    <a:pt x="1517" y="3371"/>
                    <a:pt x="1527" y="3375"/>
                    <a:pt x="1530" y="3375"/>
                  </a:cubicBezTo>
                  <a:cubicBezTo>
                    <a:pt x="1545" y="3379"/>
                    <a:pt x="1559" y="3382"/>
                    <a:pt x="1573" y="3386"/>
                  </a:cubicBezTo>
                  <a:cubicBezTo>
                    <a:pt x="1580" y="3389"/>
                    <a:pt x="1590" y="3389"/>
                    <a:pt x="1601" y="3389"/>
                  </a:cubicBezTo>
                  <a:cubicBezTo>
                    <a:pt x="1608" y="3389"/>
                    <a:pt x="1615" y="3389"/>
                    <a:pt x="1626" y="3392"/>
                  </a:cubicBezTo>
                  <a:lnTo>
                    <a:pt x="1732" y="3392"/>
                  </a:lnTo>
                  <a:cubicBezTo>
                    <a:pt x="1739" y="3389"/>
                    <a:pt x="1750" y="3389"/>
                    <a:pt x="1756" y="3389"/>
                  </a:cubicBezTo>
                  <a:cubicBezTo>
                    <a:pt x="1767" y="3389"/>
                    <a:pt x="1774" y="3389"/>
                    <a:pt x="1784" y="3386"/>
                  </a:cubicBezTo>
                  <a:cubicBezTo>
                    <a:pt x="1799" y="3382"/>
                    <a:pt x="1810" y="3379"/>
                    <a:pt x="1823" y="3375"/>
                  </a:cubicBezTo>
                  <a:cubicBezTo>
                    <a:pt x="1834" y="3375"/>
                    <a:pt x="1838" y="3371"/>
                    <a:pt x="1844" y="3371"/>
                  </a:cubicBezTo>
                  <a:cubicBezTo>
                    <a:pt x="2080" y="3311"/>
                    <a:pt x="2285" y="3171"/>
                    <a:pt x="2444" y="2977"/>
                  </a:cubicBezTo>
                  <a:cubicBezTo>
                    <a:pt x="2479" y="2938"/>
                    <a:pt x="2515" y="2899"/>
                    <a:pt x="2546" y="2857"/>
                  </a:cubicBezTo>
                  <a:cubicBezTo>
                    <a:pt x="2656" y="2723"/>
                    <a:pt x="2747" y="2575"/>
                    <a:pt x="2818" y="2422"/>
                  </a:cubicBezTo>
                  <a:cubicBezTo>
                    <a:pt x="3022" y="2363"/>
                    <a:pt x="3237" y="2271"/>
                    <a:pt x="3304" y="1971"/>
                  </a:cubicBezTo>
                  <a:cubicBezTo>
                    <a:pt x="3358" y="1739"/>
                    <a:pt x="3297" y="1425"/>
                    <a:pt x="3107" y="1411"/>
                  </a:cubicBezTo>
                  <a:cubicBezTo>
                    <a:pt x="3099" y="1410"/>
                    <a:pt x="3091" y="1410"/>
                    <a:pt x="3082" y="1410"/>
                  </a:cubicBezTo>
                  <a:cubicBezTo>
                    <a:pt x="3030" y="1410"/>
                    <a:pt x="2975" y="1430"/>
                    <a:pt x="2920" y="1464"/>
                  </a:cubicBezTo>
                  <a:cubicBezTo>
                    <a:pt x="2857" y="1167"/>
                    <a:pt x="2730" y="857"/>
                    <a:pt x="2564" y="600"/>
                  </a:cubicBezTo>
                  <a:cubicBezTo>
                    <a:pt x="2511" y="515"/>
                    <a:pt x="2451" y="434"/>
                    <a:pt x="2391" y="363"/>
                  </a:cubicBezTo>
                  <a:cubicBezTo>
                    <a:pt x="2285" y="222"/>
                    <a:pt x="2165" y="127"/>
                    <a:pt x="2035" y="71"/>
                  </a:cubicBezTo>
                  <a:cubicBezTo>
                    <a:pt x="1965" y="36"/>
                    <a:pt x="1894" y="10"/>
                    <a:pt x="1823" y="7"/>
                  </a:cubicBezTo>
                  <a:cubicBezTo>
                    <a:pt x="1774" y="0"/>
                    <a:pt x="1728" y="0"/>
                    <a:pt x="1678" y="0"/>
                  </a:cubicBez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5"/>
            <p:cNvSpPr/>
            <p:nvPr/>
          </p:nvSpPr>
          <p:spPr>
            <a:xfrm>
              <a:off x="4845650" y="3108565"/>
              <a:ext cx="770625" cy="305813"/>
            </a:xfrm>
            <a:custGeom>
              <a:rect b="b" l="l" r="r" t="t"/>
              <a:pathLst>
                <a:path extrusionOk="0" h="1983" w="4997">
                  <a:moveTo>
                    <a:pt x="959" y="0"/>
                  </a:moveTo>
                  <a:cubicBezTo>
                    <a:pt x="430" y="0"/>
                    <a:pt x="0" y="448"/>
                    <a:pt x="0" y="991"/>
                  </a:cubicBezTo>
                  <a:cubicBezTo>
                    <a:pt x="0" y="1538"/>
                    <a:pt x="430" y="1982"/>
                    <a:pt x="959" y="1982"/>
                  </a:cubicBezTo>
                  <a:lnTo>
                    <a:pt x="4038" y="1982"/>
                  </a:lnTo>
                  <a:cubicBezTo>
                    <a:pt x="4567" y="1982"/>
                    <a:pt x="4997" y="1538"/>
                    <a:pt x="4997" y="991"/>
                  </a:cubicBezTo>
                  <a:cubicBezTo>
                    <a:pt x="4997" y="448"/>
                    <a:pt x="4567" y="0"/>
                    <a:pt x="40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5"/>
            <p:cNvSpPr/>
            <p:nvPr/>
          </p:nvSpPr>
          <p:spPr>
            <a:xfrm>
              <a:off x="4868936" y="3313981"/>
              <a:ext cx="429187" cy="1041585"/>
            </a:xfrm>
            <a:custGeom>
              <a:rect b="b" l="l" r="r" t="t"/>
              <a:pathLst>
                <a:path extrusionOk="0" h="6754" w="2783">
                  <a:moveTo>
                    <a:pt x="503" y="0"/>
                  </a:moveTo>
                  <a:cubicBezTo>
                    <a:pt x="207" y="0"/>
                    <a:pt x="1" y="19"/>
                    <a:pt x="1" y="19"/>
                  </a:cubicBezTo>
                  <a:cubicBezTo>
                    <a:pt x="96" y="544"/>
                    <a:pt x="509" y="872"/>
                    <a:pt x="1122" y="1073"/>
                  </a:cubicBezTo>
                  <a:cubicBezTo>
                    <a:pt x="1154" y="1083"/>
                    <a:pt x="1433" y="1182"/>
                    <a:pt x="1464" y="1193"/>
                  </a:cubicBezTo>
                  <a:cubicBezTo>
                    <a:pt x="1048" y="1270"/>
                    <a:pt x="953" y="2734"/>
                    <a:pt x="974" y="4486"/>
                  </a:cubicBezTo>
                  <a:cubicBezTo>
                    <a:pt x="984" y="5220"/>
                    <a:pt x="1013" y="6003"/>
                    <a:pt x="1048" y="6754"/>
                  </a:cubicBezTo>
                  <a:cubicBezTo>
                    <a:pt x="1048" y="6754"/>
                    <a:pt x="1281" y="6746"/>
                    <a:pt x="1437" y="6746"/>
                  </a:cubicBezTo>
                  <a:cubicBezTo>
                    <a:pt x="1515" y="6746"/>
                    <a:pt x="1573" y="6748"/>
                    <a:pt x="1573" y="6754"/>
                  </a:cubicBezTo>
                  <a:cubicBezTo>
                    <a:pt x="1573" y="6736"/>
                    <a:pt x="1881" y="5837"/>
                    <a:pt x="2173" y="4691"/>
                  </a:cubicBezTo>
                  <a:cubicBezTo>
                    <a:pt x="2486" y="3450"/>
                    <a:pt x="2783" y="1920"/>
                    <a:pt x="2642" y="900"/>
                  </a:cubicBezTo>
                  <a:cubicBezTo>
                    <a:pt x="2534" y="113"/>
                    <a:pt x="1239" y="0"/>
                    <a:pt x="5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5"/>
            <p:cNvSpPr/>
            <p:nvPr/>
          </p:nvSpPr>
          <p:spPr>
            <a:xfrm>
              <a:off x="5051683" y="3129693"/>
              <a:ext cx="586952" cy="977431"/>
            </a:xfrm>
            <a:custGeom>
              <a:rect b="b" l="l" r="r" t="t"/>
              <a:pathLst>
                <a:path extrusionOk="0" h="6338" w="3806">
                  <a:moveTo>
                    <a:pt x="730" y="0"/>
                  </a:moveTo>
                  <a:cubicBezTo>
                    <a:pt x="540" y="0"/>
                    <a:pt x="371" y="75"/>
                    <a:pt x="244" y="202"/>
                  </a:cubicBezTo>
                  <a:cubicBezTo>
                    <a:pt x="117" y="328"/>
                    <a:pt x="36" y="501"/>
                    <a:pt x="29" y="698"/>
                  </a:cubicBezTo>
                  <a:cubicBezTo>
                    <a:pt x="1" y="1795"/>
                    <a:pt x="977" y="3185"/>
                    <a:pt x="2071" y="4609"/>
                  </a:cubicBezTo>
                  <a:cubicBezTo>
                    <a:pt x="2515" y="5184"/>
                    <a:pt x="2981" y="5766"/>
                    <a:pt x="3404" y="6337"/>
                  </a:cubicBezTo>
                  <a:lnTo>
                    <a:pt x="3806" y="6009"/>
                  </a:lnTo>
                  <a:lnTo>
                    <a:pt x="2970" y="3914"/>
                  </a:lnTo>
                  <a:lnTo>
                    <a:pt x="1665" y="642"/>
                  </a:lnTo>
                  <a:cubicBezTo>
                    <a:pt x="1510" y="254"/>
                    <a:pt x="1140" y="0"/>
                    <a:pt x="7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5"/>
            <p:cNvSpPr/>
            <p:nvPr/>
          </p:nvSpPr>
          <p:spPr>
            <a:xfrm>
              <a:off x="5186468" y="2553386"/>
              <a:ext cx="712022" cy="251529"/>
            </a:xfrm>
            <a:custGeom>
              <a:rect b="b" l="l" r="r" t="t"/>
              <a:pathLst>
                <a:path extrusionOk="0" h="1631" w="4617">
                  <a:moveTo>
                    <a:pt x="4096" y="1"/>
                  </a:moveTo>
                  <a:cubicBezTo>
                    <a:pt x="3423" y="1"/>
                    <a:pt x="2177" y="1004"/>
                    <a:pt x="2177" y="1004"/>
                  </a:cubicBezTo>
                  <a:lnTo>
                    <a:pt x="1856" y="1181"/>
                  </a:lnTo>
                  <a:lnTo>
                    <a:pt x="1835" y="1195"/>
                  </a:lnTo>
                  <a:cubicBezTo>
                    <a:pt x="1805" y="1211"/>
                    <a:pt x="1773" y="1220"/>
                    <a:pt x="1741" y="1220"/>
                  </a:cubicBezTo>
                  <a:cubicBezTo>
                    <a:pt x="1697" y="1220"/>
                    <a:pt x="1655" y="1204"/>
                    <a:pt x="1620" y="1174"/>
                  </a:cubicBezTo>
                  <a:lnTo>
                    <a:pt x="1239" y="849"/>
                  </a:lnTo>
                  <a:cubicBezTo>
                    <a:pt x="1175" y="794"/>
                    <a:pt x="1094" y="765"/>
                    <a:pt x="1011" y="765"/>
                  </a:cubicBezTo>
                  <a:cubicBezTo>
                    <a:pt x="962" y="765"/>
                    <a:pt x="912" y="775"/>
                    <a:pt x="865" y="796"/>
                  </a:cubicBezTo>
                  <a:lnTo>
                    <a:pt x="752" y="846"/>
                  </a:lnTo>
                  <a:cubicBezTo>
                    <a:pt x="653" y="888"/>
                    <a:pt x="1" y="1428"/>
                    <a:pt x="1" y="1428"/>
                  </a:cubicBezTo>
                  <a:cubicBezTo>
                    <a:pt x="29" y="1572"/>
                    <a:pt x="225" y="1630"/>
                    <a:pt x="437" y="1630"/>
                  </a:cubicBezTo>
                  <a:cubicBezTo>
                    <a:pt x="710" y="1630"/>
                    <a:pt x="1009" y="1534"/>
                    <a:pt x="1003" y="1403"/>
                  </a:cubicBezTo>
                  <a:lnTo>
                    <a:pt x="1003" y="1403"/>
                  </a:lnTo>
                  <a:lnTo>
                    <a:pt x="1560" y="1597"/>
                  </a:lnTo>
                  <a:cubicBezTo>
                    <a:pt x="1591" y="1607"/>
                    <a:pt x="1624" y="1613"/>
                    <a:pt x="1658" y="1613"/>
                  </a:cubicBezTo>
                  <a:cubicBezTo>
                    <a:pt x="1682" y="1613"/>
                    <a:pt x="1706" y="1610"/>
                    <a:pt x="1729" y="1604"/>
                  </a:cubicBezTo>
                  <a:lnTo>
                    <a:pt x="2008" y="1541"/>
                  </a:lnTo>
                  <a:lnTo>
                    <a:pt x="2431" y="1439"/>
                  </a:lnTo>
                  <a:lnTo>
                    <a:pt x="4003" y="1061"/>
                  </a:lnTo>
                  <a:cubicBezTo>
                    <a:pt x="4413" y="965"/>
                    <a:pt x="4617" y="483"/>
                    <a:pt x="4402" y="119"/>
                  </a:cubicBezTo>
                  <a:cubicBezTo>
                    <a:pt x="4328" y="36"/>
                    <a:pt x="4222" y="1"/>
                    <a:pt x="4096" y="1"/>
                  </a:cubicBez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5"/>
            <p:cNvSpPr/>
            <p:nvPr/>
          </p:nvSpPr>
          <p:spPr>
            <a:xfrm>
              <a:off x="4542152" y="2580991"/>
              <a:ext cx="696755" cy="299799"/>
            </a:xfrm>
            <a:custGeom>
              <a:rect b="b" l="l" r="r" t="t"/>
              <a:pathLst>
                <a:path extrusionOk="0" h="1944" w="4518">
                  <a:moveTo>
                    <a:pt x="513" y="0"/>
                  </a:moveTo>
                  <a:cubicBezTo>
                    <a:pt x="410" y="0"/>
                    <a:pt x="320" y="29"/>
                    <a:pt x="251" y="96"/>
                  </a:cubicBezTo>
                  <a:cubicBezTo>
                    <a:pt x="1" y="438"/>
                    <a:pt x="162" y="935"/>
                    <a:pt x="564" y="1069"/>
                  </a:cubicBezTo>
                  <a:lnTo>
                    <a:pt x="2099" y="1577"/>
                  </a:lnTo>
                  <a:lnTo>
                    <a:pt x="2511" y="1714"/>
                  </a:lnTo>
                  <a:lnTo>
                    <a:pt x="2783" y="1806"/>
                  </a:lnTo>
                  <a:cubicBezTo>
                    <a:pt x="2812" y="1815"/>
                    <a:pt x="2843" y="1819"/>
                    <a:pt x="2874" y="1819"/>
                  </a:cubicBezTo>
                  <a:cubicBezTo>
                    <a:pt x="2901" y="1819"/>
                    <a:pt x="2927" y="1816"/>
                    <a:pt x="2952" y="1810"/>
                  </a:cubicBezTo>
                  <a:lnTo>
                    <a:pt x="3526" y="1665"/>
                  </a:lnTo>
                  <a:lnTo>
                    <a:pt x="3526" y="1665"/>
                  </a:lnTo>
                  <a:cubicBezTo>
                    <a:pt x="3507" y="1810"/>
                    <a:pt x="3865" y="1943"/>
                    <a:pt x="4157" y="1943"/>
                  </a:cubicBezTo>
                  <a:cubicBezTo>
                    <a:pt x="4333" y="1943"/>
                    <a:pt x="4484" y="1896"/>
                    <a:pt x="4517" y="1774"/>
                  </a:cubicBezTo>
                  <a:cubicBezTo>
                    <a:pt x="4517" y="1774"/>
                    <a:pt x="3918" y="1182"/>
                    <a:pt x="3823" y="1129"/>
                  </a:cubicBezTo>
                  <a:lnTo>
                    <a:pt x="3713" y="1069"/>
                  </a:lnTo>
                  <a:cubicBezTo>
                    <a:pt x="3658" y="1041"/>
                    <a:pt x="3599" y="1026"/>
                    <a:pt x="3541" y="1026"/>
                  </a:cubicBezTo>
                  <a:cubicBezTo>
                    <a:pt x="3468" y="1026"/>
                    <a:pt x="3397" y="1049"/>
                    <a:pt x="3336" y="1094"/>
                  </a:cubicBezTo>
                  <a:lnTo>
                    <a:pt x="2927" y="1383"/>
                  </a:lnTo>
                  <a:cubicBezTo>
                    <a:pt x="2894" y="1407"/>
                    <a:pt x="2856" y="1419"/>
                    <a:pt x="2817" y="1419"/>
                  </a:cubicBezTo>
                  <a:cubicBezTo>
                    <a:pt x="2781" y="1419"/>
                    <a:pt x="2744" y="1408"/>
                    <a:pt x="2712" y="1386"/>
                  </a:cubicBezTo>
                  <a:lnTo>
                    <a:pt x="2691" y="1372"/>
                  </a:lnTo>
                  <a:lnTo>
                    <a:pt x="2388" y="1164"/>
                  </a:lnTo>
                  <a:cubicBezTo>
                    <a:pt x="2388" y="1164"/>
                    <a:pt x="1172" y="0"/>
                    <a:pt x="513" y="0"/>
                  </a:cubicBezTo>
                  <a:close/>
                </a:path>
              </a:pathLst>
            </a:custGeom>
            <a:solidFill>
              <a:srgbClr val="FFAC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5"/>
            <p:cNvSpPr/>
            <p:nvPr/>
          </p:nvSpPr>
          <p:spPr>
            <a:xfrm>
              <a:off x="4969023" y="4354170"/>
              <a:ext cx="233177" cy="337274"/>
            </a:xfrm>
            <a:custGeom>
              <a:rect b="b" l="l" r="r" t="t"/>
              <a:pathLst>
                <a:path extrusionOk="0" h="2187" w="1512">
                  <a:moveTo>
                    <a:pt x="788" y="1"/>
                  </a:moveTo>
                  <a:cubicBezTo>
                    <a:pt x="632" y="1"/>
                    <a:pt x="399" y="9"/>
                    <a:pt x="399" y="9"/>
                  </a:cubicBezTo>
                  <a:cubicBezTo>
                    <a:pt x="1" y="375"/>
                    <a:pt x="410" y="982"/>
                    <a:pt x="410" y="982"/>
                  </a:cubicBezTo>
                  <a:cubicBezTo>
                    <a:pt x="410" y="982"/>
                    <a:pt x="237" y="1998"/>
                    <a:pt x="530" y="2131"/>
                  </a:cubicBezTo>
                  <a:cubicBezTo>
                    <a:pt x="612" y="2169"/>
                    <a:pt x="732" y="2187"/>
                    <a:pt x="857" y="2187"/>
                  </a:cubicBezTo>
                  <a:cubicBezTo>
                    <a:pt x="1170" y="2187"/>
                    <a:pt x="1512" y="2072"/>
                    <a:pt x="1347" y="1860"/>
                  </a:cubicBezTo>
                  <a:cubicBezTo>
                    <a:pt x="1094" y="1522"/>
                    <a:pt x="1214" y="798"/>
                    <a:pt x="924" y="9"/>
                  </a:cubicBezTo>
                  <a:cubicBezTo>
                    <a:pt x="924" y="3"/>
                    <a:pt x="866" y="1"/>
                    <a:pt x="7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5"/>
            <p:cNvSpPr/>
            <p:nvPr/>
          </p:nvSpPr>
          <p:spPr>
            <a:xfrm>
              <a:off x="5576481" y="4056224"/>
              <a:ext cx="233331" cy="300878"/>
            </a:xfrm>
            <a:custGeom>
              <a:rect b="b" l="l" r="r" t="t"/>
              <a:pathLst>
                <a:path extrusionOk="0" h="1951" w="1513">
                  <a:moveTo>
                    <a:pt x="403" y="1"/>
                  </a:moveTo>
                  <a:lnTo>
                    <a:pt x="1" y="329"/>
                  </a:lnTo>
                  <a:cubicBezTo>
                    <a:pt x="209" y="1116"/>
                    <a:pt x="590" y="1514"/>
                    <a:pt x="872" y="1814"/>
                  </a:cubicBezTo>
                  <a:cubicBezTo>
                    <a:pt x="960" y="1909"/>
                    <a:pt x="1061" y="1951"/>
                    <a:pt x="1155" y="1951"/>
                  </a:cubicBezTo>
                  <a:cubicBezTo>
                    <a:pt x="1351" y="1951"/>
                    <a:pt x="1512" y="1768"/>
                    <a:pt x="1443" y="1503"/>
                  </a:cubicBezTo>
                  <a:cubicBezTo>
                    <a:pt x="1263" y="823"/>
                    <a:pt x="1030" y="541"/>
                    <a:pt x="4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5"/>
            <p:cNvSpPr/>
            <p:nvPr/>
          </p:nvSpPr>
          <p:spPr>
            <a:xfrm>
              <a:off x="5026700" y="1445033"/>
              <a:ext cx="463424" cy="377062"/>
            </a:xfrm>
            <a:custGeom>
              <a:rect b="b" l="l" r="r" t="t"/>
              <a:pathLst>
                <a:path extrusionOk="0" h="2445" w="3005">
                  <a:moveTo>
                    <a:pt x="1507" y="0"/>
                  </a:moveTo>
                  <a:cubicBezTo>
                    <a:pt x="1085" y="0"/>
                    <a:pt x="690" y="196"/>
                    <a:pt x="434" y="519"/>
                  </a:cubicBezTo>
                  <a:cubicBezTo>
                    <a:pt x="254" y="744"/>
                    <a:pt x="78" y="1234"/>
                    <a:pt x="29" y="1527"/>
                  </a:cubicBezTo>
                  <a:cubicBezTo>
                    <a:pt x="0" y="1677"/>
                    <a:pt x="21" y="2444"/>
                    <a:pt x="236" y="2444"/>
                  </a:cubicBezTo>
                  <a:cubicBezTo>
                    <a:pt x="238" y="2444"/>
                    <a:pt x="239" y="2444"/>
                    <a:pt x="241" y="2444"/>
                  </a:cubicBezTo>
                  <a:lnTo>
                    <a:pt x="522" y="1922"/>
                  </a:lnTo>
                  <a:cubicBezTo>
                    <a:pt x="522" y="1922"/>
                    <a:pt x="1133" y="1305"/>
                    <a:pt x="1683" y="1107"/>
                  </a:cubicBezTo>
                  <a:cubicBezTo>
                    <a:pt x="1762" y="1079"/>
                    <a:pt x="1810" y="1057"/>
                    <a:pt x="1852" y="1057"/>
                  </a:cubicBezTo>
                  <a:cubicBezTo>
                    <a:pt x="1890" y="1057"/>
                    <a:pt x="1923" y="1076"/>
                    <a:pt x="1968" y="1128"/>
                  </a:cubicBezTo>
                  <a:cubicBezTo>
                    <a:pt x="2074" y="1245"/>
                    <a:pt x="2162" y="1424"/>
                    <a:pt x="2251" y="1555"/>
                  </a:cubicBezTo>
                  <a:cubicBezTo>
                    <a:pt x="2357" y="1713"/>
                    <a:pt x="2560" y="1856"/>
                    <a:pt x="2725" y="1856"/>
                  </a:cubicBezTo>
                  <a:cubicBezTo>
                    <a:pt x="2847" y="1856"/>
                    <a:pt x="2949" y="1776"/>
                    <a:pt x="2973" y="1562"/>
                  </a:cubicBezTo>
                  <a:cubicBezTo>
                    <a:pt x="3005" y="1312"/>
                    <a:pt x="2698" y="377"/>
                    <a:pt x="2046" y="109"/>
                  </a:cubicBezTo>
                  <a:cubicBezTo>
                    <a:pt x="1867" y="35"/>
                    <a:pt x="1685" y="0"/>
                    <a:pt x="1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5"/>
            <p:cNvSpPr/>
            <p:nvPr/>
          </p:nvSpPr>
          <p:spPr>
            <a:xfrm>
              <a:off x="4765149" y="2413512"/>
              <a:ext cx="814731" cy="485785"/>
            </a:xfrm>
            <a:custGeom>
              <a:rect b="b" l="l" r="r" t="t"/>
              <a:pathLst>
                <a:path extrusionOk="0" h="3150" w="5283">
                  <a:moveTo>
                    <a:pt x="272" y="0"/>
                  </a:moveTo>
                  <a:cubicBezTo>
                    <a:pt x="117" y="0"/>
                    <a:pt x="0" y="134"/>
                    <a:pt x="25" y="286"/>
                  </a:cubicBezTo>
                  <a:lnTo>
                    <a:pt x="388" y="2740"/>
                  </a:lnTo>
                  <a:cubicBezTo>
                    <a:pt x="300" y="2761"/>
                    <a:pt x="230" y="2842"/>
                    <a:pt x="230" y="2941"/>
                  </a:cubicBezTo>
                  <a:cubicBezTo>
                    <a:pt x="230" y="3054"/>
                    <a:pt x="324" y="3150"/>
                    <a:pt x="438" y="3150"/>
                  </a:cubicBezTo>
                  <a:lnTo>
                    <a:pt x="4810" y="3150"/>
                  </a:lnTo>
                  <a:cubicBezTo>
                    <a:pt x="4927" y="3150"/>
                    <a:pt x="5018" y="3054"/>
                    <a:pt x="5018" y="2941"/>
                  </a:cubicBezTo>
                  <a:cubicBezTo>
                    <a:pt x="5018" y="2829"/>
                    <a:pt x="4930" y="2740"/>
                    <a:pt x="4821" y="2733"/>
                  </a:cubicBezTo>
                  <a:lnTo>
                    <a:pt x="5254" y="293"/>
                  </a:lnTo>
                  <a:cubicBezTo>
                    <a:pt x="5283" y="137"/>
                    <a:pt x="5163" y="0"/>
                    <a:pt x="50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5"/>
            <p:cNvSpPr/>
            <p:nvPr/>
          </p:nvSpPr>
          <p:spPr>
            <a:xfrm>
              <a:off x="5134805" y="2607208"/>
              <a:ext cx="101321" cy="91759"/>
            </a:xfrm>
            <a:custGeom>
              <a:rect b="b" l="l" r="r" t="t"/>
              <a:pathLst>
                <a:path extrusionOk="0" h="595" w="657">
                  <a:moveTo>
                    <a:pt x="329" y="1"/>
                  </a:moveTo>
                  <a:cubicBezTo>
                    <a:pt x="252" y="1"/>
                    <a:pt x="176" y="30"/>
                    <a:pt x="118" y="87"/>
                  </a:cubicBezTo>
                  <a:cubicBezTo>
                    <a:pt x="1" y="204"/>
                    <a:pt x="1" y="391"/>
                    <a:pt x="118" y="507"/>
                  </a:cubicBezTo>
                  <a:cubicBezTo>
                    <a:pt x="176" y="566"/>
                    <a:pt x="252" y="595"/>
                    <a:pt x="329" y="595"/>
                  </a:cubicBezTo>
                  <a:cubicBezTo>
                    <a:pt x="406" y="595"/>
                    <a:pt x="482" y="566"/>
                    <a:pt x="541" y="507"/>
                  </a:cubicBezTo>
                  <a:cubicBezTo>
                    <a:pt x="657" y="391"/>
                    <a:pt x="657" y="204"/>
                    <a:pt x="541" y="87"/>
                  </a:cubicBezTo>
                  <a:cubicBezTo>
                    <a:pt x="482" y="30"/>
                    <a:pt x="406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5"/>
            <p:cNvSpPr/>
            <p:nvPr/>
          </p:nvSpPr>
          <p:spPr>
            <a:xfrm>
              <a:off x="5045668" y="1601100"/>
              <a:ext cx="423790" cy="118131"/>
            </a:xfrm>
            <a:custGeom>
              <a:rect b="b" l="l" r="r" t="t"/>
              <a:pathLst>
                <a:path extrusionOk="0" h="766" w="2748">
                  <a:moveTo>
                    <a:pt x="1" y="0"/>
                  </a:moveTo>
                  <a:cubicBezTo>
                    <a:pt x="1" y="25"/>
                    <a:pt x="1" y="53"/>
                    <a:pt x="4" y="78"/>
                  </a:cubicBezTo>
                  <a:cubicBezTo>
                    <a:pt x="12" y="179"/>
                    <a:pt x="33" y="275"/>
                    <a:pt x="68" y="363"/>
                  </a:cubicBezTo>
                  <a:cubicBezTo>
                    <a:pt x="163" y="603"/>
                    <a:pt x="350" y="765"/>
                    <a:pt x="562" y="765"/>
                  </a:cubicBezTo>
                  <a:lnTo>
                    <a:pt x="2187" y="765"/>
                  </a:lnTo>
                  <a:cubicBezTo>
                    <a:pt x="2343" y="765"/>
                    <a:pt x="2483" y="681"/>
                    <a:pt x="2585" y="539"/>
                  </a:cubicBezTo>
                  <a:cubicBezTo>
                    <a:pt x="2621" y="490"/>
                    <a:pt x="2657" y="430"/>
                    <a:pt x="2681" y="363"/>
                  </a:cubicBezTo>
                  <a:cubicBezTo>
                    <a:pt x="2723" y="257"/>
                    <a:pt x="2748" y="130"/>
                    <a:pt x="2748" y="0"/>
                  </a:cubicBezTo>
                  <a:close/>
                </a:path>
              </a:pathLst>
            </a:custGeom>
            <a:solidFill>
              <a:srgbClr val="FFD2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5"/>
            <p:cNvSpPr/>
            <p:nvPr/>
          </p:nvSpPr>
          <p:spPr>
            <a:xfrm>
              <a:off x="5020068" y="1387973"/>
              <a:ext cx="474527" cy="307818"/>
            </a:xfrm>
            <a:custGeom>
              <a:rect b="b" l="l" r="r" t="t"/>
              <a:pathLst>
                <a:path extrusionOk="0" h="1996" w="3077">
                  <a:moveTo>
                    <a:pt x="1545" y="0"/>
                  </a:moveTo>
                  <a:cubicBezTo>
                    <a:pt x="1327" y="0"/>
                    <a:pt x="1126" y="38"/>
                    <a:pt x="943" y="116"/>
                  </a:cubicBezTo>
                  <a:cubicBezTo>
                    <a:pt x="647" y="236"/>
                    <a:pt x="403" y="448"/>
                    <a:pt x="241" y="715"/>
                  </a:cubicBezTo>
                  <a:cubicBezTo>
                    <a:pt x="89" y="962"/>
                    <a:pt x="1" y="1255"/>
                    <a:pt x="1" y="1572"/>
                  </a:cubicBezTo>
                  <a:cubicBezTo>
                    <a:pt x="1" y="1600"/>
                    <a:pt x="19" y="1996"/>
                    <a:pt x="19" y="1996"/>
                  </a:cubicBezTo>
                  <a:cubicBezTo>
                    <a:pt x="561" y="1689"/>
                    <a:pt x="1087" y="1537"/>
                    <a:pt x="1596" y="1537"/>
                  </a:cubicBezTo>
                  <a:cubicBezTo>
                    <a:pt x="2106" y="1537"/>
                    <a:pt x="2600" y="1690"/>
                    <a:pt x="3076" y="1996"/>
                  </a:cubicBezTo>
                  <a:lnTo>
                    <a:pt x="3076" y="1590"/>
                  </a:lnTo>
                  <a:cubicBezTo>
                    <a:pt x="3076" y="1301"/>
                    <a:pt x="3005" y="1029"/>
                    <a:pt x="2882" y="796"/>
                  </a:cubicBezTo>
                  <a:cubicBezTo>
                    <a:pt x="2727" y="504"/>
                    <a:pt x="2487" y="271"/>
                    <a:pt x="2184" y="134"/>
                  </a:cubicBezTo>
                  <a:cubicBezTo>
                    <a:pt x="1993" y="49"/>
                    <a:pt x="1778" y="0"/>
                    <a:pt x="1545" y="0"/>
                  </a:cubicBezTo>
                  <a:close/>
                </a:path>
              </a:pathLst>
            </a:custGeom>
            <a:solidFill>
              <a:srgbClr val="FFBE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5"/>
            <p:cNvSpPr/>
            <p:nvPr/>
          </p:nvSpPr>
          <p:spPr>
            <a:xfrm>
              <a:off x="5057235" y="1405708"/>
              <a:ext cx="126767" cy="194931"/>
            </a:xfrm>
            <a:custGeom>
              <a:rect b="b" l="l" r="r" t="t"/>
              <a:pathLst>
                <a:path extrusionOk="0" h="1264" w="822">
                  <a:moveTo>
                    <a:pt x="702" y="1"/>
                  </a:moveTo>
                  <a:cubicBezTo>
                    <a:pt x="406" y="121"/>
                    <a:pt x="162" y="333"/>
                    <a:pt x="0" y="600"/>
                  </a:cubicBezTo>
                  <a:cubicBezTo>
                    <a:pt x="21" y="780"/>
                    <a:pt x="77" y="943"/>
                    <a:pt x="165" y="1112"/>
                  </a:cubicBezTo>
                  <a:cubicBezTo>
                    <a:pt x="222" y="1218"/>
                    <a:pt x="296" y="1264"/>
                    <a:pt x="370" y="1264"/>
                  </a:cubicBezTo>
                  <a:cubicBezTo>
                    <a:pt x="469" y="1264"/>
                    <a:pt x="567" y="1186"/>
                    <a:pt x="635" y="1055"/>
                  </a:cubicBezTo>
                  <a:cubicBezTo>
                    <a:pt x="769" y="787"/>
                    <a:pt x="821" y="417"/>
                    <a:pt x="744" y="125"/>
                  </a:cubicBezTo>
                  <a:cubicBezTo>
                    <a:pt x="733" y="79"/>
                    <a:pt x="720" y="40"/>
                    <a:pt x="702" y="1"/>
                  </a:cubicBezTo>
                  <a:close/>
                </a:path>
              </a:pathLst>
            </a:custGeom>
            <a:solidFill>
              <a:srgbClr val="FFA6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5"/>
            <p:cNvSpPr/>
            <p:nvPr/>
          </p:nvSpPr>
          <p:spPr>
            <a:xfrm>
              <a:off x="5339296" y="1408484"/>
              <a:ext cx="125225" cy="192155"/>
            </a:xfrm>
            <a:custGeom>
              <a:rect b="b" l="l" r="r" t="t"/>
              <a:pathLst>
                <a:path extrusionOk="0" h="1246" w="812">
                  <a:moveTo>
                    <a:pt x="114" y="1"/>
                  </a:moveTo>
                  <a:cubicBezTo>
                    <a:pt x="100" y="36"/>
                    <a:pt x="89" y="71"/>
                    <a:pt x="79" y="107"/>
                  </a:cubicBezTo>
                  <a:cubicBezTo>
                    <a:pt x="1" y="399"/>
                    <a:pt x="54" y="769"/>
                    <a:pt x="188" y="1037"/>
                  </a:cubicBezTo>
                  <a:cubicBezTo>
                    <a:pt x="255" y="1168"/>
                    <a:pt x="354" y="1246"/>
                    <a:pt x="452" y="1246"/>
                  </a:cubicBezTo>
                  <a:cubicBezTo>
                    <a:pt x="527" y="1246"/>
                    <a:pt x="600" y="1200"/>
                    <a:pt x="660" y="1094"/>
                  </a:cubicBezTo>
                  <a:cubicBezTo>
                    <a:pt x="735" y="949"/>
                    <a:pt x="784" y="812"/>
                    <a:pt x="812" y="663"/>
                  </a:cubicBezTo>
                  <a:cubicBezTo>
                    <a:pt x="657" y="371"/>
                    <a:pt x="417" y="138"/>
                    <a:pt x="114" y="1"/>
                  </a:cubicBezTo>
                  <a:close/>
                </a:path>
              </a:pathLst>
            </a:custGeom>
            <a:solidFill>
              <a:srgbClr val="FFA6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5"/>
            <p:cNvSpPr/>
            <p:nvPr/>
          </p:nvSpPr>
          <p:spPr>
            <a:xfrm>
              <a:off x="4233719" y="2977481"/>
              <a:ext cx="58448" cy="1766407"/>
            </a:xfrm>
            <a:custGeom>
              <a:rect b="b" l="l" r="r" t="t"/>
              <a:pathLst>
                <a:path extrusionOk="0" h="11454" w="379">
                  <a:moveTo>
                    <a:pt x="1" y="0"/>
                  </a:moveTo>
                  <a:lnTo>
                    <a:pt x="1" y="11453"/>
                  </a:lnTo>
                  <a:lnTo>
                    <a:pt x="378" y="11453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5"/>
            <p:cNvSpPr/>
            <p:nvPr/>
          </p:nvSpPr>
          <p:spPr>
            <a:xfrm>
              <a:off x="6079535" y="2977481"/>
              <a:ext cx="68164" cy="1766407"/>
            </a:xfrm>
            <a:custGeom>
              <a:rect b="b" l="l" r="r" t="t"/>
              <a:pathLst>
                <a:path extrusionOk="0" h="11454" w="442">
                  <a:moveTo>
                    <a:pt x="0" y="0"/>
                  </a:moveTo>
                  <a:lnTo>
                    <a:pt x="0" y="11453"/>
                  </a:lnTo>
                  <a:lnTo>
                    <a:pt x="441" y="11453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5"/>
            <p:cNvSpPr/>
            <p:nvPr/>
          </p:nvSpPr>
          <p:spPr>
            <a:xfrm>
              <a:off x="4123300" y="2892662"/>
              <a:ext cx="2157040" cy="158844"/>
            </a:xfrm>
            <a:custGeom>
              <a:rect b="b" l="l" r="r" t="t"/>
              <a:pathLst>
                <a:path extrusionOk="0" h="1030" w="13987">
                  <a:moveTo>
                    <a:pt x="1" y="0"/>
                  </a:moveTo>
                  <a:lnTo>
                    <a:pt x="1" y="1029"/>
                  </a:lnTo>
                  <a:lnTo>
                    <a:pt x="13986" y="1029"/>
                  </a:lnTo>
                  <a:lnTo>
                    <a:pt x="139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" name="Google Shape;1441;p55"/>
          <p:cNvGrpSpPr/>
          <p:nvPr/>
        </p:nvGrpSpPr>
        <p:grpSpPr>
          <a:xfrm>
            <a:off x="6482174" y="714106"/>
            <a:ext cx="365242" cy="656834"/>
            <a:chOff x="6481900" y="714075"/>
            <a:chExt cx="397347" cy="714572"/>
          </a:xfrm>
        </p:grpSpPr>
        <p:sp>
          <p:nvSpPr>
            <p:cNvPr id="1442" name="Google Shape;1442;p55"/>
            <p:cNvSpPr/>
            <p:nvPr/>
          </p:nvSpPr>
          <p:spPr>
            <a:xfrm>
              <a:off x="6481900" y="714075"/>
              <a:ext cx="397347" cy="489938"/>
            </a:xfrm>
            <a:custGeom>
              <a:rect b="b" l="l" r="r" t="t"/>
              <a:pathLst>
                <a:path extrusionOk="0" h="8297" w="6729">
                  <a:moveTo>
                    <a:pt x="3401" y="1"/>
                  </a:moveTo>
                  <a:cubicBezTo>
                    <a:pt x="3271" y="1"/>
                    <a:pt x="3138" y="8"/>
                    <a:pt x="3004" y="24"/>
                  </a:cubicBezTo>
                  <a:cubicBezTo>
                    <a:pt x="1556" y="193"/>
                    <a:pt x="360" y="1328"/>
                    <a:pt x="127" y="2770"/>
                  </a:cubicBezTo>
                  <a:cubicBezTo>
                    <a:pt x="0" y="3539"/>
                    <a:pt x="141" y="4266"/>
                    <a:pt x="466" y="4879"/>
                  </a:cubicBezTo>
                  <a:cubicBezTo>
                    <a:pt x="1016" y="5909"/>
                    <a:pt x="1238" y="7083"/>
                    <a:pt x="1238" y="8247"/>
                  </a:cubicBezTo>
                  <a:lnTo>
                    <a:pt x="1238" y="8297"/>
                  </a:lnTo>
                  <a:lnTo>
                    <a:pt x="5480" y="8297"/>
                  </a:lnTo>
                  <a:cubicBezTo>
                    <a:pt x="5480" y="7104"/>
                    <a:pt x="5787" y="5934"/>
                    <a:pt x="6344" y="4876"/>
                  </a:cubicBezTo>
                  <a:cubicBezTo>
                    <a:pt x="6591" y="4414"/>
                    <a:pt x="6728" y="3888"/>
                    <a:pt x="6728" y="3328"/>
                  </a:cubicBezTo>
                  <a:cubicBezTo>
                    <a:pt x="6728" y="1491"/>
                    <a:pt x="5240" y="1"/>
                    <a:pt x="3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5"/>
            <p:cNvSpPr/>
            <p:nvPr/>
          </p:nvSpPr>
          <p:spPr>
            <a:xfrm>
              <a:off x="6531620" y="1203961"/>
              <a:ext cx="302631" cy="224685"/>
            </a:xfrm>
            <a:custGeom>
              <a:rect b="b" l="l" r="r" t="t"/>
              <a:pathLst>
                <a:path extrusionOk="0" h="3805" w="5125">
                  <a:moveTo>
                    <a:pt x="533" y="1"/>
                  </a:moveTo>
                  <a:cubicBezTo>
                    <a:pt x="241" y="1"/>
                    <a:pt x="1" y="240"/>
                    <a:pt x="1" y="533"/>
                  </a:cubicBezTo>
                  <a:cubicBezTo>
                    <a:pt x="1" y="829"/>
                    <a:pt x="241" y="1065"/>
                    <a:pt x="533" y="1065"/>
                  </a:cubicBezTo>
                  <a:lnTo>
                    <a:pt x="1101" y="1065"/>
                  </a:lnTo>
                  <a:lnTo>
                    <a:pt x="1101" y="1069"/>
                  </a:lnTo>
                  <a:lnTo>
                    <a:pt x="533" y="1069"/>
                  </a:lnTo>
                  <a:cubicBezTo>
                    <a:pt x="241" y="1069"/>
                    <a:pt x="1" y="1305"/>
                    <a:pt x="1" y="1598"/>
                  </a:cubicBezTo>
                  <a:cubicBezTo>
                    <a:pt x="1" y="1894"/>
                    <a:pt x="241" y="2130"/>
                    <a:pt x="533" y="2130"/>
                  </a:cubicBezTo>
                  <a:lnTo>
                    <a:pt x="720" y="2130"/>
                  </a:lnTo>
                  <a:cubicBezTo>
                    <a:pt x="720" y="3051"/>
                    <a:pt x="1376" y="3805"/>
                    <a:pt x="2383" y="3805"/>
                  </a:cubicBezTo>
                  <a:cubicBezTo>
                    <a:pt x="2386" y="3805"/>
                    <a:pt x="2389" y="3805"/>
                    <a:pt x="2392" y="3805"/>
                  </a:cubicBezTo>
                  <a:cubicBezTo>
                    <a:pt x="3474" y="3798"/>
                    <a:pt x="4099" y="3294"/>
                    <a:pt x="4063" y="2130"/>
                  </a:cubicBezTo>
                  <a:lnTo>
                    <a:pt x="4589" y="2130"/>
                  </a:lnTo>
                  <a:cubicBezTo>
                    <a:pt x="4885" y="2130"/>
                    <a:pt x="5125" y="1894"/>
                    <a:pt x="5125" y="1598"/>
                  </a:cubicBezTo>
                  <a:cubicBezTo>
                    <a:pt x="5125" y="1305"/>
                    <a:pt x="4885" y="1069"/>
                    <a:pt x="4589" y="1069"/>
                  </a:cubicBezTo>
                  <a:lnTo>
                    <a:pt x="3682" y="1069"/>
                  </a:lnTo>
                  <a:lnTo>
                    <a:pt x="3682" y="1065"/>
                  </a:lnTo>
                  <a:lnTo>
                    <a:pt x="4592" y="1065"/>
                  </a:lnTo>
                  <a:cubicBezTo>
                    <a:pt x="4885" y="1065"/>
                    <a:pt x="5125" y="829"/>
                    <a:pt x="5125" y="533"/>
                  </a:cubicBezTo>
                  <a:cubicBezTo>
                    <a:pt x="5125" y="240"/>
                    <a:pt x="4885" y="1"/>
                    <a:pt x="45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" name="Google Shape;1444;p55"/>
          <p:cNvGrpSpPr/>
          <p:nvPr/>
        </p:nvGrpSpPr>
        <p:grpSpPr>
          <a:xfrm>
            <a:off x="5422720" y="666366"/>
            <a:ext cx="762125" cy="722507"/>
            <a:chOff x="1724550" y="1991100"/>
            <a:chExt cx="1576919" cy="1494946"/>
          </a:xfrm>
        </p:grpSpPr>
        <p:sp>
          <p:nvSpPr>
            <p:cNvPr id="1445" name="Google Shape;1445;p55"/>
            <p:cNvSpPr/>
            <p:nvPr/>
          </p:nvSpPr>
          <p:spPr>
            <a:xfrm>
              <a:off x="1724550" y="2050912"/>
              <a:ext cx="1313815" cy="1435134"/>
            </a:xfrm>
            <a:custGeom>
              <a:rect b="b" l="l" r="r" t="t"/>
              <a:pathLst>
                <a:path extrusionOk="0" h="12693" w="11620">
                  <a:moveTo>
                    <a:pt x="4098" y="1"/>
                  </a:moveTo>
                  <a:lnTo>
                    <a:pt x="0" y="4123"/>
                  </a:lnTo>
                  <a:lnTo>
                    <a:pt x="8" y="6296"/>
                  </a:lnTo>
                  <a:lnTo>
                    <a:pt x="6440" y="12692"/>
                  </a:lnTo>
                  <a:lnTo>
                    <a:pt x="7218" y="11906"/>
                  </a:lnTo>
                  <a:lnTo>
                    <a:pt x="11619" y="7480"/>
                  </a:lnTo>
                  <a:lnTo>
                    <a:pt x="4616" y="515"/>
                  </a:lnTo>
                  <a:lnTo>
                    <a:pt x="4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5"/>
            <p:cNvSpPr/>
            <p:nvPr/>
          </p:nvSpPr>
          <p:spPr>
            <a:xfrm>
              <a:off x="1724550" y="2516628"/>
              <a:ext cx="123354" cy="246143"/>
            </a:xfrm>
            <a:custGeom>
              <a:rect b="b" l="l" r="r" t="t"/>
              <a:pathLst>
                <a:path extrusionOk="0" h="2177" w="1091">
                  <a:moveTo>
                    <a:pt x="0" y="1"/>
                  </a:moveTo>
                  <a:lnTo>
                    <a:pt x="8" y="2177"/>
                  </a:lnTo>
                  <a:lnTo>
                    <a:pt x="1090" y="108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5"/>
            <p:cNvSpPr/>
            <p:nvPr/>
          </p:nvSpPr>
          <p:spPr>
            <a:xfrm>
              <a:off x="1917101" y="2365572"/>
              <a:ext cx="402059" cy="404434"/>
            </a:xfrm>
            <a:custGeom>
              <a:rect b="b" l="l" r="r" t="t"/>
              <a:pathLst>
                <a:path extrusionOk="0" h="3577" w="3556">
                  <a:moveTo>
                    <a:pt x="3372" y="0"/>
                  </a:moveTo>
                  <a:lnTo>
                    <a:pt x="1" y="3392"/>
                  </a:lnTo>
                  <a:lnTo>
                    <a:pt x="184" y="3576"/>
                  </a:lnTo>
                  <a:lnTo>
                    <a:pt x="3555" y="183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7C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5"/>
            <p:cNvSpPr/>
            <p:nvPr/>
          </p:nvSpPr>
          <p:spPr>
            <a:xfrm>
              <a:off x="1999299" y="2447319"/>
              <a:ext cx="401946" cy="403981"/>
            </a:xfrm>
            <a:custGeom>
              <a:rect b="b" l="l" r="r" t="t"/>
              <a:pathLst>
                <a:path extrusionOk="0" h="3573" w="3555">
                  <a:moveTo>
                    <a:pt x="3371" y="0"/>
                  </a:moveTo>
                  <a:lnTo>
                    <a:pt x="0" y="3389"/>
                  </a:lnTo>
                  <a:lnTo>
                    <a:pt x="184" y="3572"/>
                  </a:lnTo>
                  <a:lnTo>
                    <a:pt x="3555" y="180"/>
                  </a:lnTo>
                  <a:lnTo>
                    <a:pt x="3371" y="0"/>
                  </a:lnTo>
                  <a:close/>
                </a:path>
              </a:pathLst>
            </a:custGeom>
            <a:solidFill>
              <a:srgbClr val="57C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5"/>
            <p:cNvSpPr/>
            <p:nvPr/>
          </p:nvSpPr>
          <p:spPr>
            <a:xfrm>
              <a:off x="2080933" y="2528613"/>
              <a:ext cx="402398" cy="404434"/>
            </a:xfrm>
            <a:custGeom>
              <a:rect b="b" l="l" r="r" t="t"/>
              <a:pathLst>
                <a:path extrusionOk="0" h="3577" w="3559">
                  <a:moveTo>
                    <a:pt x="3376" y="0"/>
                  </a:moveTo>
                  <a:lnTo>
                    <a:pt x="1" y="3393"/>
                  </a:lnTo>
                  <a:lnTo>
                    <a:pt x="188" y="3576"/>
                  </a:lnTo>
                  <a:lnTo>
                    <a:pt x="3559" y="183"/>
                  </a:lnTo>
                  <a:lnTo>
                    <a:pt x="3376" y="0"/>
                  </a:lnTo>
                  <a:close/>
                </a:path>
              </a:pathLst>
            </a:custGeom>
            <a:solidFill>
              <a:srgbClr val="57C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5"/>
            <p:cNvSpPr/>
            <p:nvPr/>
          </p:nvSpPr>
          <p:spPr>
            <a:xfrm>
              <a:off x="2163131" y="2609907"/>
              <a:ext cx="402059" cy="404434"/>
            </a:xfrm>
            <a:custGeom>
              <a:rect b="b" l="l" r="r" t="t"/>
              <a:pathLst>
                <a:path extrusionOk="0" h="3577" w="3556">
                  <a:moveTo>
                    <a:pt x="3372" y="1"/>
                  </a:moveTo>
                  <a:lnTo>
                    <a:pt x="1" y="3393"/>
                  </a:lnTo>
                  <a:lnTo>
                    <a:pt x="184" y="3577"/>
                  </a:lnTo>
                  <a:lnTo>
                    <a:pt x="3555" y="184"/>
                  </a:lnTo>
                  <a:lnTo>
                    <a:pt x="3372" y="1"/>
                  </a:lnTo>
                  <a:close/>
                </a:path>
              </a:pathLst>
            </a:custGeom>
            <a:solidFill>
              <a:srgbClr val="57C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5"/>
            <p:cNvSpPr/>
            <p:nvPr/>
          </p:nvSpPr>
          <p:spPr>
            <a:xfrm>
              <a:off x="2245217" y="2691653"/>
              <a:ext cx="402059" cy="404434"/>
            </a:xfrm>
            <a:custGeom>
              <a:rect b="b" l="l" r="r" t="t"/>
              <a:pathLst>
                <a:path extrusionOk="0" h="3577" w="3556">
                  <a:moveTo>
                    <a:pt x="3372" y="1"/>
                  </a:moveTo>
                  <a:lnTo>
                    <a:pt x="1" y="3393"/>
                  </a:lnTo>
                  <a:lnTo>
                    <a:pt x="185" y="3576"/>
                  </a:lnTo>
                  <a:lnTo>
                    <a:pt x="3555" y="184"/>
                  </a:lnTo>
                  <a:lnTo>
                    <a:pt x="3372" y="1"/>
                  </a:lnTo>
                  <a:close/>
                </a:path>
              </a:pathLst>
            </a:custGeom>
            <a:solidFill>
              <a:srgbClr val="57C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5"/>
            <p:cNvSpPr/>
            <p:nvPr/>
          </p:nvSpPr>
          <p:spPr>
            <a:xfrm>
              <a:off x="2326963" y="2772947"/>
              <a:ext cx="402398" cy="404434"/>
            </a:xfrm>
            <a:custGeom>
              <a:rect b="b" l="l" r="r" t="t"/>
              <a:pathLst>
                <a:path extrusionOk="0" h="3577" w="3559">
                  <a:moveTo>
                    <a:pt x="3376" y="1"/>
                  </a:moveTo>
                  <a:lnTo>
                    <a:pt x="1" y="3393"/>
                  </a:lnTo>
                  <a:lnTo>
                    <a:pt x="188" y="3577"/>
                  </a:lnTo>
                  <a:lnTo>
                    <a:pt x="3559" y="185"/>
                  </a:lnTo>
                  <a:lnTo>
                    <a:pt x="3376" y="1"/>
                  </a:lnTo>
                  <a:close/>
                </a:path>
              </a:pathLst>
            </a:custGeom>
            <a:solidFill>
              <a:srgbClr val="57C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5"/>
            <p:cNvSpPr/>
            <p:nvPr/>
          </p:nvSpPr>
          <p:spPr>
            <a:xfrm>
              <a:off x="1871309" y="2109140"/>
              <a:ext cx="1167057" cy="1287923"/>
            </a:xfrm>
            <a:custGeom>
              <a:rect b="b" l="l" r="r" t="t"/>
              <a:pathLst>
                <a:path extrusionOk="0" h="11391" w="10322">
                  <a:moveTo>
                    <a:pt x="3777" y="2268"/>
                  </a:moveTo>
                  <a:lnTo>
                    <a:pt x="3960" y="2451"/>
                  </a:lnTo>
                  <a:lnTo>
                    <a:pt x="589" y="5844"/>
                  </a:lnTo>
                  <a:lnTo>
                    <a:pt x="406" y="5660"/>
                  </a:lnTo>
                  <a:lnTo>
                    <a:pt x="3777" y="2268"/>
                  </a:lnTo>
                  <a:close/>
                  <a:moveTo>
                    <a:pt x="4503" y="2991"/>
                  </a:moveTo>
                  <a:lnTo>
                    <a:pt x="4687" y="3171"/>
                  </a:lnTo>
                  <a:lnTo>
                    <a:pt x="1316" y="6563"/>
                  </a:lnTo>
                  <a:lnTo>
                    <a:pt x="1132" y="6380"/>
                  </a:lnTo>
                  <a:lnTo>
                    <a:pt x="4503" y="2991"/>
                  </a:lnTo>
                  <a:close/>
                  <a:moveTo>
                    <a:pt x="5230" y="3710"/>
                  </a:moveTo>
                  <a:lnTo>
                    <a:pt x="5413" y="3893"/>
                  </a:lnTo>
                  <a:lnTo>
                    <a:pt x="2042" y="7286"/>
                  </a:lnTo>
                  <a:lnTo>
                    <a:pt x="1855" y="7103"/>
                  </a:lnTo>
                  <a:lnTo>
                    <a:pt x="5230" y="3710"/>
                  </a:lnTo>
                  <a:close/>
                  <a:moveTo>
                    <a:pt x="5953" y="4430"/>
                  </a:moveTo>
                  <a:lnTo>
                    <a:pt x="6136" y="4613"/>
                  </a:lnTo>
                  <a:lnTo>
                    <a:pt x="2765" y="8006"/>
                  </a:lnTo>
                  <a:lnTo>
                    <a:pt x="2582" y="7822"/>
                  </a:lnTo>
                  <a:lnTo>
                    <a:pt x="5953" y="4430"/>
                  </a:lnTo>
                  <a:close/>
                  <a:moveTo>
                    <a:pt x="6679" y="5153"/>
                  </a:moveTo>
                  <a:lnTo>
                    <a:pt x="6862" y="5336"/>
                  </a:lnTo>
                  <a:lnTo>
                    <a:pt x="3492" y="8728"/>
                  </a:lnTo>
                  <a:lnTo>
                    <a:pt x="3308" y="8545"/>
                  </a:lnTo>
                  <a:lnTo>
                    <a:pt x="6679" y="5153"/>
                  </a:lnTo>
                  <a:close/>
                  <a:moveTo>
                    <a:pt x="7406" y="5872"/>
                  </a:moveTo>
                  <a:lnTo>
                    <a:pt x="7589" y="6056"/>
                  </a:lnTo>
                  <a:lnTo>
                    <a:pt x="4218" y="9448"/>
                  </a:lnTo>
                  <a:lnTo>
                    <a:pt x="4031" y="9264"/>
                  </a:lnTo>
                  <a:lnTo>
                    <a:pt x="7406" y="5872"/>
                  </a:lnTo>
                  <a:close/>
                  <a:moveTo>
                    <a:pt x="3318" y="0"/>
                  </a:moveTo>
                  <a:lnTo>
                    <a:pt x="1" y="3333"/>
                  </a:lnTo>
                  <a:lnTo>
                    <a:pt x="7" y="5509"/>
                  </a:lnTo>
                  <a:lnTo>
                    <a:pt x="5920" y="11391"/>
                  </a:lnTo>
                  <a:lnTo>
                    <a:pt x="10321" y="6965"/>
                  </a:lnTo>
                  <a:lnTo>
                    <a:pt x="331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5"/>
            <p:cNvSpPr/>
            <p:nvPr/>
          </p:nvSpPr>
          <p:spPr>
            <a:xfrm>
              <a:off x="1917101" y="2365572"/>
              <a:ext cx="402059" cy="404434"/>
            </a:xfrm>
            <a:custGeom>
              <a:rect b="b" l="l" r="r" t="t"/>
              <a:pathLst>
                <a:path extrusionOk="0" h="3577" w="3556">
                  <a:moveTo>
                    <a:pt x="3372" y="0"/>
                  </a:moveTo>
                  <a:lnTo>
                    <a:pt x="1" y="3392"/>
                  </a:lnTo>
                  <a:lnTo>
                    <a:pt x="184" y="3576"/>
                  </a:lnTo>
                  <a:lnTo>
                    <a:pt x="3555" y="183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5"/>
            <p:cNvSpPr/>
            <p:nvPr/>
          </p:nvSpPr>
          <p:spPr>
            <a:xfrm>
              <a:off x="1999299" y="2447319"/>
              <a:ext cx="401946" cy="403981"/>
            </a:xfrm>
            <a:custGeom>
              <a:rect b="b" l="l" r="r" t="t"/>
              <a:pathLst>
                <a:path extrusionOk="0" h="3573" w="3555">
                  <a:moveTo>
                    <a:pt x="3371" y="0"/>
                  </a:moveTo>
                  <a:lnTo>
                    <a:pt x="0" y="3389"/>
                  </a:lnTo>
                  <a:lnTo>
                    <a:pt x="184" y="3572"/>
                  </a:lnTo>
                  <a:lnTo>
                    <a:pt x="3555" y="180"/>
                  </a:lnTo>
                  <a:lnTo>
                    <a:pt x="33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5"/>
            <p:cNvSpPr/>
            <p:nvPr/>
          </p:nvSpPr>
          <p:spPr>
            <a:xfrm>
              <a:off x="2080933" y="2528613"/>
              <a:ext cx="402398" cy="404434"/>
            </a:xfrm>
            <a:custGeom>
              <a:rect b="b" l="l" r="r" t="t"/>
              <a:pathLst>
                <a:path extrusionOk="0" h="3577" w="3559">
                  <a:moveTo>
                    <a:pt x="3376" y="0"/>
                  </a:moveTo>
                  <a:lnTo>
                    <a:pt x="1" y="3393"/>
                  </a:lnTo>
                  <a:lnTo>
                    <a:pt x="188" y="3576"/>
                  </a:lnTo>
                  <a:lnTo>
                    <a:pt x="3559" y="183"/>
                  </a:lnTo>
                  <a:lnTo>
                    <a:pt x="33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5"/>
            <p:cNvSpPr/>
            <p:nvPr/>
          </p:nvSpPr>
          <p:spPr>
            <a:xfrm>
              <a:off x="2163131" y="2609907"/>
              <a:ext cx="402059" cy="404434"/>
            </a:xfrm>
            <a:custGeom>
              <a:rect b="b" l="l" r="r" t="t"/>
              <a:pathLst>
                <a:path extrusionOk="0" h="3577" w="3556">
                  <a:moveTo>
                    <a:pt x="3372" y="1"/>
                  </a:moveTo>
                  <a:lnTo>
                    <a:pt x="1" y="3393"/>
                  </a:lnTo>
                  <a:lnTo>
                    <a:pt x="184" y="3577"/>
                  </a:lnTo>
                  <a:lnTo>
                    <a:pt x="3555" y="184"/>
                  </a:lnTo>
                  <a:lnTo>
                    <a:pt x="33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5"/>
            <p:cNvSpPr/>
            <p:nvPr/>
          </p:nvSpPr>
          <p:spPr>
            <a:xfrm>
              <a:off x="2245217" y="2691653"/>
              <a:ext cx="402059" cy="404434"/>
            </a:xfrm>
            <a:custGeom>
              <a:rect b="b" l="l" r="r" t="t"/>
              <a:pathLst>
                <a:path extrusionOk="0" h="3577" w="3556">
                  <a:moveTo>
                    <a:pt x="3372" y="1"/>
                  </a:moveTo>
                  <a:lnTo>
                    <a:pt x="1" y="3393"/>
                  </a:lnTo>
                  <a:lnTo>
                    <a:pt x="185" y="3576"/>
                  </a:lnTo>
                  <a:lnTo>
                    <a:pt x="3555" y="184"/>
                  </a:lnTo>
                  <a:lnTo>
                    <a:pt x="33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5"/>
            <p:cNvSpPr/>
            <p:nvPr/>
          </p:nvSpPr>
          <p:spPr>
            <a:xfrm>
              <a:off x="2326963" y="2772947"/>
              <a:ext cx="402398" cy="404434"/>
            </a:xfrm>
            <a:custGeom>
              <a:rect b="b" l="l" r="r" t="t"/>
              <a:pathLst>
                <a:path extrusionOk="0" h="3577" w="3559">
                  <a:moveTo>
                    <a:pt x="3376" y="1"/>
                  </a:moveTo>
                  <a:lnTo>
                    <a:pt x="1" y="3393"/>
                  </a:lnTo>
                  <a:lnTo>
                    <a:pt x="188" y="3577"/>
                  </a:lnTo>
                  <a:lnTo>
                    <a:pt x="3559" y="185"/>
                  </a:lnTo>
                  <a:lnTo>
                    <a:pt x="33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5"/>
            <p:cNvSpPr/>
            <p:nvPr/>
          </p:nvSpPr>
          <p:spPr>
            <a:xfrm>
              <a:off x="1988106" y="1991100"/>
              <a:ext cx="1313363" cy="1434682"/>
            </a:xfrm>
            <a:custGeom>
              <a:rect b="b" l="l" r="r" t="t"/>
              <a:pathLst>
                <a:path extrusionOk="0" h="12689" w="11616">
                  <a:moveTo>
                    <a:pt x="4094" y="1"/>
                  </a:moveTo>
                  <a:lnTo>
                    <a:pt x="0" y="4120"/>
                  </a:lnTo>
                  <a:lnTo>
                    <a:pt x="4" y="6296"/>
                  </a:lnTo>
                  <a:lnTo>
                    <a:pt x="6436" y="12689"/>
                  </a:lnTo>
                  <a:lnTo>
                    <a:pt x="11616" y="7480"/>
                  </a:lnTo>
                  <a:lnTo>
                    <a:pt x="40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5"/>
            <p:cNvSpPr/>
            <p:nvPr/>
          </p:nvSpPr>
          <p:spPr>
            <a:xfrm>
              <a:off x="1988106" y="2456816"/>
              <a:ext cx="123354" cy="246143"/>
            </a:xfrm>
            <a:custGeom>
              <a:rect b="b" l="l" r="r" t="t"/>
              <a:pathLst>
                <a:path extrusionOk="0" h="2177" w="1091">
                  <a:moveTo>
                    <a:pt x="0" y="1"/>
                  </a:moveTo>
                  <a:lnTo>
                    <a:pt x="4" y="2177"/>
                  </a:lnTo>
                  <a:lnTo>
                    <a:pt x="1090" y="108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5"/>
            <p:cNvSpPr/>
            <p:nvPr/>
          </p:nvSpPr>
          <p:spPr>
            <a:xfrm>
              <a:off x="2180317" y="2305761"/>
              <a:ext cx="402398" cy="403868"/>
            </a:xfrm>
            <a:custGeom>
              <a:rect b="b" l="l" r="r" t="t"/>
              <a:pathLst>
                <a:path extrusionOk="0" h="3572" w="3559">
                  <a:moveTo>
                    <a:pt x="3375" y="0"/>
                  </a:moveTo>
                  <a:lnTo>
                    <a:pt x="0" y="3392"/>
                  </a:lnTo>
                  <a:lnTo>
                    <a:pt x="187" y="3572"/>
                  </a:lnTo>
                  <a:lnTo>
                    <a:pt x="3558" y="183"/>
                  </a:lnTo>
                  <a:lnTo>
                    <a:pt x="337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5"/>
            <p:cNvSpPr/>
            <p:nvPr/>
          </p:nvSpPr>
          <p:spPr>
            <a:xfrm>
              <a:off x="2262403" y="2387055"/>
              <a:ext cx="401946" cy="404434"/>
            </a:xfrm>
            <a:custGeom>
              <a:rect b="b" l="l" r="r" t="t"/>
              <a:pathLst>
                <a:path extrusionOk="0" h="3577" w="3555">
                  <a:moveTo>
                    <a:pt x="3371" y="1"/>
                  </a:moveTo>
                  <a:lnTo>
                    <a:pt x="0" y="3393"/>
                  </a:lnTo>
                  <a:lnTo>
                    <a:pt x="184" y="3576"/>
                  </a:lnTo>
                  <a:lnTo>
                    <a:pt x="3555" y="184"/>
                  </a:lnTo>
                  <a:lnTo>
                    <a:pt x="337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5"/>
            <p:cNvSpPr/>
            <p:nvPr/>
          </p:nvSpPr>
          <p:spPr>
            <a:xfrm>
              <a:off x="2344488" y="2468801"/>
              <a:ext cx="402059" cy="403981"/>
            </a:xfrm>
            <a:custGeom>
              <a:rect b="b" l="l" r="r" t="t"/>
              <a:pathLst>
                <a:path extrusionOk="0" h="3573" w="3556">
                  <a:moveTo>
                    <a:pt x="3372" y="1"/>
                  </a:moveTo>
                  <a:lnTo>
                    <a:pt x="1" y="3393"/>
                  </a:lnTo>
                  <a:lnTo>
                    <a:pt x="184" y="3573"/>
                  </a:lnTo>
                  <a:lnTo>
                    <a:pt x="3555" y="183"/>
                  </a:lnTo>
                  <a:lnTo>
                    <a:pt x="33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5"/>
            <p:cNvSpPr/>
            <p:nvPr/>
          </p:nvSpPr>
          <p:spPr>
            <a:xfrm>
              <a:off x="2426348" y="2550095"/>
              <a:ext cx="402398" cy="404434"/>
            </a:xfrm>
            <a:custGeom>
              <a:rect b="b" l="l" r="r" t="t"/>
              <a:pathLst>
                <a:path extrusionOk="0" h="3577" w="3559">
                  <a:moveTo>
                    <a:pt x="3374" y="1"/>
                  </a:moveTo>
                  <a:lnTo>
                    <a:pt x="0" y="3393"/>
                  </a:lnTo>
                  <a:lnTo>
                    <a:pt x="186" y="3577"/>
                  </a:lnTo>
                  <a:lnTo>
                    <a:pt x="3558" y="184"/>
                  </a:lnTo>
                  <a:lnTo>
                    <a:pt x="337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5"/>
            <p:cNvSpPr/>
            <p:nvPr/>
          </p:nvSpPr>
          <p:spPr>
            <a:xfrm>
              <a:off x="2508433" y="2631841"/>
              <a:ext cx="402398" cy="403981"/>
            </a:xfrm>
            <a:custGeom>
              <a:rect b="b" l="l" r="r" t="t"/>
              <a:pathLst>
                <a:path extrusionOk="0" h="3573" w="3559">
                  <a:moveTo>
                    <a:pt x="3371" y="1"/>
                  </a:moveTo>
                  <a:lnTo>
                    <a:pt x="0" y="3393"/>
                  </a:lnTo>
                  <a:lnTo>
                    <a:pt x="184" y="3573"/>
                  </a:lnTo>
                  <a:lnTo>
                    <a:pt x="3558" y="180"/>
                  </a:lnTo>
                  <a:lnTo>
                    <a:pt x="337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5"/>
            <p:cNvSpPr/>
            <p:nvPr/>
          </p:nvSpPr>
          <p:spPr>
            <a:xfrm>
              <a:off x="2590519" y="2713248"/>
              <a:ext cx="401946" cy="404320"/>
            </a:xfrm>
            <a:custGeom>
              <a:rect b="b" l="l" r="r" t="t"/>
              <a:pathLst>
                <a:path extrusionOk="0" h="3576" w="3555">
                  <a:moveTo>
                    <a:pt x="3372" y="0"/>
                  </a:moveTo>
                  <a:lnTo>
                    <a:pt x="0" y="3392"/>
                  </a:lnTo>
                  <a:lnTo>
                    <a:pt x="184" y="3576"/>
                  </a:lnTo>
                  <a:lnTo>
                    <a:pt x="3555" y="184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" name="Google Shape;1468;p55"/>
          <p:cNvGrpSpPr/>
          <p:nvPr/>
        </p:nvGrpSpPr>
        <p:grpSpPr>
          <a:xfrm>
            <a:off x="714009" y="3393835"/>
            <a:ext cx="1905268" cy="1433744"/>
            <a:chOff x="714007" y="2129394"/>
            <a:chExt cx="3585374" cy="2698051"/>
          </a:xfrm>
        </p:grpSpPr>
        <p:grpSp>
          <p:nvGrpSpPr>
            <p:cNvPr id="1469" name="Google Shape;1469;p55"/>
            <p:cNvGrpSpPr/>
            <p:nvPr/>
          </p:nvGrpSpPr>
          <p:grpSpPr>
            <a:xfrm>
              <a:off x="2489220" y="2771228"/>
              <a:ext cx="592397" cy="667764"/>
              <a:chOff x="2223541" y="3323652"/>
              <a:chExt cx="544682" cy="613979"/>
            </a:xfrm>
          </p:grpSpPr>
          <p:sp>
            <p:nvSpPr>
              <p:cNvPr id="1470" name="Google Shape;1470;p55"/>
              <p:cNvSpPr/>
              <p:nvPr/>
            </p:nvSpPr>
            <p:spPr>
              <a:xfrm flipH="1">
                <a:off x="2223541" y="3715710"/>
                <a:ext cx="544682" cy="208319"/>
              </a:xfrm>
              <a:custGeom>
                <a:rect b="b" l="l" r="r" t="t"/>
                <a:pathLst>
                  <a:path extrusionOk="0" h="3890" w="10171">
                    <a:moveTo>
                      <a:pt x="0" y="0"/>
                    </a:moveTo>
                    <a:lnTo>
                      <a:pt x="0" y="3890"/>
                    </a:lnTo>
                    <a:lnTo>
                      <a:pt x="10171" y="3890"/>
                    </a:lnTo>
                    <a:lnTo>
                      <a:pt x="1017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55"/>
              <p:cNvSpPr/>
              <p:nvPr/>
            </p:nvSpPr>
            <p:spPr>
              <a:xfrm flipH="1">
                <a:off x="2223541" y="3715710"/>
                <a:ext cx="544682" cy="208319"/>
              </a:xfrm>
              <a:custGeom>
                <a:rect b="b" l="l" r="r" t="t"/>
                <a:pathLst>
                  <a:path extrusionOk="0" h="3890" w="10171">
                    <a:moveTo>
                      <a:pt x="0" y="0"/>
                    </a:moveTo>
                    <a:lnTo>
                      <a:pt x="132" y="53"/>
                    </a:lnTo>
                    <a:lnTo>
                      <a:pt x="132" y="0"/>
                    </a:lnTo>
                    <a:close/>
                    <a:moveTo>
                      <a:pt x="230" y="0"/>
                    </a:moveTo>
                    <a:lnTo>
                      <a:pt x="230" y="92"/>
                    </a:lnTo>
                    <a:lnTo>
                      <a:pt x="374" y="145"/>
                    </a:lnTo>
                    <a:lnTo>
                      <a:pt x="374" y="0"/>
                    </a:lnTo>
                    <a:close/>
                    <a:moveTo>
                      <a:pt x="477" y="0"/>
                    </a:moveTo>
                    <a:lnTo>
                      <a:pt x="477" y="184"/>
                    </a:lnTo>
                    <a:lnTo>
                      <a:pt x="622" y="240"/>
                    </a:lnTo>
                    <a:lnTo>
                      <a:pt x="622" y="0"/>
                    </a:lnTo>
                    <a:close/>
                    <a:moveTo>
                      <a:pt x="724" y="0"/>
                    </a:moveTo>
                    <a:lnTo>
                      <a:pt x="724" y="279"/>
                    </a:lnTo>
                    <a:lnTo>
                      <a:pt x="864" y="332"/>
                    </a:lnTo>
                    <a:lnTo>
                      <a:pt x="864" y="0"/>
                    </a:lnTo>
                    <a:close/>
                    <a:moveTo>
                      <a:pt x="967" y="0"/>
                    </a:moveTo>
                    <a:lnTo>
                      <a:pt x="967" y="370"/>
                    </a:lnTo>
                    <a:lnTo>
                      <a:pt x="1112" y="427"/>
                    </a:lnTo>
                    <a:lnTo>
                      <a:pt x="1112" y="0"/>
                    </a:lnTo>
                    <a:close/>
                    <a:moveTo>
                      <a:pt x="1214" y="0"/>
                    </a:moveTo>
                    <a:lnTo>
                      <a:pt x="1214" y="466"/>
                    </a:lnTo>
                    <a:lnTo>
                      <a:pt x="1354" y="518"/>
                    </a:lnTo>
                    <a:lnTo>
                      <a:pt x="1354" y="0"/>
                    </a:lnTo>
                    <a:close/>
                    <a:moveTo>
                      <a:pt x="1457" y="0"/>
                    </a:moveTo>
                    <a:lnTo>
                      <a:pt x="1457" y="557"/>
                    </a:lnTo>
                    <a:lnTo>
                      <a:pt x="1602" y="614"/>
                    </a:lnTo>
                    <a:lnTo>
                      <a:pt x="1602" y="0"/>
                    </a:lnTo>
                    <a:close/>
                    <a:moveTo>
                      <a:pt x="1704" y="0"/>
                    </a:moveTo>
                    <a:lnTo>
                      <a:pt x="1704" y="653"/>
                    </a:lnTo>
                    <a:lnTo>
                      <a:pt x="1845" y="709"/>
                    </a:lnTo>
                    <a:lnTo>
                      <a:pt x="1845" y="0"/>
                    </a:lnTo>
                    <a:close/>
                    <a:moveTo>
                      <a:pt x="1947" y="0"/>
                    </a:moveTo>
                    <a:lnTo>
                      <a:pt x="1947" y="748"/>
                    </a:lnTo>
                    <a:lnTo>
                      <a:pt x="2092" y="801"/>
                    </a:lnTo>
                    <a:lnTo>
                      <a:pt x="2092" y="0"/>
                    </a:lnTo>
                    <a:close/>
                    <a:moveTo>
                      <a:pt x="2194" y="0"/>
                    </a:moveTo>
                    <a:lnTo>
                      <a:pt x="2194" y="840"/>
                    </a:lnTo>
                    <a:lnTo>
                      <a:pt x="2335" y="896"/>
                    </a:lnTo>
                    <a:lnTo>
                      <a:pt x="2335" y="0"/>
                    </a:lnTo>
                    <a:close/>
                    <a:moveTo>
                      <a:pt x="2438" y="0"/>
                    </a:moveTo>
                    <a:lnTo>
                      <a:pt x="2438" y="935"/>
                    </a:lnTo>
                    <a:lnTo>
                      <a:pt x="2582" y="988"/>
                    </a:lnTo>
                    <a:lnTo>
                      <a:pt x="2582" y="0"/>
                    </a:lnTo>
                    <a:close/>
                    <a:moveTo>
                      <a:pt x="2684" y="0"/>
                    </a:moveTo>
                    <a:lnTo>
                      <a:pt x="2684" y="1026"/>
                    </a:lnTo>
                    <a:lnTo>
                      <a:pt x="2829" y="1083"/>
                    </a:lnTo>
                    <a:lnTo>
                      <a:pt x="2829" y="0"/>
                    </a:lnTo>
                    <a:close/>
                    <a:moveTo>
                      <a:pt x="2928" y="0"/>
                    </a:moveTo>
                    <a:lnTo>
                      <a:pt x="2928" y="1122"/>
                    </a:lnTo>
                    <a:lnTo>
                      <a:pt x="3073" y="1174"/>
                    </a:lnTo>
                    <a:lnTo>
                      <a:pt x="3073" y="0"/>
                    </a:lnTo>
                    <a:close/>
                    <a:moveTo>
                      <a:pt x="3174" y="0"/>
                    </a:moveTo>
                    <a:lnTo>
                      <a:pt x="3174" y="1213"/>
                    </a:lnTo>
                    <a:lnTo>
                      <a:pt x="3319" y="1270"/>
                    </a:lnTo>
                    <a:lnTo>
                      <a:pt x="3319" y="0"/>
                    </a:lnTo>
                    <a:close/>
                    <a:moveTo>
                      <a:pt x="3421" y="0"/>
                    </a:moveTo>
                    <a:lnTo>
                      <a:pt x="3421" y="1309"/>
                    </a:lnTo>
                    <a:lnTo>
                      <a:pt x="3563" y="1365"/>
                    </a:lnTo>
                    <a:lnTo>
                      <a:pt x="3563" y="0"/>
                    </a:lnTo>
                    <a:close/>
                    <a:moveTo>
                      <a:pt x="3665" y="0"/>
                    </a:moveTo>
                    <a:lnTo>
                      <a:pt x="3665" y="1403"/>
                    </a:lnTo>
                    <a:lnTo>
                      <a:pt x="3809" y="1457"/>
                    </a:lnTo>
                    <a:lnTo>
                      <a:pt x="3809" y="0"/>
                    </a:lnTo>
                    <a:close/>
                    <a:moveTo>
                      <a:pt x="3911" y="0"/>
                    </a:moveTo>
                    <a:lnTo>
                      <a:pt x="3911" y="1496"/>
                    </a:lnTo>
                    <a:lnTo>
                      <a:pt x="4053" y="1552"/>
                    </a:lnTo>
                    <a:lnTo>
                      <a:pt x="4053" y="0"/>
                    </a:lnTo>
                    <a:close/>
                    <a:moveTo>
                      <a:pt x="4155" y="0"/>
                    </a:moveTo>
                    <a:lnTo>
                      <a:pt x="4155" y="1590"/>
                    </a:lnTo>
                    <a:lnTo>
                      <a:pt x="4300" y="1644"/>
                    </a:lnTo>
                    <a:lnTo>
                      <a:pt x="4300" y="0"/>
                    </a:lnTo>
                    <a:close/>
                    <a:moveTo>
                      <a:pt x="4401" y="0"/>
                    </a:moveTo>
                    <a:lnTo>
                      <a:pt x="4401" y="1682"/>
                    </a:lnTo>
                    <a:lnTo>
                      <a:pt x="4543" y="1739"/>
                    </a:lnTo>
                    <a:lnTo>
                      <a:pt x="4543" y="0"/>
                    </a:lnTo>
                    <a:close/>
                    <a:moveTo>
                      <a:pt x="4645" y="0"/>
                    </a:moveTo>
                    <a:lnTo>
                      <a:pt x="4645" y="1778"/>
                    </a:lnTo>
                    <a:lnTo>
                      <a:pt x="4790" y="1830"/>
                    </a:lnTo>
                    <a:lnTo>
                      <a:pt x="4790" y="0"/>
                    </a:lnTo>
                    <a:close/>
                    <a:moveTo>
                      <a:pt x="4892" y="0"/>
                    </a:moveTo>
                    <a:lnTo>
                      <a:pt x="4892" y="1869"/>
                    </a:lnTo>
                    <a:lnTo>
                      <a:pt x="5033" y="1926"/>
                    </a:lnTo>
                    <a:lnTo>
                      <a:pt x="5033" y="0"/>
                    </a:lnTo>
                    <a:close/>
                    <a:moveTo>
                      <a:pt x="5135" y="0"/>
                    </a:moveTo>
                    <a:lnTo>
                      <a:pt x="5135" y="1965"/>
                    </a:lnTo>
                    <a:lnTo>
                      <a:pt x="5280" y="2020"/>
                    </a:lnTo>
                    <a:lnTo>
                      <a:pt x="5280" y="0"/>
                    </a:lnTo>
                    <a:close/>
                    <a:moveTo>
                      <a:pt x="5382" y="0"/>
                    </a:moveTo>
                    <a:lnTo>
                      <a:pt x="5382" y="2059"/>
                    </a:lnTo>
                    <a:lnTo>
                      <a:pt x="5523" y="2113"/>
                    </a:lnTo>
                    <a:lnTo>
                      <a:pt x="5523" y="0"/>
                    </a:lnTo>
                    <a:close/>
                    <a:moveTo>
                      <a:pt x="5625" y="0"/>
                    </a:moveTo>
                    <a:lnTo>
                      <a:pt x="5625" y="2152"/>
                    </a:lnTo>
                    <a:lnTo>
                      <a:pt x="5770" y="2207"/>
                    </a:lnTo>
                    <a:lnTo>
                      <a:pt x="5770" y="0"/>
                    </a:lnTo>
                    <a:close/>
                    <a:moveTo>
                      <a:pt x="5872" y="0"/>
                    </a:moveTo>
                    <a:lnTo>
                      <a:pt x="5872" y="2246"/>
                    </a:lnTo>
                    <a:lnTo>
                      <a:pt x="6017" y="2300"/>
                    </a:lnTo>
                    <a:lnTo>
                      <a:pt x="6017" y="0"/>
                    </a:lnTo>
                    <a:close/>
                    <a:moveTo>
                      <a:pt x="6115" y="0"/>
                    </a:moveTo>
                    <a:lnTo>
                      <a:pt x="6115" y="2338"/>
                    </a:lnTo>
                    <a:lnTo>
                      <a:pt x="6260" y="2394"/>
                    </a:lnTo>
                    <a:lnTo>
                      <a:pt x="6260" y="0"/>
                    </a:lnTo>
                    <a:close/>
                    <a:moveTo>
                      <a:pt x="6362" y="0"/>
                    </a:moveTo>
                    <a:lnTo>
                      <a:pt x="6362" y="2433"/>
                    </a:lnTo>
                    <a:lnTo>
                      <a:pt x="6507" y="2486"/>
                    </a:lnTo>
                    <a:lnTo>
                      <a:pt x="6507" y="0"/>
                    </a:lnTo>
                    <a:close/>
                    <a:moveTo>
                      <a:pt x="6609" y="0"/>
                    </a:moveTo>
                    <a:lnTo>
                      <a:pt x="6609" y="2525"/>
                    </a:lnTo>
                    <a:lnTo>
                      <a:pt x="6750" y="2582"/>
                    </a:lnTo>
                    <a:lnTo>
                      <a:pt x="6750" y="0"/>
                    </a:lnTo>
                    <a:close/>
                    <a:moveTo>
                      <a:pt x="6852" y="0"/>
                    </a:moveTo>
                    <a:lnTo>
                      <a:pt x="6852" y="2620"/>
                    </a:lnTo>
                    <a:lnTo>
                      <a:pt x="6997" y="2676"/>
                    </a:lnTo>
                    <a:lnTo>
                      <a:pt x="6997" y="0"/>
                    </a:lnTo>
                    <a:close/>
                    <a:moveTo>
                      <a:pt x="7099" y="0"/>
                    </a:moveTo>
                    <a:lnTo>
                      <a:pt x="7099" y="2715"/>
                    </a:lnTo>
                    <a:lnTo>
                      <a:pt x="7241" y="2769"/>
                    </a:lnTo>
                    <a:lnTo>
                      <a:pt x="7241" y="0"/>
                    </a:lnTo>
                    <a:close/>
                    <a:moveTo>
                      <a:pt x="7342" y="0"/>
                    </a:moveTo>
                    <a:lnTo>
                      <a:pt x="7342" y="2807"/>
                    </a:lnTo>
                    <a:lnTo>
                      <a:pt x="7487" y="2863"/>
                    </a:lnTo>
                    <a:lnTo>
                      <a:pt x="7487" y="0"/>
                    </a:lnTo>
                    <a:close/>
                    <a:moveTo>
                      <a:pt x="7589" y="0"/>
                    </a:moveTo>
                    <a:lnTo>
                      <a:pt x="7589" y="2902"/>
                    </a:lnTo>
                    <a:lnTo>
                      <a:pt x="7731" y="2956"/>
                    </a:lnTo>
                    <a:lnTo>
                      <a:pt x="7731" y="0"/>
                    </a:lnTo>
                    <a:close/>
                    <a:moveTo>
                      <a:pt x="7833" y="0"/>
                    </a:moveTo>
                    <a:lnTo>
                      <a:pt x="7833" y="2994"/>
                    </a:lnTo>
                    <a:lnTo>
                      <a:pt x="7977" y="3050"/>
                    </a:lnTo>
                    <a:lnTo>
                      <a:pt x="7977" y="0"/>
                    </a:lnTo>
                    <a:close/>
                    <a:moveTo>
                      <a:pt x="8079" y="0"/>
                    </a:moveTo>
                    <a:lnTo>
                      <a:pt x="8079" y="3089"/>
                    </a:lnTo>
                    <a:lnTo>
                      <a:pt x="8221" y="3142"/>
                    </a:lnTo>
                    <a:lnTo>
                      <a:pt x="8221" y="0"/>
                    </a:lnTo>
                    <a:close/>
                    <a:moveTo>
                      <a:pt x="8323" y="0"/>
                    </a:moveTo>
                    <a:lnTo>
                      <a:pt x="8323" y="3181"/>
                    </a:lnTo>
                    <a:lnTo>
                      <a:pt x="8468" y="3237"/>
                    </a:lnTo>
                    <a:lnTo>
                      <a:pt x="8468" y="0"/>
                    </a:lnTo>
                    <a:close/>
                    <a:moveTo>
                      <a:pt x="8569" y="0"/>
                    </a:moveTo>
                    <a:lnTo>
                      <a:pt x="8569" y="3276"/>
                    </a:lnTo>
                    <a:lnTo>
                      <a:pt x="8711" y="3332"/>
                    </a:lnTo>
                    <a:lnTo>
                      <a:pt x="8711" y="0"/>
                    </a:lnTo>
                    <a:close/>
                    <a:moveTo>
                      <a:pt x="8813" y="0"/>
                    </a:moveTo>
                    <a:lnTo>
                      <a:pt x="8813" y="3371"/>
                    </a:lnTo>
                    <a:lnTo>
                      <a:pt x="8958" y="3424"/>
                    </a:lnTo>
                    <a:lnTo>
                      <a:pt x="8958" y="0"/>
                    </a:lnTo>
                    <a:close/>
                    <a:moveTo>
                      <a:pt x="9060" y="0"/>
                    </a:moveTo>
                    <a:lnTo>
                      <a:pt x="9060" y="3463"/>
                    </a:lnTo>
                    <a:lnTo>
                      <a:pt x="9204" y="3519"/>
                    </a:lnTo>
                    <a:lnTo>
                      <a:pt x="9204" y="0"/>
                    </a:lnTo>
                    <a:close/>
                    <a:moveTo>
                      <a:pt x="9303" y="0"/>
                    </a:moveTo>
                    <a:lnTo>
                      <a:pt x="9303" y="3558"/>
                    </a:lnTo>
                    <a:lnTo>
                      <a:pt x="9448" y="3611"/>
                    </a:lnTo>
                    <a:lnTo>
                      <a:pt x="9448" y="0"/>
                    </a:lnTo>
                    <a:close/>
                    <a:moveTo>
                      <a:pt x="9550" y="0"/>
                    </a:moveTo>
                    <a:lnTo>
                      <a:pt x="9550" y="3650"/>
                    </a:lnTo>
                    <a:lnTo>
                      <a:pt x="9695" y="3706"/>
                    </a:lnTo>
                    <a:lnTo>
                      <a:pt x="9695" y="0"/>
                    </a:lnTo>
                    <a:close/>
                    <a:moveTo>
                      <a:pt x="9796" y="0"/>
                    </a:moveTo>
                    <a:lnTo>
                      <a:pt x="9796" y="3745"/>
                    </a:lnTo>
                    <a:lnTo>
                      <a:pt x="9938" y="3798"/>
                    </a:lnTo>
                    <a:lnTo>
                      <a:pt x="9938" y="0"/>
                    </a:lnTo>
                    <a:close/>
                    <a:moveTo>
                      <a:pt x="10040" y="0"/>
                    </a:moveTo>
                    <a:lnTo>
                      <a:pt x="10040" y="3837"/>
                    </a:lnTo>
                    <a:lnTo>
                      <a:pt x="10171" y="3890"/>
                    </a:lnTo>
                    <a:lnTo>
                      <a:pt x="1017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55"/>
              <p:cNvSpPr/>
              <p:nvPr/>
            </p:nvSpPr>
            <p:spPr>
              <a:xfrm flipH="1">
                <a:off x="2755906" y="3718495"/>
                <a:ext cx="5302" cy="205534"/>
              </a:xfrm>
              <a:custGeom>
                <a:rect b="b" l="l" r="r" t="t"/>
                <a:pathLst>
                  <a:path extrusionOk="0" h="3838" w="99">
                    <a:moveTo>
                      <a:pt x="1" y="1"/>
                    </a:moveTo>
                    <a:lnTo>
                      <a:pt x="1" y="3838"/>
                    </a:lnTo>
                    <a:lnTo>
                      <a:pt x="99" y="3838"/>
                    </a:lnTo>
                    <a:lnTo>
                      <a:pt x="99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55"/>
              <p:cNvSpPr/>
              <p:nvPr/>
            </p:nvSpPr>
            <p:spPr>
              <a:xfrm flipH="1">
                <a:off x="2755906" y="3715710"/>
                <a:ext cx="5302" cy="4927"/>
              </a:xfrm>
              <a:custGeom>
                <a:rect b="b" l="l" r="r" t="t"/>
                <a:pathLst>
                  <a:path extrusionOk="0" h="92" w="99">
                    <a:moveTo>
                      <a:pt x="1" y="0"/>
                    </a:moveTo>
                    <a:lnTo>
                      <a:pt x="1" y="53"/>
                    </a:lnTo>
                    <a:lnTo>
                      <a:pt x="99" y="92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55"/>
              <p:cNvSpPr/>
              <p:nvPr/>
            </p:nvSpPr>
            <p:spPr>
              <a:xfrm flipH="1">
                <a:off x="2742679" y="3723422"/>
                <a:ext cx="5516" cy="200608"/>
              </a:xfrm>
              <a:custGeom>
                <a:rect b="b" l="l" r="r" t="t"/>
                <a:pathLst>
                  <a:path extrusionOk="0" h="3746" w="103">
                    <a:moveTo>
                      <a:pt x="0" y="1"/>
                    </a:moveTo>
                    <a:lnTo>
                      <a:pt x="0" y="3746"/>
                    </a:lnTo>
                    <a:lnTo>
                      <a:pt x="103" y="3746"/>
                    </a:lnTo>
                    <a:lnTo>
                      <a:pt x="103" y="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55"/>
              <p:cNvSpPr/>
              <p:nvPr/>
            </p:nvSpPr>
            <p:spPr>
              <a:xfrm flipH="1">
                <a:off x="2742679" y="3715710"/>
                <a:ext cx="5516" cy="9854"/>
              </a:xfrm>
              <a:custGeom>
                <a:rect b="b" l="l" r="r" t="t"/>
                <a:pathLst>
                  <a:path extrusionOk="0" h="184" w="103">
                    <a:moveTo>
                      <a:pt x="0" y="0"/>
                    </a:moveTo>
                    <a:lnTo>
                      <a:pt x="0" y="145"/>
                    </a:lnTo>
                    <a:lnTo>
                      <a:pt x="103" y="184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55"/>
              <p:cNvSpPr/>
              <p:nvPr/>
            </p:nvSpPr>
            <p:spPr>
              <a:xfrm flipH="1">
                <a:off x="2729451" y="3728509"/>
                <a:ext cx="5516" cy="195520"/>
              </a:xfrm>
              <a:custGeom>
                <a:rect b="b" l="l" r="r" t="t"/>
                <a:pathLst>
                  <a:path extrusionOk="0" h="3651" w="103">
                    <a:moveTo>
                      <a:pt x="1" y="1"/>
                    </a:moveTo>
                    <a:lnTo>
                      <a:pt x="1" y="3651"/>
                    </a:lnTo>
                    <a:lnTo>
                      <a:pt x="103" y="3651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55"/>
              <p:cNvSpPr/>
              <p:nvPr/>
            </p:nvSpPr>
            <p:spPr>
              <a:xfrm flipH="1">
                <a:off x="2729451" y="3715710"/>
                <a:ext cx="5516" cy="14941"/>
              </a:xfrm>
              <a:custGeom>
                <a:rect b="b" l="l" r="r" t="t"/>
                <a:pathLst>
                  <a:path extrusionOk="0" h="279" w="103">
                    <a:moveTo>
                      <a:pt x="1" y="0"/>
                    </a:moveTo>
                    <a:lnTo>
                      <a:pt x="1" y="240"/>
                    </a:lnTo>
                    <a:lnTo>
                      <a:pt x="103" y="279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55"/>
              <p:cNvSpPr/>
              <p:nvPr/>
            </p:nvSpPr>
            <p:spPr>
              <a:xfrm flipH="1">
                <a:off x="2716438" y="3733490"/>
                <a:ext cx="5516" cy="190540"/>
              </a:xfrm>
              <a:custGeom>
                <a:rect b="b" l="l" r="r" t="t"/>
                <a:pathLst>
                  <a:path extrusionOk="0" h="3558" w="103">
                    <a:moveTo>
                      <a:pt x="0" y="0"/>
                    </a:moveTo>
                    <a:lnTo>
                      <a:pt x="0" y="3558"/>
                    </a:lnTo>
                    <a:lnTo>
                      <a:pt x="103" y="3558"/>
                    </a:lnTo>
                    <a:lnTo>
                      <a:pt x="103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55"/>
              <p:cNvSpPr/>
              <p:nvPr/>
            </p:nvSpPr>
            <p:spPr>
              <a:xfrm flipH="1">
                <a:off x="2716438" y="3715710"/>
                <a:ext cx="5516" cy="19868"/>
              </a:xfrm>
              <a:custGeom>
                <a:rect b="b" l="l" r="r" t="t"/>
                <a:pathLst>
                  <a:path extrusionOk="0" h="371" w="103">
                    <a:moveTo>
                      <a:pt x="0" y="0"/>
                    </a:moveTo>
                    <a:lnTo>
                      <a:pt x="0" y="332"/>
                    </a:lnTo>
                    <a:lnTo>
                      <a:pt x="103" y="370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55"/>
              <p:cNvSpPr/>
              <p:nvPr/>
            </p:nvSpPr>
            <p:spPr>
              <a:xfrm flipH="1">
                <a:off x="2703211" y="3738524"/>
                <a:ext cx="5516" cy="185506"/>
              </a:xfrm>
              <a:custGeom>
                <a:rect b="b" l="l" r="r" t="t"/>
                <a:pathLst>
                  <a:path extrusionOk="0" h="3464" w="103">
                    <a:moveTo>
                      <a:pt x="1" y="1"/>
                    </a:moveTo>
                    <a:lnTo>
                      <a:pt x="1" y="3464"/>
                    </a:lnTo>
                    <a:lnTo>
                      <a:pt x="103" y="3464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55"/>
              <p:cNvSpPr/>
              <p:nvPr/>
            </p:nvSpPr>
            <p:spPr>
              <a:xfrm flipH="1">
                <a:off x="2703211" y="3715710"/>
                <a:ext cx="5516" cy="24955"/>
              </a:xfrm>
              <a:custGeom>
                <a:rect b="b" l="l" r="r" t="t"/>
                <a:pathLst>
                  <a:path extrusionOk="0" h="466" w="103">
                    <a:moveTo>
                      <a:pt x="1" y="0"/>
                    </a:moveTo>
                    <a:lnTo>
                      <a:pt x="1" y="427"/>
                    </a:lnTo>
                    <a:lnTo>
                      <a:pt x="103" y="466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55"/>
              <p:cNvSpPr/>
              <p:nvPr/>
            </p:nvSpPr>
            <p:spPr>
              <a:xfrm flipH="1">
                <a:off x="2690197" y="3743451"/>
                <a:ext cx="5516" cy="180579"/>
              </a:xfrm>
              <a:custGeom>
                <a:rect b="b" l="l" r="r" t="t"/>
                <a:pathLst>
                  <a:path extrusionOk="0" h="3372" w="103">
                    <a:moveTo>
                      <a:pt x="0" y="0"/>
                    </a:moveTo>
                    <a:lnTo>
                      <a:pt x="0" y="3372"/>
                    </a:lnTo>
                    <a:lnTo>
                      <a:pt x="103" y="3372"/>
                    </a:lnTo>
                    <a:lnTo>
                      <a:pt x="103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55"/>
              <p:cNvSpPr/>
              <p:nvPr/>
            </p:nvSpPr>
            <p:spPr>
              <a:xfrm flipH="1">
                <a:off x="2690197" y="3715710"/>
                <a:ext cx="5516" cy="29882"/>
              </a:xfrm>
              <a:custGeom>
                <a:rect b="b" l="l" r="r" t="t"/>
                <a:pathLst>
                  <a:path extrusionOk="0" h="558" w="103">
                    <a:moveTo>
                      <a:pt x="0" y="0"/>
                    </a:moveTo>
                    <a:lnTo>
                      <a:pt x="0" y="518"/>
                    </a:lnTo>
                    <a:lnTo>
                      <a:pt x="103" y="557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55"/>
              <p:cNvSpPr/>
              <p:nvPr/>
            </p:nvSpPr>
            <p:spPr>
              <a:xfrm flipH="1">
                <a:off x="2676916" y="3748538"/>
                <a:ext cx="5569" cy="175492"/>
              </a:xfrm>
              <a:custGeom>
                <a:rect b="b" l="l" r="r" t="t"/>
                <a:pathLst>
                  <a:path extrusionOk="0" h="3277" w="104">
                    <a:moveTo>
                      <a:pt x="1" y="1"/>
                    </a:moveTo>
                    <a:lnTo>
                      <a:pt x="1" y="3277"/>
                    </a:lnTo>
                    <a:lnTo>
                      <a:pt x="103" y="3277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55"/>
              <p:cNvSpPr/>
              <p:nvPr/>
            </p:nvSpPr>
            <p:spPr>
              <a:xfrm flipH="1">
                <a:off x="2676916" y="3715710"/>
                <a:ext cx="5569" cy="34970"/>
              </a:xfrm>
              <a:custGeom>
                <a:rect b="b" l="l" r="r" t="t"/>
                <a:pathLst>
                  <a:path extrusionOk="0" h="653" w="104">
                    <a:moveTo>
                      <a:pt x="1" y="0"/>
                    </a:moveTo>
                    <a:lnTo>
                      <a:pt x="1" y="614"/>
                    </a:lnTo>
                    <a:lnTo>
                      <a:pt x="103" y="653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55"/>
              <p:cNvSpPr/>
              <p:nvPr/>
            </p:nvSpPr>
            <p:spPr>
              <a:xfrm flipH="1">
                <a:off x="2663957" y="3753625"/>
                <a:ext cx="5462" cy="170404"/>
              </a:xfrm>
              <a:custGeom>
                <a:rect b="b" l="l" r="r" t="t"/>
                <a:pathLst>
                  <a:path extrusionOk="0" h="3182" w="102">
                    <a:moveTo>
                      <a:pt x="0" y="1"/>
                    </a:moveTo>
                    <a:lnTo>
                      <a:pt x="0" y="3182"/>
                    </a:lnTo>
                    <a:lnTo>
                      <a:pt x="102" y="3182"/>
                    </a:lnTo>
                    <a:lnTo>
                      <a:pt x="102" y="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55"/>
              <p:cNvSpPr/>
              <p:nvPr/>
            </p:nvSpPr>
            <p:spPr>
              <a:xfrm flipH="1">
                <a:off x="2663957" y="3715710"/>
                <a:ext cx="5462" cy="40057"/>
              </a:xfrm>
              <a:custGeom>
                <a:rect b="b" l="l" r="r" t="t"/>
                <a:pathLst>
                  <a:path extrusionOk="0" h="748" w="102">
                    <a:moveTo>
                      <a:pt x="0" y="0"/>
                    </a:moveTo>
                    <a:lnTo>
                      <a:pt x="0" y="709"/>
                    </a:lnTo>
                    <a:lnTo>
                      <a:pt x="102" y="748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55"/>
              <p:cNvSpPr/>
              <p:nvPr/>
            </p:nvSpPr>
            <p:spPr>
              <a:xfrm flipH="1">
                <a:off x="2650676" y="3758552"/>
                <a:ext cx="5569" cy="165477"/>
              </a:xfrm>
              <a:custGeom>
                <a:rect b="b" l="l" r="r" t="t"/>
                <a:pathLst>
                  <a:path extrusionOk="0" h="3090" w="104">
                    <a:moveTo>
                      <a:pt x="1" y="1"/>
                    </a:moveTo>
                    <a:lnTo>
                      <a:pt x="1" y="3090"/>
                    </a:lnTo>
                    <a:lnTo>
                      <a:pt x="103" y="3090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55"/>
              <p:cNvSpPr/>
              <p:nvPr/>
            </p:nvSpPr>
            <p:spPr>
              <a:xfrm flipH="1">
                <a:off x="2650676" y="3715710"/>
                <a:ext cx="5569" cy="44984"/>
              </a:xfrm>
              <a:custGeom>
                <a:rect b="b" l="l" r="r" t="t"/>
                <a:pathLst>
                  <a:path extrusionOk="0" h="840" w="104">
                    <a:moveTo>
                      <a:pt x="1" y="0"/>
                    </a:moveTo>
                    <a:lnTo>
                      <a:pt x="1" y="801"/>
                    </a:lnTo>
                    <a:lnTo>
                      <a:pt x="103" y="840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55"/>
              <p:cNvSpPr/>
              <p:nvPr/>
            </p:nvSpPr>
            <p:spPr>
              <a:xfrm flipH="1">
                <a:off x="2637662" y="3763640"/>
                <a:ext cx="5516" cy="160390"/>
              </a:xfrm>
              <a:custGeom>
                <a:rect b="b" l="l" r="r" t="t"/>
                <a:pathLst>
                  <a:path extrusionOk="0" h="2995" w="103">
                    <a:moveTo>
                      <a:pt x="0" y="1"/>
                    </a:moveTo>
                    <a:lnTo>
                      <a:pt x="0" y="2995"/>
                    </a:lnTo>
                    <a:lnTo>
                      <a:pt x="103" y="2995"/>
                    </a:lnTo>
                    <a:lnTo>
                      <a:pt x="103" y="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55"/>
              <p:cNvSpPr/>
              <p:nvPr/>
            </p:nvSpPr>
            <p:spPr>
              <a:xfrm flipH="1">
                <a:off x="2637662" y="3715710"/>
                <a:ext cx="5516" cy="50072"/>
              </a:xfrm>
              <a:custGeom>
                <a:rect b="b" l="l" r="r" t="t"/>
                <a:pathLst>
                  <a:path extrusionOk="0" h="935" w="103">
                    <a:moveTo>
                      <a:pt x="0" y="0"/>
                    </a:moveTo>
                    <a:lnTo>
                      <a:pt x="0" y="896"/>
                    </a:lnTo>
                    <a:lnTo>
                      <a:pt x="103" y="93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55"/>
              <p:cNvSpPr/>
              <p:nvPr/>
            </p:nvSpPr>
            <p:spPr>
              <a:xfrm flipH="1">
                <a:off x="2624435" y="3768567"/>
                <a:ext cx="5569" cy="155463"/>
              </a:xfrm>
              <a:custGeom>
                <a:rect b="b" l="l" r="r" t="t"/>
                <a:pathLst>
                  <a:path extrusionOk="0" h="2903" w="104">
                    <a:moveTo>
                      <a:pt x="1" y="1"/>
                    </a:moveTo>
                    <a:lnTo>
                      <a:pt x="1" y="2903"/>
                    </a:lnTo>
                    <a:lnTo>
                      <a:pt x="103" y="2903"/>
                    </a:lnTo>
                    <a:lnTo>
                      <a:pt x="103" y="3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55"/>
              <p:cNvSpPr/>
              <p:nvPr/>
            </p:nvSpPr>
            <p:spPr>
              <a:xfrm flipH="1">
                <a:off x="2624435" y="3715710"/>
                <a:ext cx="5569" cy="54945"/>
              </a:xfrm>
              <a:custGeom>
                <a:rect b="b" l="l" r="r" t="t"/>
                <a:pathLst>
                  <a:path extrusionOk="0" h="1026" w="104">
                    <a:moveTo>
                      <a:pt x="1" y="0"/>
                    </a:moveTo>
                    <a:lnTo>
                      <a:pt x="1" y="988"/>
                    </a:lnTo>
                    <a:lnTo>
                      <a:pt x="103" y="1026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55"/>
              <p:cNvSpPr/>
              <p:nvPr/>
            </p:nvSpPr>
            <p:spPr>
              <a:xfrm flipH="1">
                <a:off x="2611422" y="3773654"/>
                <a:ext cx="5355" cy="150375"/>
              </a:xfrm>
              <a:custGeom>
                <a:rect b="b" l="l" r="r" t="t"/>
                <a:pathLst>
                  <a:path extrusionOk="0" h="2808" w="100">
                    <a:moveTo>
                      <a:pt x="1" y="1"/>
                    </a:moveTo>
                    <a:lnTo>
                      <a:pt x="1" y="2808"/>
                    </a:lnTo>
                    <a:lnTo>
                      <a:pt x="100" y="2808"/>
                    </a:lnTo>
                    <a:lnTo>
                      <a:pt x="100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55"/>
              <p:cNvSpPr/>
              <p:nvPr/>
            </p:nvSpPr>
            <p:spPr>
              <a:xfrm flipH="1">
                <a:off x="2611422" y="3715710"/>
                <a:ext cx="5355" cy="60086"/>
              </a:xfrm>
              <a:custGeom>
                <a:rect b="b" l="l" r="r" t="t"/>
                <a:pathLst>
                  <a:path extrusionOk="0" h="1122" w="100">
                    <a:moveTo>
                      <a:pt x="1" y="0"/>
                    </a:moveTo>
                    <a:lnTo>
                      <a:pt x="1" y="1083"/>
                    </a:lnTo>
                    <a:lnTo>
                      <a:pt x="100" y="1122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55"/>
              <p:cNvSpPr/>
              <p:nvPr/>
            </p:nvSpPr>
            <p:spPr>
              <a:xfrm flipH="1">
                <a:off x="2598194" y="3778581"/>
                <a:ext cx="5516" cy="145449"/>
              </a:xfrm>
              <a:custGeom>
                <a:rect b="b" l="l" r="r" t="t"/>
                <a:pathLst>
                  <a:path extrusionOk="0" h="2716" w="103">
                    <a:moveTo>
                      <a:pt x="1" y="0"/>
                    </a:moveTo>
                    <a:lnTo>
                      <a:pt x="1" y="2716"/>
                    </a:lnTo>
                    <a:lnTo>
                      <a:pt x="102" y="2716"/>
                    </a:lnTo>
                    <a:lnTo>
                      <a:pt x="102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55"/>
              <p:cNvSpPr/>
              <p:nvPr/>
            </p:nvSpPr>
            <p:spPr>
              <a:xfrm flipH="1">
                <a:off x="2598194" y="3715710"/>
                <a:ext cx="5516" cy="65013"/>
              </a:xfrm>
              <a:custGeom>
                <a:rect b="b" l="l" r="r" t="t"/>
                <a:pathLst>
                  <a:path extrusionOk="0" h="1214" w="103">
                    <a:moveTo>
                      <a:pt x="1" y="0"/>
                    </a:moveTo>
                    <a:lnTo>
                      <a:pt x="1" y="1174"/>
                    </a:lnTo>
                    <a:lnTo>
                      <a:pt x="102" y="1213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55"/>
              <p:cNvSpPr/>
              <p:nvPr/>
            </p:nvSpPr>
            <p:spPr>
              <a:xfrm flipH="1">
                <a:off x="2584967" y="3783668"/>
                <a:ext cx="5569" cy="140361"/>
              </a:xfrm>
              <a:custGeom>
                <a:rect b="b" l="l" r="r" t="t"/>
                <a:pathLst>
                  <a:path extrusionOk="0" h="2621" w="104">
                    <a:moveTo>
                      <a:pt x="1" y="1"/>
                    </a:moveTo>
                    <a:lnTo>
                      <a:pt x="1" y="2621"/>
                    </a:lnTo>
                    <a:lnTo>
                      <a:pt x="103" y="2621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55"/>
              <p:cNvSpPr/>
              <p:nvPr/>
            </p:nvSpPr>
            <p:spPr>
              <a:xfrm flipH="1">
                <a:off x="2584967" y="3715710"/>
                <a:ext cx="5569" cy="70100"/>
              </a:xfrm>
              <a:custGeom>
                <a:rect b="b" l="l" r="r" t="t"/>
                <a:pathLst>
                  <a:path extrusionOk="0" h="1309" w="104">
                    <a:moveTo>
                      <a:pt x="1" y="0"/>
                    </a:moveTo>
                    <a:lnTo>
                      <a:pt x="1" y="1270"/>
                    </a:lnTo>
                    <a:lnTo>
                      <a:pt x="103" y="1309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55"/>
              <p:cNvSpPr/>
              <p:nvPr/>
            </p:nvSpPr>
            <p:spPr>
              <a:xfrm flipH="1">
                <a:off x="2571953" y="3788756"/>
                <a:ext cx="5516" cy="135274"/>
              </a:xfrm>
              <a:custGeom>
                <a:rect b="b" l="l" r="r" t="t"/>
                <a:pathLst>
                  <a:path extrusionOk="0" h="2526" w="103">
                    <a:moveTo>
                      <a:pt x="1" y="1"/>
                    </a:moveTo>
                    <a:lnTo>
                      <a:pt x="1" y="2526"/>
                    </a:lnTo>
                    <a:lnTo>
                      <a:pt x="103" y="2526"/>
                    </a:lnTo>
                    <a:lnTo>
                      <a:pt x="103" y="3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55"/>
              <p:cNvSpPr/>
              <p:nvPr/>
            </p:nvSpPr>
            <p:spPr>
              <a:xfrm flipH="1">
                <a:off x="2571953" y="3715710"/>
                <a:ext cx="5516" cy="75188"/>
              </a:xfrm>
              <a:custGeom>
                <a:rect b="b" l="l" r="r" t="t"/>
                <a:pathLst>
                  <a:path extrusionOk="0" h="1404" w="103">
                    <a:moveTo>
                      <a:pt x="1" y="0"/>
                    </a:moveTo>
                    <a:lnTo>
                      <a:pt x="1" y="1365"/>
                    </a:lnTo>
                    <a:lnTo>
                      <a:pt x="103" y="1403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55"/>
              <p:cNvSpPr/>
              <p:nvPr/>
            </p:nvSpPr>
            <p:spPr>
              <a:xfrm flipH="1">
                <a:off x="2558726" y="3793683"/>
                <a:ext cx="5569" cy="130347"/>
              </a:xfrm>
              <a:custGeom>
                <a:rect b="b" l="l" r="r" t="t"/>
                <a:pathLst>
                  <a:path extrusionOk="0" h="2434" w="104">
                    <a:moveTo>
                      <a:pt x="1" y="1"/>
                    </a:moveTo>
                    <a:lnTo>
                      <a:pt x="1" y="2434"/>
                    </a:lnTo>
                    <a:lnTo>
                      <a:pt x="103" y="2434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55"/>
              <p:cNvSpPr/>
              <p:nvPr/>
            </p:nvSpPr>
            <p:spPr>
              <a:xfrm flipH="1">
                <a:off x="2558726" y="3715710"/>
                <a:ext cx="5569" cy="80115"/>
              </a:xfrm>
              <a:custGeom>
                <a:rect b="b" l="l" r="r" t="t"/>
                <a:pathLst>
                  <a:path extrusionOk="0" h="1496" w="104">
                    <a:moveTo>
                      <a:pt x="1" y="0"/>
                    </a:moveTo>
                    <a:lnTo>
                      <a:pt x="1" y="1457"/>
                    </a:lnTo>
                    <a:lnTo>
                      <a:pt x="103" y="1496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55"/>
              <p:cNvSpPr/>
              <p:nvPr/>
            </p:nvSpPr>
            <p:spPr>
              <a:xfrm flipH="1">
                <a:off x="2545713" y="3798770"/>
                <a:ext cx="5516" cy="125259"/>
              </a:xfrm>
              <a:custGeom>
                <a:rect b="b" l="l" r="r" t="t"/>
                <a:pathLst>
                  <a:path extrusionOk="0" h="2339" w="103">
                    <a:moveTo>
                      <a:pt x="1" y="1"/>
                    </a:moveTo>
                    <a:lnTo>
                      <a:pt x="1" y="2339"/>
                    </a:lnTo>
                    <a:lnTo>
                      <a:pt x="103" y="2339"/>
                    </a:lnTo>
                    <a:lnTo>
                      <a:pt x="103" y="3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55"/>
              <p:cNvSpPr/>
              <p:nvPr/>
            </p:nvSpPr>
            <p:spPr>
              <a:xfrm flipH="1">
                <a:off x="2545713" y="3715710"/>
                <a:ext cx="5516" cy="85202"/>
              </a:xfrm>
              <a:custGeom>
                <a:rect b="b" l="l" r="r" t="t"/>
                <a:pathLst>
                  <a:path extrusionOk="0" h="1591" w="103">
                    <a:moveTo>
                      <a:pt x="1" y="0"/>
                    </a:moveTo>
                    <a:lnTo>
                      <a:pt x="1" y="1552"/>
                    </a:lnTo>
                    <a:lnTo>
                      <a:pt x="103" y="1590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55"/>
              <p:cNvSpPr/>
              <p:nvPr/>
            </p:nvSpPr>
            <p:spPr>
              <a:xfrm flipH="1">
                <a:off x="2532485" y="3803697"/>
                <a:ext cx="5516" cy="120332"/>
              </a:xfrm>
              <a:custGeom>
                <a:rect b="b" l="l" r="r" t="t"/>
                <a:pathLst>
                  <a:path extrusionOk="0" h="2247" w="103">
                    <a:moveTo>
                      <a:pt x="1" y="1"/>
                    </a:moveTo>
                    <a:lnTo>
                      <a:pt x="1" y="2247"/>
                    </a:lnTo>
                    <a:lnTo>
                      <a:pt x="102" y="2247"/>
                    </a:lnTo>
                    <a:lnTo>
                      <a:pt x="102" y="3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55"/>
              <p:cNvSpPr/>
              <p:nvPr/>
            </p:nvSpPr>
            <p:spPr>
              <a:xfrm flipH="1">
                <a:off x="2532485" y="3715710"/>
                <a:ext cx="5516" cy="90075"/>
              </a:xfrm>
              <a:custGeom>
                <a:rect b="b" l="l" r="r" t="t"/>
                <a:pathLst>
                  <a:path extrusionOk="0" h="1682" w="103">
                    <a:moveTo>
                      <a:pt x="1" y="0"/>
                    </a:moveTo>
                    <a:lnTo>
                      <a:pt x="1" y="1644"/>
                    </a:lnTo>
                    <a:lnTo>
                      <a:pt x="102" y="1682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55"/>
              <p:cNvSpPr/>
              <p:nvPr/>
            </p:nvSpPr>
            <p:spPr>
              <a:xfrm flipH="1">
                <a:off x="2519472" y="3808785"/>
                <a:ext cx="5516" cy="115245"/>
              </a:xfrm>
              <a:custGeom>
                <a:rect b="b" l="l" r="r" t="t"/>
                <a:pathLst>
                  <a:path extrusionOk="0" h="2152" w="103">
                    <a:moveTo>
                      <a:pt x="1" y="1"/>
                    </a:moveTo>
                    <a:lnTo>
                      <a:pt x="1" y="2152"/>
                    </a:lnTo>
                    <a:lnTo>
                      <a:pt x="103" y="2152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55"/>
              <p:cNvSpPr/>
              <p:nvPr/>
            </p:nvSpPr>
            <p:spPr>
              <a:xfrm flipH="1">
                <a:off x="2519472" y="3715710"/>
                <a:ext cx="5516" cy="95216"/>
              </a:xfrm>
              <a:custGeom>
                <a:rect b="b" l="l" r="r" t="t"/>
                <a:pathLst>
                  <a:path extrusionOk="0" h="1778" w="103">
                    <a:moveTo>
                      <a:pt x="1" y="0"/>
                    </a:moveTo>
                    <a:lnTo>
                      <a:pt x="1" y="1739"/>
                    </a:lnTo>
                    <a:lnTo>
                      <a:pt x="103" y="1778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55"/>
              <p:cNvSpPr/>
              <p:nvPr/>
            </p:nvSpPr>
            <p:spPr>
              <a:xfrm flipH="1">
                <a:off x="2506191" y="3813658"/>
                <a:ext cx="5569" cy="110372"/>
              </a:xfrm>
              <a:custGeom>
                <a:rect b="b" l="l" r="r" t="t"/>
                <a:pathLst>
                  <a:path extrusionOk="0" h="2061" w="104">
                    <a:moveTo>
                      <a:pt x="1" y="1"/>
                    </a:moveTo>
                    <a:lnTo>
                      <a:pt x="1" y="2061"/>
                    </a:lnTo>
                    <a:lnTo>
                      <a:pt x="103" y="2061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55"/>
              <p:cNvSpPr/>
              <p:nvPr/>
            </p:nvSpPr>
            <p:spPr>
              <a:xfrm flipH="1">
                <a:off x="2506191" y="3715710"/>
                <a:ext cx="5569" cy="100090"/>
              </a:xfrm>
              <a:custGeom>
                <a:rect b="b" l="l" r="r" t="t"/>
                <a:pathLst>
                  <a:path extrusionOk="0" h="1869" w="104">
                    <a:moveTo>
                      <a:pt x="1" y="0"/>
                    </a:moveTo>
                    <a:lnTo>
                      <a:pt x="1" y="1830"/>
                    </a:lnTo>
                    <a:lnTo>
                      <a:pt x="103" y="1869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55"/>
              <p:cNvSpPr/>
              <p:nvPr/>
            </p:nvSpPr>
            <p:spPr>
              <a:xfrm flipH="1">
                <a:off x="2493231" y="3818799"/>
                <a:ext cx="5516" cy="105231"/>
              </a:xfrm>
              <a:custGeom>
                <a:rect b="b" l="l" r="r" t="t"/>
                <a:pathLst>
                  <a:path extrusionOk="0" h="1965" w="103">
                    <a:moveTo>
                      <a:pt x="1" y="1"/>
                    </a:moveTo>
                    <a:lnTo>
                      <a:pt x="1" y="1965"/>
                    </a:lnTo>
                    <a:lnTo>
                      <a:pt x="103" y="1965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55"/>
              <p:cNvSpPr/>
              <p:nvPr/>
            </p:nvSpPr>
            <p:spPr>
              <a:xfrm flipH="1">
                <a:off x="2493231" y="3715710"/>
                <a:ext cx="5516" cy="105231"/>
              </a:xfrm>
              <a:custGeom>
                <a:rect b="b" l="l" r="r" t="t"/>
                <a:pathLst>
                  <a:path extrusionOk="0" h="1965" w="103">
                    <a:moveTo>
                      <a:pt x="1" y="0"/>
                    </a:moveTo>
                    <a:lnTo>
                      <a:pt x="1" y="1926"/>
                    </a:lnTo>
                    <a:lnTo>
                      <a:pt x="103" y="196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55"/>
              <p:cNvSpPr/>
              <p:nvPr/>
            </p:nvSpPr>
            <p:spPr>
              <a:xfrm flipH="1">
                <a:off x="2479950" y="3823886"/>
                <a:ext cx="5569" cy="100143"/>
              </a:xfrm>
              <a:custGeom>
                <a:rect b="b" l="l" r="r" t="t"/>
                <a:pathLst>
                  <a:path extrusionOk="0" h="1870" w="104">
                    <a:moveTo>
                      <a:pt x="1" y="0"/>
                    </a:moveTo>
                    <a:lnTo>
                      <a:pt x="1" y="1870"/>
                    </a:lnTo>
                    <a:lnTo>
                      <a:pt x="103" y="1870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55"/>
              <p:cNvSpPr/>
              <p:nvPr/>
            </p:nvSpPr>
            <p:spPr>
              <a:xfrm flipH="1">
                <a:off x="2479950" y="3715710"/>
                <a:ext cx="5569" cy="110318"/>
              </a:xfrm>
              <a:custGeom>
                <a:rect b="b" l="l" r="r" t="t"/>
                <a:pathLst>
                  <a:path extrusionOk="0" h="2060" w="104">
                    <a:moveTo>
                      <a:pt x="1" y="0"/>
                    </a:moveTo>
                    <a:lnTo>
                      <a:pt x="1" y="2020"/>
                    </a:lnTo>
                    <a:lnTo>
                      <a:pt x="103" y="2059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55"/>
              <p:cNvSpPr/>
              <p:nvPr/>
            </p:nvSpPr>
            <p:spPr>
              <a:xfrm flipH="1">
                <a:off x="2466990" y="3828813"/>
                <a:ext cx="5516" cy="95216"/>
              </a:xfrm>
              <a:custGeom>
                <a:rect b="b" l="l" r="r" t="t"/>
                <a:pathLst>
                  <a:path extrusionOk="0" h="1778" w="103">
                    <a:moveTo>
                      <a:pt x="1" y="1"/>
                    </a:moveTo>
                    <a:lnTo>
                      <a:pt x="1" y="1778"/>
                    </a:lnTo>
                    <a:lnTo>
                      <a:pt x="103" y="1778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55"/>
              <p:cNvSpPr/>
              <p:nvPr/>
            </p:nvSpPr>
            <p:spPr>
              <a:xfrm flipH="1">
                <a:off x="2466990" y="3715710"/>
                <a:ext cx="5516" cy="115245"/>
              </a:xfrm>
              <a:custGeom>
                <a:rect b="b" l="l" r="r" t="t"/>
                <a:pathLst>
                  <a:path extrusionOk="0" h="2152" w="103">
                    <a:moveTo>
                      <a:pt x="1" y="0"/>
                    </a:moveTo>
                    <a:lnTo>
                      <a:pt x="1" y="2113"/>
                    </a:lnTo>
                    <a:lnTo>
                      <a:pt x="103" y="2152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55"/>
              <p:cNvSpPr/>
              <p:nvPr/>
            </p:nvSpPr>
            <p:spPr>
              <a:xfrm flipH="1">
                <a:off x="2453709" y="3833901"/>
                <a:ext cx="5569" cy="90129"/>
              </a:xfrm>
              <a:custGeom>
                <a:rect b="b" l="l" r="r" t="t"/>
                <a:pathLst>
                  <a:path extrusionOk="0" h="1683" w="104">
                    <a:moveTo>
                      <a:pt x="1" y="0"/>
                    </a:moveTo>
                    <a:lnTo>
                      <a:pt x="1" y="1683"/>
                    </a:lnTo>
                    <a:lnTo>
                      <a:pt x="103" y="1683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55"/>
              <p:cNvSpPr/>
              <p:nvPr/>
            </p:nvSpPr>
            <p:spPr>
              <a:xfrm flipH="1">
                <a:off x="2453709" y="3715710"/>
                <a:ext cx="5569" cy="120332"/>
              </a:xfrm>
              <a:custGeom>
                <a:rect b="b" l="l" r="r" t="t"/>
                <a:pathLst>
                  <a:path extrusionOk="0" h="2247" w="104">
                    <a:moveTo>
                      <a:pt x="1" y="0"/>
                    </a:moveTo>
                    <a:lnTo>
                      <a:pt x="1" y="2207"/>
                    </a:lnTo>
                    <a:lnTo>
                      <a:pt x="103" y="2246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55"/>
              <p:cNvSpPr/>
              <p:nvPr/>
            </p:nvSpPr>
            <p:spPr>
              <a:xfrm flipH="1">
                <a:off x="2440750" y="3838828"/>
                <a:ext cx="5302" cy="85202"/>
              </a:xfrm>
              <a:custGeom>
                <a:rect b="b" l="l" r="r" t="t"/>
                <a:pathLst>
                  <a:path extrusionOk="0" h="1591" w="99">
                    <a:moveTo>
                      <a:pt x="1" y="1"/>
                    </a:moveTo>
                    <a:lnTo>
                      <a:pt x="1" y="1591"/>
                    </a:lnTo>
                    <a:lnTo>
                      <a:pt x="99" y="1591"/>
                    </a:lnTo>
                    <a:lnTo>
                      <a:pt x="99" y="3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55"/>
              <p:cNvSpPr/>
              <p:nvPr/>
            </p:nvSpPr>
            <p:spPr>
              <a:xfrm flipH="1">
                <a:off x="2440750" y="3715710"/>
                <a:ext cx="5302" cy="125206"/>
              </a:xfrm>
              <a:custGeom>
                <a:rect b="b" l="l" r="r" t="t"/>
                <a:pathLst>
                  <a:path extrusionOk="0" h="2338" w="99">
                    <a:moveTo>
                      <a:pt x="1" y="0"/>
                    </a:moveTo>
                    <a:lnTo>
                      <a:pt x="1" y="2300"/>
                    </a:lnTo>
                    <a:lnTo>
                      <a:pt x="99" y="2338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55"/>
              <p:cNvSpPr/>
              <p:nvPr/>
            </p:nvSpPr>
            <p:spPr>
              <a:xfrm flipH="1">
                <a:off x="2427469" y="3843915"/>
                <a:ext cx="5569" cy="80115"/>
              </a:xfrm>
              <a:custGeom>
                <a:rect b="b" l="l" r="r" t="t"/>
                <a:pathLst>
                  <a:path extrusionOk="0" h="1496" w="104">
                    <a:moveTo>
                      <a:pt x="1" y="0"/>
                    </a:moveTo>
                    <a:lnTo>
                      <a:pt x="1" y="1496"/>
                    </a:lnTo>
                    <a:lnTo>
                      <a:pt x="103" y="1496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55"/>
              <p:cNvSpPr/>
              <p:nvPr/>
            </p:nvSpPr>
            <p:spPr>
              <a:xfrm flipH="1">
                <a:off x="2427469" y="3715710"/>
                <a:ext cx="5569" cy="130347"/>
              </a:xfrm>
              <a:custGeom>
                <a:rect b="b" l="l" r="r" t="t"/>
                <a:pathLst>
                  <a:path extrusionOk="0" h="2434" w="104">
                    <a:moveTo>
                      <a:pt x="1" y="0"/>
                    </a:moveTo>
                    <a:lnTo>
                      <a:pt x="1" y="2394"/>
                    </a:lnTo>
                    <a:lnTo>
                      <a:pt x="103" y="2433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55"/>
              <p:cNvSpPr/>
              <p:nvPr/>
            </p:nvSpPr>
            <p:spPr>
              <a:xfrm flipH="1">
                <a:off x="2414241" y="3848788"/>
                <a:ext cx="5569" cy="75241"/>
              </a:xfrm>
              <a:custGeom>
                <a:rect b="b" l="l" r="r" t="t"/>
                <a:pathLst>
                  <a:path extrusionOk="0" h="1405" w="104">
                    <a:moveTo>
                      <a:pt x="1" y="1"/>
                    </a:moveTo>
                    <a:lnTo>
                      <a:pt x="1" y="1405"/>
                    </a:lnTo>
                    <a:lnTo>
                      <a:pt x="103" y="1405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55"/>
              <p:cNvSpPr/>
              <p:nvPr/>
            </p:nvSpPr>
            <p:spPr>
              <a:xfrm flipH="1">
                <a:off x="2414241" y="3715710"/>
                <a:ext cx="5569" cy="135220"/>
              </a:xfrm>
              <a:custGeom>
                <a:rect b="b" l="l" r="r" t="t"/>
                <a:pathLst>
                  <a:path extrusionOk="0" h="2525" w="104">
                    <a:moveTo>
                      <a:pt x="1" y="0"/>
                    </a:moveTo>
                    <a:lnTo>
                      <a:pt x="1" y="2486"/>
                    </a:lnTo>
                    <a:lnTo>
                      <a:pt x="103" y="252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55"/>
              <p:cNvSpPr/>
              <p:nvPr/>
            </p:nvSpPr>
            <p:spPr>
              <a:xfrm flipH="1">
                <a:off x="2401228" y="3853929"/>
                <a:ext cx="5569" cy="70100"/>
              </a:xfrm>
              <a:custGeom>
                <a:rect b="b" l="l" r="r" t="t"/>
                <a:pathLst>
                  <a:path extrusionOk="0" h="1309" w="104">
                    <a:moveTo>
                      <a:pt x="1" y="1"/>
                    </a:moveTo>
                    <a:lnTo>
                      <a:pt x="1" y="1309"/>
                    </a:lnTo>
                    <a:lnTo>
                      <a:pt x="103" y="1309"/>
                    </a:lnTo>
                    <a:lnTo>
                      <a:pt x="103" y="3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55"/>
              <p:cNvSpPr/>
              <p:nvPr/>
            </p:nvSpPr>
            <p:spPr>
              <a:xfrm flipH="1">
                <a:off x="2401228" y="3715710"/>
                <a:ext cx="5569" cy="140361"/>
              </a:xfrm>
              <a:custGeom>
                <a:rect b="b" l="l" r="r" t="t"/>
                <a:pathLst>
                  <a:path extrusionOk="0" h="2621" w="104">
                    <a:moveTo>
                      <a:pt x="1" y="0"/>
                    </a:moveTo>
                    <a:lnTo>
                      <a:pt x="1" y="2582"/>
                    </a:lnTo>
                    <a:lnTo>
                      <a:pt x="103" y="2620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55"/>
              <p:cNvSpPr/>
              <p:nvPr/>
            </p:nvSpPr>
            <p:spPr>
              <a:xfrm flipH="1">
                <a:off x="2388001" y="3859017"/>
                <a:ext cx="5569" cy="65013"/>
              </a:xfrm>
              <a:custGeom>
                <a:rect b="b" l="l" r="r" t="t"/>
                <a:pathLst>
                  <a:path extrusionOk="0" h="1214" w="104">
                    <a:moveTo>
                      <a:pt x="1" y="0"/>
                    </a:moveTo>
                    <a:lnTo>
                      <a:pt x="1" y="1214"/>
                    </a:lnTo>
                    <a:lnTo>
                      <a:pt x="103" y="1214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55"/>
              <p:cNvSpPr/>
              <p:nvPr/>
            </p:nvSpPr>
            <p:spPr>
              <a:xfrm flipH="1">
                <a:off x="2388001" y="3715710"/>
                <a:ext cx="5569" cy="145449"/>
              </a:xfrm>
              <a:custGeom>
                <a:rect b="b" l="l" r="r" t="t"/>
                <a:pathLst>
                  <a:path extrusionOk="0" h="2716" w="104">
                    <a:moveTo>
                      <a:pt x="1" y="0"/>
                    </a:moveTo>
                    <a:lnTo>
                      <a:pt x="1" y="2676"/>
                    </a:lnTo>
                    <a:lnTo>
                      <a:pt x="103" y="2715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55"/>
              <p:cNvSpPr/>
              <p:nvPr/>
            </p:nvSpPr>
            <p:spPr>
              <a:xfrm flipH="1">
                <a:off x="2374987" y="3863944"/>
                <a:ext cx="5516" cy="60086"/>
              </a:xfrm>
              <a:custGeom>
                <a:rect b="b" l="l" r="r" t="t"/>
                <a:pathLst>
                  <a:path extrusionOk="0" h="1122" w="103">
                    <a:moveTo>
                      <a:pt x="1" y="1"/>
                    </a:moveTo>
                    <a:lnTo>
                      <a:pt x="1" y="1122"/>
                    </a:lnTo>
                    <a:lnTo>
                      <a:pt x="102" y="1122"/>
                    </a:lnTo>
                    <a:lnTo>
                      <a:pt x="102" y="3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55"/>
              <p:cNvSpPr/>
              <p:nvPr/>
            </p:nvSpPr>
            <p:spPr>
              <a:xfrm flipH="1">
                <a:off x="2374987" y="3715710"/>
                <a:ext cx="5516" cy="150375"/>
              </a:xfrm>
              <a:custGeom>
                <a:rect b="b" l="l" r="r" t="t"/>
                <a:pathLst>
                  <a:path extrusionOk="0" h="2808" w="103">
                    <a:moveTo>
                      <a:pt x="1" y="0"/>
                    </a:moveTo>
                    <a:lnTo>
                      <a:pt x="1" y="2769"/>
                    </a:lnTo>
                    <a:lnTo>
                      <a:pt x="102" y="2807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55"/>
              <p:cNvSpPr/>
              <p:nvPr/>
            </p:nvSpPr>
            <p:spPr>
              <a:xfrm flipH="1">
                <a:off x="2361760" y="3869031"/>
                <a:ext cx="5569" cy="54998"/>
              </a:xfrm>
              <a:custGeom>
                <a:rect b="b" l="l" r="r" t="t"/>
                <a:pathLst>
                  <a:path extrusionOk="0" h="1027" w="104">
                    <a:moveTo>
                      <a:pt x="1" y="0"/>
                    </a:moveTo>
                    <a:lnTo>
                      <a:pt x="1" y="1027"/>
                    </a:lnTo>
                    <a:lnTo>
                      <a:pt x="103" y="1027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55"/>
              <p:cNvSpPr/>
              <p:nvPr/>
            </p:nvSpPr>
            <p:spPr>
              <a:xfrm flipH="1">
                <a:off x="2361760" y="3715710"/>
                <a:ext cx="5569" cy="155463"/>
              </a:xfrm>
              <a:custGeom>
                <a:rect b="b" l="l" r="r" t="t"/>
                <a:pathLst>
                  <a:path extrusionOk="0" h="2903" w="104">
                    <a:moveTo>
                      <a:pt x="1" y="0"/>
                    </a:moveTo>
                    <a:lnTo>
                      <a:pt x="1" y="2863"/>
                    </a:lnTo>
                    <a:lnTo>
                      <a:pt x="103" y="2902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55"/>
              <p:cNvSpPr/>
              <p:nvPr/>
            </p:nvSpPr>
            <p:spPr>
              <a:xfrm flipH="1">
                <a:off x="2348693" y="3873958"/>
                <a:ext cx="5569" cy="50072"/>
              </a:xfrm>
              <a:custGeom>
                <a:rect b="b" l="l" r="r" t="t"/>
                <a:pathLst>
                  <a:path extrusionOk="0" h="935" w="104">
                    <a:moveTo>
                      <a:pt x="1" y="1"/>
                    </a:moveTo>
                    <a:lnTo>
                      <a:pt x="1" y="935"/>
                    </a:lnTo>
                    <a:lnTo>
                      <a:pt x="103" y="935"/>
                    </a:lnTo>
                    <a:lnTo>
                      <a:pt x="103" y="3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55"/>
              <p:cNvSpPr/>
              <p:nvPr/>
            </p:nvSpPr>
            <p:spPr>
              <a:xfrm flipH="1">
                <a:off x="2348693" y="3715710"/>
                <a:ext cx="5569" cy="160336"/>
              </a:xfrm>
              <a:custGeom>
                <a:rect b="b" l="l" r="r" t="t"/>
                <a:pathLst>
                  <a:path extrusionOk="0" h="2994" w="104">
                    <a:moveTo>
                      <a:pt x="1" y="0"/>
                    </a:moveTo>
                    <a:lnTo>
                      <a:pt x="1" y="2956"/>
                    </a:lnTo>
                    <a:lnTo>
                      <a:pt x="103" y="2994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55"/>
              <p:cNvSpPr/>
              <p:nvPr/>
            </p:nvSpPr>
            <p:spPr>
              <a:xfrm flipH="1">
                <a:off x="2335519" y="3879045"/>
                <a:ext cx="5569" cy="44984"/>
              </a:xfrm>
              <a:custGeom>
                <a:rect b="b" l="l" r="r" t="t"/>
                <a:pathLst>
                  <a:path extrusionOk="0" h="840" w="104">
                    <a:moveTo>
                      <a:pt x="1" y="0"/>
                    </a:moveTo>
                    <a:lnTo>
                      <a:pt x="1" y="840"/>
                    </a:lnTo>
                    <a:lnTo>
                      <a:pt x="103" y="840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55"/>
              <p:cNvSpPr/>
              <p:nvPr/>
            </p:nvSpPr>
            <p:spPr>
              <a:xfrm flipH="1">
                <a:off x="2335519" y="3715710"/>
                <a:ext cx="5569" cy="165477"/>
              </a:xfrm>
              <a:custGeom>
                <a:rect b="b" l="l" r="r" t="t"/>
                <a:pathLst>
                  <a:path extrusionOk="0" h="3090" w="104">
                    <a:moveTo>
                      <a:pt x="1" y="0"/>
                    </a:moveTo>
                    <a:lnTo>
                      <a:pt x="1" y="3050"/>
                    </a:lnTo>
                    <a:lnTo>
                      <a:pt x="103" y="3089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55"/>
              <p:cNvSpPr/>
              <p:nvPr/>
            </p:nvSpPr>
            <p:spPr>
              <a:xfrm flipH="1">
                <a:off x="2322452" y="3883919"/>
                <a:ext cx="5569" cy="40111"/>
              </a:xfrm>
              <a:custGeom>
                <a:rect b="b" l="l" r="r" t="t"/>
                <a:pathLst>
                  <a:path extrusionOk="0" h="749" w="104">
                    <a:moveTo>
                      <a:pt x="1" y="1"/>
                    </a:moveTo>
                    <a:lnTo>
                      <a:pt x="1" y="749"/>
                    </a:lnTo>
                    <a:lnTo>
                      <a:pt x="103" y="749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55"/>
              <p:cNvSpPr/>
              <p:nvPr/>
            </p:nvSpPr>
            <p:spPr>
              <a:xfrm flipH="1">
                <a:off x="2322452" y="3715710"/>
                <a:ext cx="5569" cy="170351"/>
              </a:xfrm>
              <a:custGeom>
                <a:rect b="b" l="l" r="r" t="t"/>
                <a:pathLst>
                  <a:path extrusionOk="0" h="3181" w="104">
                    <a:moveTo>
                      <a:pt x="1" y="0"/>
                    </a:moveTo>
                    <a:lnTo>
                      <a:pt x="1" y="3142"/>
                    </a:lnTo>
                    <a:lnTo>
                      <a:pt x="103" y="3181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55"/>
              <p:cNvSpPr/>
              <p:nvPr/>
            </p:nvSpPr>
            <p:spPr>
              <a:xfrm flipH="1">
                <a:off x="2309278" y="3889060"/>
                <a:ext cx="5516" cy="34970"/>
              </a:xfrm>
              <a:custGeom>
                <a:rect b="b" l="l" r="r" t="t"/>
                <a:pathLst>
                  <a:path extrusionOk="0" h="653" w="103">
                    <a:moveTo>
                      <a:pt x="1" y="0"/>
                    </a:moveTo>
                    <a:lnTo>
                      <a:pt x="1" y="653"/>
                    </a:lnTo>
                    <a:lnTo>
                      <a:pt x="102" y="653"/>
                    </a:lnTo>
                    <a:lnTo>
                      <a:pt x="102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55"/>
              <p:cNvSpPr/>
              <p:nvPr/>
            </p:nvSpPr>
            <p:spPr>
              <a:xfrm flipH="1">
                <a:off x="2309278" y="3715710"/>
                <a:ext cx="5516" cy="175492"/>
              </a:xfrm>
              <a:custGeom>
                <a:rect b="b" l="l" r="r" t="t"/>
                <a:pathLst>
                  <a:path extrusionOk="0" h="3277" w="103">
                    <a:moveTo>
                      <a:pt x="1" y="0"/>
                    </a:moveTo>
                    <a:lnTo>
                      <a:pt x="1" y="3237"/>
                    </a:lnTo>
                    <a:lnTo>
                      <a:pt x="102" y="3276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55"/>
              <p:cNvSpPr/>
              <p:nvPr/>
            </p:nvSpPr>
            <p:spPr>
              <a:xfrm flipH="1">
                <a:off x="2296212" y="3894147"/>
                <a:ext cx="5569" cy="29882"/>
              </a:xfrm>
              <a:custGeom>
                <a:rect b="b" l="l" r="r" t="t"/>
                <a:pathLst>
                  <a:path extrusionOk="0" h="558" w="104">
                    <a:moveTo>
                      <a:pt x="1" y="0"/>
                    </a:moveTo>
                    <a:lnTo>
                      <a:pt x="1" y="558"/>
                    </a:lnTo>
                    <a:lnTo>
                      <a:pt x="103" y="558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55"/>
              <p:cNvSpPr/>
              <p:nvPr/>
            </p:nvSpPr>
            <p:spPr>
              <a:xfrm flipH="1">
                <a:off x="2296212" y="3715710"/>
                <a:ext cx="5569" cy="180579"/>
              </a:xfrm>
              <a:custGeom>
                <a:rect b="b" l="l" r="r" t="t"/>
                <a:pathLst>
                  <a:path extrusionOk="0" h="3372" w="104">
                    <a:moveTo>
                      <a:pt x="1" y="0"/>
                    </a:moveTo>
                    <a:lnTo>
                      <a:pt x="1" y="3332"/>
                    </a:lnTo>
                    <a:lnTo>
                      <a:pt x="103" y="3371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55"/>
              <p:cNvSpPr/>
              <p:nvPr/>
            </p:nvSpPr>
            <p:spPr>
              <a:xfrm flipH="1">
                <a:off x="2282984" y="3899074"/>
                <a:ext cx="5569" cy="24955"/>
              </a:xfrm>
              <a:custGeom>
                <a:rect b="b" l="l" r="r" t="t"/>
                <a:pathLst>
                  <a:path extrusionOk="0" h="466" w="104">
                    <a:moveTo>
                      <a:pt x="1" y="0"/>
                    </a:moveTo>
                    <a:lnTo>
                      <a:pt x="1" y="466"/>
                    </a:lnTo>
                    <a:lnTo>
                      <a:pt x="103" y="466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55"/>
              <p:cNvSpPr/>
              <p:nvPr/>
            </p:nvSpPr>
            <p:spPr>
              <a:xfrm flipH="1">
                <a:off x="2282984" y="3715710"/>
                <a:ext cx="5569" cy="185506"/>
              </a:xfrm>
              <a:custGeom>
                <a:rect b="b" l="l" r="r" t="t"/>
                <a:pathLst>
                  <a:path extrusionOk="0" h="3464" w="104">
                    <a:moveTo>
                      <a:pt x="1" y="0"/>
                    </a:moveTo>
                    <a:lnTo>
                      <a:pt x="1" y="3424"/>
                    </a:lnTo>
                    <a:lnTo>
                      <a:pt x="103" y="3463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55"/>
              <p:cNvSpPr/>
              <p:nvPr/>
            </p:nvSpPr>
            <p:spPr>
              <a:xfrm flipH="1">
                <a:off x="2269971" y="3904162"/>
                <a:ext cx="5355" cy="19868"/>
              </a:xfrm>
              <a:custGeom>
                <a:rect b="b" l="l" r="r" t="t"/>
                <a:pathLst>
                  <a:path extrusionOk="0" h="371" w="100">
                    <a:moveTo>
                      <a:pt x="0" y="0"/>
                    </a:moveTo>
                    <a:lnTo>
                      <a:pt x="0" y="371"/>
                    </a:lnTo>
                    <a:lnTo>
                      <a:pt x="99" y="371"/>
                    </a:lnTo>
                    <a:lnTo>
                      <a:pt x="99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55"/>
              <p:cNvSpPr/>
              <p:nvPr/>
            </p:nvSpPr>
            <p:spPr>
              <a:xfrm flipH="1">
                <a:off x="2269971" y="3715710"/>
                <a:ext cx="5355" cy="190593"/>
              </a:xfrm>
              <a:custGeom>
                <a:rect b="b" l="l" r="r" t="t"/>
                <a:pathLst>
                  <a:path extrusionOk="0" h="3559" w="100">
                    <a:moveTo>
                      <a:pt x="0" y="0"/>
                    </a:moveTo>
                    <a:lnTo>
                      <a:pt x="0" y="3519"/>
                    </a:lnTo>
                    <a:lnTo>
                      <a:pt x="99" y="3558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55"/>
              <p:cNvSpPr/>
              <p:nvPr/>
            </p:nvSpPr>
            <p:spPr>
              <a:xfrm flipH="1">
                <a:off x="2256743" y="3909088"/>
                <a:ext cx="5569" cy="14941"/>
              </a:xfrm>
              <a:custGeom>
                <a:rect b="b" l="l" r="r" t="t"/>
                <a:pathLst>
                  <a:path extrusionOk="0" h="279" w="104">
                    <a:moveTo>
                      <a:pt x="1" y="0"/>
                    </a:moveTo>
                    <a:lnTo>
                      <a:pt x="1" y="279"/>
                    </a:lnTo>
                    <a:lnTo>
                      <a:pt x="103" y="279"/>
                    </a:lnTo>
                    <a:lnTo>
                      <a:pt x="103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55"/>
              <p:cNvSpPr/>
              <p:nvPr/>
            </p:nvSpPr>
            <p:spPr>
              <a:xfrm flipH="1">
                <a:off x="2256743" y="3715710"/>
                <a:ext cx="5569" cy="195467"/>
              </a:xfrm>
              <a:custGeom>
                <a:rect b="b" l="l" r="r" t="t"/>
                <a:pathLst>
                  <a:path extrusionOk="0" h="3650" w="104">
                    <a:moveTo>
                      <a:pt x="1" y="0"/>
                    </a:moveTo>
                    <a:lnTo>
                      <a:pt x="1" y="3611"/>
                    </a:lnTo>
                    <a:lnTo>
                      <a:pt x="103" y="3650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55"/>
              <p:cNvSpPr/>
              <p:nvPr/>
            </p:nvSpPr>
            <p:spPr>
              <a:xfrm flipH="1">
                <a:off x="2243569" y="3914176"/>
                <a:ext cx="5516" cy="9854"/>
              </a:xfrm>
              <a:custGeom>
                <a:rect b="b" l="l" r="r" t="t"/>
                <a:pathLst>
                  <a:path extrusionOk="0" h="184" w="103">
                    <a:moveTo>
                      <a:pt x="1" y="0"/>
                    </a:moveTo>
                    <a:lnTo>
                      <a:pt x="1" y="184"/>
                    </a:lnTo>
                    <a:lnTo>
                      <a:pt x="102" y="184"/>
                    </a:lnTo>
                    <a:lnTo>
                      <a:pt x="102" y="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55"/>
              <p:cNvSpPr/>
              <p:nvPr/>
            </p:nvSpPr>
            <p:spPr>
              <a:xfrm flipH="1">
                <a:off x="2243569" y="3715710"/>
                <a:ext cx="5516" cy="200608"/>
              </a:xfrm>
              <a:custGeom>
                <a:rect b="b" l="l" r="r" t="t"/>
                <a:pathLst>
                  <a:path extrusionOk="0" h="3746" w="103">
                    <a:moveTo>
                      <a:pt x="1" y="0"/>
                    </a:moveTo>
                    <a:lnTo>
                      <a:pt x="1" y="3706"/>
                    </a:lnTo>
                    <a:lnTo>
                      <a:pt x="102" y="3745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55"/>
              <p:cNvSpPr/>
              <p:nvPr/>
            </p:nvSpPr>
            <p:spPr>
              <a:xfrm flipH="1">
                <a:off x="2230503" y="3919049"/>
                <a:ext cx="5569" cy="4980"/>
              </a:xfrm>
              <a:custGeom>
                <a:rect b="b" l="l" r="r" t="t"/>
                <a:pathLst>
                  <a:path extrusionOk="0" h="93" w="104">
                    <a:moveTo>
                      <a:pt x="1" y="1"/>
                    </a:moveTo>
                    <a:lnTo>
                      <a:pt x="1" y="93"/>
                    </a:lnTo>
                    <a:lnTo>
                      <a:pt x="103" y="93"/>
                    </a:lnTo>
                    <a:lnTo>
                      <a:pt x="103" y="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55"/>
              <p:cNvSpPr/>
              <p:nvPr/>
            </p:nvSpPr>
            <p:spPr>
              <a:xfrm flipH="1">
                <a:off x="2230503" y="3715710"/>
                <a:ext cx="5569" cy="205481"/>
              </a:xfrm>
              <a:custGeom>
                <a:rect b="b" l="l" r="r" t="t"/>
                <a:pathLst>
                  <a:path extrusionOk="0" h="3837" w="104">
                    <a:moveTo>
                      <a:pt x="1" y="0"/>
                    </a:moveTo>
                    <a:lnTo>
                      <a:pt x="1" y="3798"/>
                    </a:lnTo>
                    <a:lnTo>
                      <a:pt x="103" y="3837"/>
                    </a:lnTo>
                    <a:lnTo>
                      <a:pt x="10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55"/>
              <p:cNvSpPr/>
              <p:nvPr/>
            </p:nvSpPr>
            <p:spPr>
              <a:xfrm flipH="1">
                <a:off x="2482414" y="3323652"/>
                <a:ext cx="13656" cy="607178"/>
              </a:xfrm>
              <a:custGeom>
                <a:rect b="b" l="l" r="r" t="t"/>
                <a:pathLst>
                  <a:path extrusionOk="0" h="11338" w="255">
                    <a:moveTo>
                      <a:pt x="127" y="1"/>
                    </a:moveTo>
                    <a:cubicBezTo>
                      <a:pt x="56" y="1"/>
                      <a:pt x="1" y="61"/>
                      <a:pt x="1" y="128"/>
                    </a:cubicBezTo>
                    <a:lnTo>
                      <a:pt x="1" y="11211"/>
                    </a:lnTo>
                    <a:cubicBezTo>
                      <a:pt x="1" y="11281"/>
                      <a:pt x="56" y="11338"/>
                      <a:pt x="127" y="11338"/>
                    </a:cubicBezTo>
                    <a:cubicBezTo>
                      <a:pt x="198" y="11338"/>
                      <a:pt x="254" y="11281"/>
                      <a:pt x="254" y="11211"/>
                    </a:cubicBezTo>
                    <a:lnTo>
                      <a:pt x="254" y="128"/>
                    </a:lnTo>
                    <a:cubicBezTo>
                      <a:pt x="254" y="61"/>
                      <a:pt x="198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55"/>
              <p:cNvSpPr/>
              <p:nvPr/>
            </p:nvSpPr>
            <p:spPr>
              <a:xfrm flipH="1">
                <a:off x="2409154" y="3923976"/>
                <a:ext cx="160390" cy="13656"/>
              </a:xfrm>
              <a:custGeom>
                <a:rect b="b" l="l" r="r" t="t"/>
                <a:pathLst>
                  <a:path extrusionOk="0" h="255" w="2995">
                    <a:moveTo>
                      <a:pt x="1" y="1"/>
                    </a:moveTo>
                    <a:lnTo>
                      <a:pt x="1" y="255"/>
                    </a:lnTo>
                    <a:lnTo>
                      <a:pt x="2994" y="255"/>
                    </a:lnTo>
                    <a:lnTo>
                      <a:pt x="299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56" name="Google Shape;1556;p55"/>
            <p:cNvSpPr/>
            <p:nvPr/>
          </p:nvSpPr>
          <p:spPr>
            <a:xfrm flipH="1">
              <a:off x="1265990" y="2911258"/>
              <a:ext cx="179877" cy="1821262"/>
            </a:xfrm>
            <a:custGeom>
              <a:rect b="b" l="l" r="r" t="t"/>
              <a:pathLst>
                <a:path extrusionOk="0" h="20969" w="2071">
                  <a:moveTo>
                    <a:pt x="1880" y="191"/>
                  </a:moveTo>
                  <a:lnTo>
                    <a:pt x="1880" y="20778"/>
                  </a:lnTo>
                  <a:lnTo>
                    <a:pt x="191" y="20778"/>
                  </a:lnTo>
                  <a:lnTo>
                    <a:pt x="191" y="191"/>
                  </a:lnTo>
                  <a:close/>
                  <a:moveTo>
                    <a:pt x="96" y="1"/>
                  </a:moveTo>
                  <a:cubicBezTo>
                    <a:pt x="43" y="1"/>
                    <a:pt x="1" y="47"/>
                    <a:pt x="1" y="96"/>
                  </a:cubicBezTo>
                  <a:lnTo>
                    <a:pt x="1" y="20873"/>
                  </a:lnTo>
                  <a:cubicBezTo>
                    <a:pt x="1" y="20926"/>
                    <a:pt x="43" y="20968"/>
                    <a:pt x="96" y="20968"/>
                  </a:cubicBezTo>
                  <a:lnTo>
                    <a:pt x="1976" y="20968"/>
                  </a:lnTo>
                  <a:cubicBezTo>
                    <a:pt x="2028" y="20968"/>
                    <a:pt x="2071" y="20926"/>
                    <a:pt x="2071" y="20873"/>
                  </a:cubicBezTo>
                  <a:lnTo>
                    <a:pt x="2071" y="96"/>
                  </a:lnTo>
                  <a:cubicBezTo>
                    <a:pt x="2071" y="47"/>
                    <a:pt x="2028" y="1"/>
                    <a:pt x="19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5"/>
            <p:cNvSpPr/>
            <p:nvPr/>
          </p:nvSpPr>
          <p:spPr>
            <a:xfrm flipH="1">
              <a:off x="1264166" y="4551854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992" y="1"/>
                  </a:moveTo>
                  <a:cubicBezTo>
                    <a:pt x="1968" y="1"/>
                    <a:pt x="1944" y="9"/>
                    <a:pt x="1926" y="27"/>
                  </a:cubicBezTo>
                  <a:lnTo>
                    <a:pt x="36" y="1917"/>
                  </a:lnTo>
                  <a:cubicBezTo>
                    <a:pt x="1" y="1952"/>
                    <a:pt x="1" y="2012"/>
                    <a:pt x="36" y="2051"/>
                  </a:cubicBezTo>
                  <a:cubicBezTo>
                    <a:pt x="57" y="2069"/>
                    <a:pt x="79" y="2079"/>
                    <a:pt x="103" y="2079"/>
                  </a:cubicBezTo>
                  <a:cubicBezTo>
                    <a:pt x="128" y="2079"/>
                    <a:pt x="152" y="2069"/>
                    <a:pt x="170" y="2051"/>
                  </a:cubicBezTo>
                  <a:lnTo>
                    <a:pt x="2060" y="161"/>
                  </a:lnTo>
                  <a:cubicBezTo>
                    <a:pt x="2099" y="126"/>
                    <a:pt x="2099" y="66"/>
                    <a:pt x="2060" y="27"/>
                  </a:cubicBezTo>
                  <a:cubicBezTo>
                    <a:pt x="2041" y="9"/>
                    <a:pt x="2016" y="1"/>
                    <a:pt x="1992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5"/>
            <p:cNvSpPr/>
            <p:nvPr/>
          </p:nvSpPr>
          <p:spPr>
            <a:xfrm flipH="1">
              <a:off x="1264166" y="4551854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04" y="1"/>
                  </a:moveTo>
                  <a:cubicBezTo>
                    <a:pt x="80" y="1"/>
                    <a:pt x="56" y="9"/>
                    <a:pt x="36" y="27"/>
                  </a:cubicBezTo>
                  <a:cubicBezTo>
                    <a:pt x="1" y="66"/>
                    <a:pt x="1" y="126"/>
                    <a:pt x="36" y="161"/>
                  </a:cubicBezTo>
                  <a:lnTo>
                    <a:pt x="1926" y="2051"/>
                  </a:lnTo>
                  <a:cubicBezTo>
                    <a:pt x="1944" y="2069"/>
                    <a:pt x="1968" y="2079"/>
                    <a:pt x="1993" y="2079"/>
                  </a:cubicBezTo>
                  <a:cubicBezTo>
                    <a:pt x="2018" y="2079"/>
                    <a:pt x="2043" y="2069"/>
                    <a:pt x="2060" y="2051"/>
                  </a:cubicBezTo>
                  <a:cubicBezTo>
                    <a:pt x="2099" y="2012"/>
                    <a:pt x="2099" y="1952"/>
                    <a:pt x="2060" y="1917"/>
                  </a:cubicBezTo>
                  <a:lnTo>
                    <a:pt x="170" y="27"/>
                  </a:lnTo>
                  <a:cubicBezTo>
                    <a:pt x="152" y="9"/>
                    <a:pt x="129" y="1"/>
                    <a:pt x="104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5"/>
            <p:cNvSpPr/>
            <p:nvPr/>
          </p:nvSpPr>
          <p:spPr>
            <a:xfrm flipH="1">
              <a:off x="1264166" y="4387699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992" y="0"/>
                  </a:moveTo>
                  <a:cubicBezTo>
                    <a:pt x="1968" y="0"/>
                    <a:pt x="1944" y="9"/>
                    <a:pt x="1926" y="27"/>
                  </a:cubicBezTo>
                  <a:lnTo>
                    <a:pt x="36" y="1917"/>
                  </a:lnTo>
                  <a:cubicBezTo>
                    <a:pt x="1" y="1956"/>
                    <a:pt x="1" y="2016"/>
                    <a:pt x="36" y="2051"/>
                  </a:cubicBezTo>
                  <a:cubicBezTo>
                    <a:pt x="57" y="2072"/>
                    <a:pt x="79" y="2079"/>
                    <a:pt x="103" y="2079"/>
                  </a:cubicBezTo>
                  <a:cubicBezTo>
                    <a:pt x="128" y="2079"/>
                    <a:pt x="152" y="2072"/>
                    <a:pt x="170" y="2051"/>
                  </a:cubicBezTo>
                  <a:lnTo>
                    <a:pt x="2060" y="165"/>
                  </a:lnTo>
                  <a:cubicBezTo>
                    <a:pt x="2099" y="126"/>
                    <a:pt x="2099" y="66"/>
                    <a:pt x="2060" y="27"/>
                  </a:cubicBezTo>
                  <a:cubicBezTo>
                    <a:pt x="2041" y="9"/>
                    <a:pt x="2016" y="0"/>
                    <a:pt x="1992" y="0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5"/>
            <p:cNvSpPr/>
            <p:nvPr/>
          </p:nvSpPr>
          <p:spPr>
            <a:xfrm flipH="1">
              <a:off x="1264166" y="4387699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04" y="0"/>
                  </a:moveTo>
                  <a:cubicBezTo>
                    <a:pt x="80" y="0"/>
                    <a:pt x="56" y="9"/>
                    <a:pt x="36" y="27"/>
                  </a:cubicBezTo>
                  <a:cubicBezTo>
                    <a:pt x="1" y="66"/>
                    <a:pt x="1" y="126"/>
                    <a:pt x="36" y="165"/>
                  </a:cubicBezTo>
                  <a:lnTo>
                    <a:pt x="1926" y="2051"/>
                  </a:lnTo>
                  <a:cubicBezTo>
                    <a:pt x="1944" y="2072"/>
                    <a:pt x="1968" y="2079"/>
                    <a:pt x="1993" y="2079"/>
                  </a:cubicBezTo>
                  <a:cubicBezTo>
                    <a:pt x="2018" y="2079"/>
                    <a:pt x="2043" y="2072"/>
                    <a:pt x="2060" y="2051"/>
                  </a:cubicBezTo>
                  <a:cubicBezTo>
                    <a:pt x="2099" y="2016"/>
                    <a:pt x="2099" y="1956"/>
                    <a:pt x="2060" y="1917"/>
                  </a:cubicBezTo>
                  <a:lnTo>
                    <a:pt x="170" y="27"/>
                  </a:lnTo>
                  <a:cubicBezTo>
                    <a:pt x="152" y="9"/>
                    <a:pt x="129" y="0"/>
                    <a:pt x="104" y="0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5"/>
            <p:cNvSpPr/>
            <p:nvPr/>
          </p:nvSpPr>
          <p:spPr>
            <a:xfrm flipH="1">
              <a:off x="1264166" y="4223631"/>
              <a:ext cx="182309" cy="180832"/>
            </a:xfrm>
            <a:custGeom>
              <a:rect b="b" l="l" r="r" t="t"/>
              <a:pathLst>
                <a:path extrusionOk="0" h="2082" w="2099">
                  <a:moveTo>
                    <a:pt x="1992" y="0"/>
                  </a:moveTo>
                  <a:cubicBezTo>
                    <a:pt x="1968" y="0"/>
                    <a:pt x="1944" y="10"/>
                    <a:pt x="1926" y="30"/>
                  </a:cubicBezTo>
                  <a:lnTo>
                    <a:pt x="36" y="1916"/>
                  </a:lnTo>
                  <a:cubicBezTo>
                    <a:pt x="1" y="1955"/>
                    <a:pt x="1" y="2015"/>
                    <a:pt x="36" y="2054"/>
                  </a:cubicBezTo>
                  <a:cubicBezTo>
                    <a:pt x="57" y="2071"/>
                    <a:pt x="79" y="2082"/>
                    <a:pt x="103" y="2082"/>
                  </a:cubicBezTo>
                  <a:cubicBezTo>
                    <a:pt x="128" y="2082"/>
                    <a:pt x="152" y="2071"/>
                    <a:pt x="170" y="2054"/>
                  </a:cubicBezTo>
                  <a:lnTo>
                    <a:pt x="2060" y="163"/>
                  </a:lnTo>
                  <a:cubicBezTo>
                    <a:pt x="2099" y="129"/>
                    <a:pt x="2099" y="65"/>
                    <a:pt x="2060" y="30"/>
                  </a:cubicBezTo>
                  <a:cubicBezTo>
                    <a:pt x="2041" y="10"/>
                    <a:pt x="2016" y="0"/>
                    <a:pt x="19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5"/>
            <p:cNvSpPr/>
            <p:nvPr/>
          </p:nvSpPr>
          <p:spPr>
            <a:xfrm flipH="1">
              <a:off x="1264166" y="4223631"/>
              <a:ext cx="182309" cy="180832"/>
            </a:xfrm>
            <a:custGeom>
              <a:rect b="b" l="l" r="r" t="t"/>
              <a:pathLst>
                <a:path extrusionOk="0" h="2082" w="2099">
                  <a:moveTo>
                    <a:pt x="104" y="0"/>
                  </a:moveTo>
                  <a:cubicBezTo>
                    <a:pt x="80" y="0"/>
                    <a:pt x="56" y="10"/>
                    <a:pt x="36" y="30"/>
                  </a:cubicBezTo>
                  <a:cubicBezTo>
                    <a:pt x="1" y="65"/>
                    <a:pt x="1" y="129"/>
                    <a:pt x="36" y="163"/>
                  </a:cubicBezTo>
                  <a:lnTo>
                    <a:pt x="1926" y="2054"/>
                  </a:lnTo>
                  <a:cubicBezTo>
                    <a:pt x="1944" y="2071"/>
                    <a:pt x="1968" y="2082"/>
                    <a:pt x="1993" y="2082"/>
                  </a:cubicBezTo>
                  <a:cubicBezTo>
                    <a:pt x="2018" y="2082"/>
                    <a:pt x="2043" y="2071"/>
                    <a:pt x="2060" y="2054"/>
                  </a:cubicBezTo>
                  <a:cubicBezTo>
                    <a:pt x="2099" y="2015"/>
                    <a:pt x="2099" y="1955"/>
                    <a:pt x="2060" y="1916"/>
                  </a:cubicBezTo>
                  <a:lnTo>
                    <a:pt x="170" y="30"/>
                  </a:lnTo>
                  <a:cubicBezTo>
                    <a:pt x="152" y="10"/>
                    <a:pt x="129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5"/>
            <p:cNvSpPr/>
            <p:nvPr/>
          </p:nvSpPr>
          <p:spPr>
            <a:xfrm flipH="1">
              <a:off x="1264166" y="4059736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2" y="0"/>
                  </a:moveTo>
                  <a:cubicBezTo>
                    <a:pt x="1968" y="0"/>
                    <a:pt x="1944" y="9"/>
                    <a:pt x="1926" y="27"/>
                  </a:cubicBezTo>
                  <a:lnTo>
                    <a:pt x="36" y="1917"/>
                  </a:lnTo>
                  <a:cubicBezTo>
                    <a:pt x="1" y="1952"/>
                    <a:pt x="1" y="2016"/>
                    <a:pt x="36" y="2050"/>
                  </a:cubicBezTo>
                  <a:cubicBezTo>
                    <a:pt x="57" y="2068"/>
                    <a:pt x="79" y="2079"/>
                    <a:pt x="103" y="2079"/>
                  </a:cubicBezTo>
                  <a:cubicBezTo>
                    <a:pt x="128" y="2079"/>
                    <a:pt x="152" y="2068"/>
                    <a:pt x="170" y="2050"/>
                  </a:cubicBezTo>
                  <a:lnTo>
                    <a:pt x="2060" y="164"/>
                  </a:lnTo>
                  <a:cubicBezTo>
                    <a:pt x="2099" y="125"/>
                    <a:pt x="2099" y="65"/>
                    <a:pt x="2060" y="27"/>
                  </a:cubicBezTo>
                  <a:cubicBezTo>
                    <a:pt x="2041" y="9"/>
                    <a:pt x="2016" y="0"/>
                    <a:pt x="19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5"/>
            <p:cNvSpPr/>
            <p:nvPr/>
          </p:nvSpPr>
          <p:spPr>
            <a:xfrm flipH="1">
              <a:off x="1264166" y="4059736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4" y="0"/>
                  </a:moveTo>
                  <a:cubicBezTo>
                    <a:pt x="80" y="0"/>
                    <a:pt x="56" y="9"/>
                    <a:pt x="36" y="27"/>
                  </a:cubicBezTo>
                  <a:cubicBezTo>
                    <a:pt x="1" y="65"/>
                    <a:pt x="1" y="125"/>
                    <a:pt x="36" y="164"/>
                  </a:cubicBezTo>
                  <a:lnTo>
                    <a:pt x="1926" y="2050"/>
                  </a:lnTo>
                  <a:cubicBezTo>
                    <a:pt x="1944" y="2068"/>
                    <a:pt x="1968" y="2079"/>
                    <a:pt x="1993" y="2079"/>
                  </a:cubicBezTo>
                  <a:cubicBezTo>
                    <a:pt x="2018" y="2079"/>
                    <a:pt x="2043" y="2068"/>
                    <a:pt x="2060" y="2050"/>
                  </a:cubicBezTo>
                  <a:cubicBezTo>
                    <a:pt x="2099" y="2016"/>
                    <a:pt x="2099" y="1952"/>
                    <a:pt x="2060" y="1917"/>
                  </a:cubicBezTo>
                  <a:lnTo>
                    <a:pt x="170" y="27"/>
                  </a:lnTo>
                  <a:cubicBezTo>
                    <a:pt x="152" y="9"/>
                    <a:pt x="129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5"/>
            <p:cNvSpPr/>
            <p:nvPr/>
          </p:nvSpPr>
          <p:spPr>
            <a:xfrm flipH="1">
              <a:off x="1264166" y="3895581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2" y="1"/>
                  </a:moveTo>
                  <a:cubicBezTo>
                    <a:pt x="1968" y="1"/>
                    <a:pt x="1944" y="10"/>
                    <a:pt x="1926" y="29"/>
                  </a:cubicBezTo>
                  <a:lnTo>
                    <a:pt x="36" y="1917"/>
                  </a:lnTo>
                  <a:cubicBezTo>
                    <a:pt x="1" y="1955"/>
                    <a:pt x="1" y="2015"/>
                    <a:pt x="36" y="2054"/>
                  </a:cubicBezTo>
                  <a:cubicBezTo>
                    <a:pt x="57" y="2072"/>
                    <a:pt x="79" y="2078"/>
                    <a:pt x="103" y="2078"/>
                  </a:cubicBezTo>
                  <a:cubicBezTo>
                    <a:pt x="128" y="2078"/>
                    <a:pt x="152" y="2072"/>
                    <a:pt x="170" y="2054"/>
                  </a:cubicBezTo>
                  <a:lnTo>
                    <a:pt x="2060" y="164"/>
                  </a:lnTo>
                  <a:cubicBezTo>
                    <a:pt x="2099" y="125"/>
                    <a:pt x="2099" y="65"/>
                    <a:pt x="2060" y="29"/>
                  </a:cubicBezTo>
                  <a:cubicBezTo>
                    <a:pt x="2041" y="10"/>
                    <a:pt x="2016" y="1"/>
                    <a:pt x="1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5"/>
            <p:cNvSpPr/>
            <p:nvPr/>
          </p:nvSpPr>
          <p:spPr>
            <a:xfrm flipH="1">
              <a:off x="1264166" y="3895581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4" y="1"/>
                  </a:moveTo>
                  <a:cubicBezTo>
                    <a:pt x="80" y="1"/>
                    <a:pt x="56" y="10"/>
                    <a:pt x="36" y="29"/>
                  </a:cubicBezTo>
                  <a:cubicBezTo>
                    <a:pt x="1" y="65"/>
                    <a:pt x="1" y="125"/>
                    <a:pt x="36" y="164"/>
                  </a:cubicBezTo>
                  <a:lnTo>
                    <a:pt x="1926" y="2054"/>
                  </a:lnTo>
                  <a:cubicBezTo>
                    <a:pt x="1944" y="2072"/>
                    <a:pt x="1968" y="2078"/>
                    <a:pt x="1993" y="2078"/>
                  </a:cubicBezTo>
                  <a:cubicBezTo>
                    <a:pt x="2018" y="2078"/>
                    <a:pt x="2043" y="2072"/>
                    <a:pt x="2060" y="2054"/>
                  </a:cubicBezTo>
                  <a:cubicBezTo>
                    <a:pt x="2099" y="2015"/>
                    <a:pt x="2099" y="1955"/>
                    <a:pt x="2060" y="1917"/>
                  </a:cubicBezTo>
                  <a:lnTo>
                    <a:pt x="170" y="29"/>
                  </a:lnTo>
                  <a:cubicBezTo>
                    <a:pt x="152" y="10"/>
                    <a:pt x="129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5"/>
            <p:cNvSpPr/>
            <p:nvPr/>
          </p:nvSpPr>
          <p:spPr>
            <a:xfrm flipH="1">
              <a:off x="1264166" y="3731600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992" y="1"/>
                  </a:moveTo>
                  <a:cubicBezTo>
                    <a:pt x="1968" y="1"/>
                    <a:pt x="1944" y="10"/>
                    <a:pt x="1926" y="28"/>
                  </a:cubicBezTo>
                  <a:lnTo>
                    <a:pt x="36" y="1917"/>
                  </a:lnTo>
                  <a:cubicBezTo>
                    <a:pt x="1" y="1953"/>
                    <a:pt x="1" y="2013"/>
                    <a:pt x="36" y="2052"/>
                  </a:cubicBezTo>
                  <a:cubicBezTo>
                    <a:pt x="57" y="2070"/>
                    <a:pt x="79" y="2080"/>
                    <a:pt x="103" y="2080"/>
                  </a:cubicBezTo>
                  <a:cubicBezTo>
                    <a:pt x="128" y="2080"/>
                    <a:pt x="152" y="2070"/>
                    <a:pt x="170" y="2052"/>
                  </a:cubicBezTo>
                  <a:lnTo>
                    <a:pt x="2060" y="161"/>
                  </a:lnTo>
                  <a:cubicBezTo>
                    <a:pt x="2099" y="127"/>
                    <a:pt x="2099" y="67"/>
                    <a:pt x="2060" y="28"/>
                  </a:cubicBezTo>
                  <a:cubicBezTo>
                    <a:pt x="2041" y="10"/>
                    <a:pt x="2016" y="1"/>
                    <a:pt x="19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5"/>
            <p:cNvSpPr/>
            <p:nvPr/>
          </p:nvSpPr>
          <p:spPr>
            <a:xfrm flipH="1">
              <a:off x="1264166" y="3731600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04" y="1"/>
                  </a:moveTo>
                  <a:cubicBezTo>
                    <a:pt x="80" y="1"/>
                    <a:pt x="56" y="10"/>
                    <a:pt x="36" y="28"/>
                  </a:cubicBezTo>
                  <a:cubicBezTo>
                    <a:pt x="1" y="67"/>
                    <a:pt x="1" y="127"/>
                    <a:pt x="36" y="161"/>
                  </a:cubicBezTo>
                  <a:lnTo>
                    <a:pt x="1926" y="2052"/>
                  </a:lnTo>
                  <a:cubicBezTo>
                    <a:pt x="1944" y="2070"/>
                    <a:pt x="1968" y="2080"/>
                    <a:pt x="1993" y="2080"/>
                  </a:cubicBezTo>
                  <a:cubicBezTo>
                    <a:pt x="2018" y="2080"/>
                    <a:pt x="2043" y="2070"/>
                    <a:pt x="2060" y="2052"/>
                  </a:cubicBezTo>
                  <a:cubicBezTo>
                    <a:pt x="2099" y="2013"/>
                    <a:pt x="2099" y="1953"/>
                    <a:pt x="2060" y="1917"/>
                  </a:cubicBezTo>
                  <a:lnTo>
                    <a:pt x="170" y="28"/>
                  </a:lnTo>
                  <a:cubicBezTo>
                    <a:pt x="152" y="10"/>
                    <a:pt x="129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5"/>
            <p:cNvSpPr/>
            <p:nvPr/>
          </p:nvSpPr>
          <p:spPr>
            <a:xfrm flipH="1">
              <a:off x="1264166" y="3567531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992" y="1"/>
                  </a:moveTo>
                  <a:cubicBezTo>
                    <a:pt x="1968" y="1"/>
                    <a:pt x="1944" y="11"/>
                    <a:pt x="1926" y="30"/>
                  </a:cubicBezTo>
                  <a:lnTo>
                    <a:pt x="36" y="1917"/>
                  </a:lnTo>
                  <a:cubicBezTo>
                    <a:pt x="1" y="1956"/>
                    <a:pt x="1" y="2016"/>
                    <a:pt x="36" y="2050"/>
                  </a:cubicBezTo>
                  <a:cubicBezTo>
                    <a:pt x="57" y="2071"/>
                    <a:pt x="79" y="2079"/>
                    <a:pt x="103" y="2079"/>
                  </a:cubicBezTo>
                  <a:cubicBezTo>
                    <a:pt x="128" y="2079"/>
                    <a:pt x="152" y="2071"/>
                    <a:pt x="170" y="2050"/>
                  </a:cubicBezTo>
                  <a:lnTo>
                    <a:pt x="2060" y="164"/>
                  </a:lnTo>
                  <a:cubicBezTo>
                    <a:pt x="2099" y="125"/>
                    <a:pt x="2099" y="66"/>
                    <a:pt x="2060" y="30"/>
                  </a:cubicBezTo>
                  <a:cubicBezTo>
                    <a:pt x="2041" y="11"/>
                    <a:pt x="2016" y="1"/>
                    <a:pt x="1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5"/>
            <p:cNvSpPr/>
            <p:nvPr/>
          </p:nvSpPr>
          <p:spPr>
            <a:xfrm flipH="1">
              <a:off x="1264166" y="3567531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04" y="1"/>
                  </a:moveTo>
                  <a:cubicBezTo>
                    <a:pt x="80" y="1"/>
                    <a:pt x="56" y="11"/>
                    <a:pt x="36" y="30"/>
                  </a:cubicBezTo>
                  <a:cubicBezTo>
                    <a:pt x="1" y="66"/>
                    <a:pt x="1" y="125"/>
                    <a:pt x="36" y="164"/>
                  </a:cubicBezTo>
                  <a:lnTo>
                    <a:pt x="1926" y="2050"/>
                  </a:lnTo>
                  <a:cubicBezTo>
                    <a:pt x="1944" y="2071"/>
                    <a:pt x="1968" y="2079"/>
                    <a:pt x="1993" y="2079"/>
                  </a:cubicBezTo>
                  <a:cubicBezTo>
                    <a:pt x="2018" y="2079"/>
                    <a:pt x="2043" y="2071"/>
                    <a:pt x="2060" y="2050"/>
                  </a:cubicBezTo>
                  <a:cubicBezTo>
                    <a:pt x="2099" y="2016"/>
                    <a:pt x="2099" y="1956"/>
                    <a:pt x="2060" y="1917"/>
                  </a:cubicBezTo>
                  <a:lnTo>
                    <a:pt x="170" y="30"/>
                  </a:lnTo>
                  <a:cubicBezTo>
                    <a:pt x="152" y="11"/>
                    <a:pt x="12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5"/>
            <p:cNvSpPr/>
            <p:nvPr/>
          </p:nvSpPr>
          <p:spPr>
            <a:xfrm flipH="1">
              <a:off x="1264166" y="3403463"/>
              <a:ext cx="182309" cy="180832"/>
            </a:xfrm>
            <a:custGeom>
              <a:rect b="b" l="l" r="r" t="t"/>
              <a:pathLst>
                <a:path extrusionOk="0" h="2082" w="2099">
                  <a:moveTo>
                    <a:pt x="1992" y="0"/>
                  </a:moveTo>
                  <a:cubicBezTo>
                    <a:pt x="1968" y="0"/>
                    <a:pt x="1944" y="10"/>
                    <a:pt x="1926" y="29"/>
                  </a:cubicBezTo>
                  <a:lnTo>
                    <a:pt x="36" y="1919"/>
                  </a:lnTo>
                  <a:cubicBezTo>
                    <a:pt x="1" y="1955"/>
                    <a:pt x="1" y="2014"/>
                    <a:pt x="36" y="2053"/>
                  </a:cubicBezTo>
                  <a:cubicBezTo>
                    <a:pt x="57" y="2071"/>
                    <a:pt x="79" y="2082"/>
                    <a:pt x="103" y="2082"/>
                  </a:cubicBezTo>
                  <a:cubicBezTo>
                    <a:pt x="128" y="2082"/>
                    <a:pt x="152" y="2071"/>
                    <a:pt x="170" y="2053"/>
                  </a:cubicBezTo>
                  <a:lnTo>
                    <a:pt x="2060" y="163"/>
                  </a:lnTo>
                  <a:cubicBezTo>
                    <a:pt x="2099" y="128"/>
                    <a:pt x="2099" y="67"/>
                    <a:pt x="2060" y="29"/>
                  </a:cubicBezTo>
                  <a:cubicBezTo>
                    <a:pt x="2041" y="10"/>
                    <a:pt x="2016" y="0"/>
                    <a:pt x="19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5"/>
            <p:cNvSpPr/>
            <p:nvPr/>
          </p:nvSpPr>
          <p:spPr>
            <a:xfrm flipH="1">
              <a:off x="1264166" y="3403463"/>
              <a:ext cx="182309" cy="180832"/>
            </a:xfrm>
            <a:custGeom>
              <a:rect b="b" l="l" r="r" t="t"/>
              <a:pathLst>
                <a:path extrusionOk="0" h="2082" w="2099">
                  <a:moveTo>
                    <a:pt x="104" y="0"/>
                  </a:moveTo>
                  <a:cubicBezTo>
                    <a:pt x="80" y="0"/>
                    <a:pt x="56" y="10"/>
                    <a:pt x="36" y="29"/>
                  </a:cubicBezTo>
                  <a:cubicBezTo>
                    <a:pt x="1" y="67"/>
                    <a:pt x="1" y="128"/>
                    <a:pt x="36" y="163"/>
                  </a:cubicBezTo>
                  <a:lnTo>
                    <a:pt x="1926" y="2053"/>
                  </a:lnTo>
                  <a:cubicBezTo>
                    <a:pt x="1944" y="2071"/>
                    <a:pt x="1968" y="2082"/>
                    <a:pt x="1993" y="2082"/>
                  </a:cubicBezTo>
                  <a:cubicBezTo>
                    <a:pt x="2018" y="2082"/>
                    <a:pt x="2043" y="2071"/>
                    <a:pt x="2060" y="2053"/>
                  </a:cubicBezTo>
                  <a:cubicBezTo>
                    <a:pt x="2099" y="2014"/>
                    <a:pt x="2099" y="1955"/>
                    <a:pt x="2060" y="1919"/>
                  </a:cubicBezTo>
                  <a:lnTo>
                    <a:pt x="170" y="29"/>
                  </a:lnTo>
                  <a:cubicBezTo>
                    <a:pt x="152" y="10"/>
                    <a:pt x="129" y="0"/>
                    <a:pt x="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5"/>
            <p:cNvSpPr/>
            <p:nvPr/>
          </p:nvSpPr>
          <p:spPr>
            <a:xfrm flipH="1">
              <a:off x="1264166" y="3239482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2" y="1"/>
                  </a:moveTo>
                  <a:cubicBezTo>
                    <a:pt x="1968" y="1"/>
                    <a:pt x="1944" y="9"/>
                    <a:pt x="1926" y="27"/>
                  </a:cubicBezTo>
                  <a:lnTo>
                    <a:pt x="36" y="1917"/>
                  </a:lnTo>
                  <a:cubicBezTo>
                    <a:pt x="1" y="1955"/>
                    <a:pt x="1" y="2016"/>
                    <a:pt x="36" y="2051"/>
                  </a:cubicBezTo>
                  <a:cubicBezTo>
                    <a:pt x="57" y="2069"/>
                    <a:pt x="79" y="2079"/>
                    <a:pt x="103" y="2079"/>
                  </a:cubicBezTo>
                  <a:cubicBezTo>
                    <a:pt x="128" y="2079"/>
                    <a:pt x="152" y="2069"/>
                    <a:pt x="170" y="2051"/>
                  </a:cubicBezTo>
                  <a:lnTo>
                    <a:pt x="2060" y="165"/>
                  </a:lnTo>
                  <a:cubicBezTo>
                    <a:pt x="2099" y="126"/>
                    <a:pt x="2099" y="66"/>
                    <a:pt x="2060" y="27"/>
                  </a:cubicBezTo>
                  <a:cubicBezTo>
                    <a:pt x="2041" y="9"/>
                    <a:pt x="2016" y="1"/>
                    <a:pt x="1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5"/>
            <p:cNvSpPr/>
            <p:nvPr/>
          </p:nvSpPr>
          <p:spPr>
            <a:xfrm flipH="1">
              <a:off x="1264166" y="3239482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4" y="1"/>
                  </a:moveTo>
                  <a:cubicBezTo>
                    <a:pt x="80" y="1"/>
                    <a:pt x="56" y="9"/>
                    <a:pt x="36" y="27"/>
                  </a:cubicBezTo>
                  <a:cubicBezTo>
                    <a:pt x="1" y="66"/>
                    <a:pt x="1" y="126"/>
                    <a:pt x="36" y="165"/>
                  </a:cubicBezTo>
                  <a:lnTo>
                    <a:pt x="1926" y="2051"/>
                  </a:lnTo>
                  <a:cubicBezTo>
                    <a:pt x="1944" y="2069"/>
                    <a:pt x="1968" y="2079"/>
                    <a:pt x="1993" y="2079"/>
                  </a:cubicBezTo>
                  <a:cubicBezTo>
                    <a:pt x="2018" y="2079"/>
                    <a:pt x="2043" y="2069"/>
                    <a:pt x="2060" y="2051"/>
                  </a:cubicBezTo>
                  <a:cubicBezTo>
                    <a:pt x="2099" y="2016"/>
                    <a:pt x="2099" y="1955"/>
                    <a:pt x="2060" y="1917"/>
                  </a:cubicBezTo>
                  <a:lnTo>
                    <a:pt x="170" y="27"/>
                  </a:lnTo>
                  <a:cubicBezTo>
                    <a:pt x="152" y="9"/>
                    <a:pt x="12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5"/>
            <p:cNvSpPr/>
            <p:nvPr/>
          </p:nvSpPr>
          <p:spPr>
            <a:xfrm flipH="1">
              <a:off x="1264166" y="3075414"/>
              <a:ext cx="182309" cy="180832"/>
            </a:xfrm>
            <a:custGeom>
              <a:rect b="b" l="l" r="r" t="t"/>
              <a:pathLst>
                <a:path extrusionOk="0" h="2082" w="2099">
                  <a:moveTo>
                    <a:pt x="1992" y="0"/>
                  </a:moveTo>
                  <a:cubicBezTo>
                    <a:pt x="1968" y="0"/>
                    <a:pt x="1944" y="10"/>
                    <a:pt x="1926" y="29"/>
                  </a:cubicBezTo>
                  <a:lnTo>
                    <a:pt x="36" y="1916"/>
                  </a:lnTo>
                  <a:cubicBezTo>
                    <a:pt x="1" y="1955"/>
                    <a:pt x="1" y="2015"/>
                    <a:pt x="36" y="2054"/>
                  </a:cubicBezTo>
                  <a:cubicBezTo>
                    <a:pt x="57" y="2071"/>
                    <a:pt x="79" y="2082"/>
                    <a:pt x="103" y="2082"/>
                  </a:cubicBezTo>
                  <a:cubicBezTo>
                    <a:pt x="128" y="2082"/>
                    <a:pt x="152" y="2071"/>
                    <a:pt x="170" y="2054"/>
                  </a:cubicBezTo>
                  <a:lnTo>
                    <a:pt x="2060" y="163"/>
                  </a:lnTo>
                  <a:cubicBezTo>
                    <a:pt x="2099" y="128"/>
                    <a:pt x="2099" y="65"/>
                    <a:pt x="2060" y="29"/>
                  </a:cubicBezTo>
                  <a:cubicBezTo>
                    <a:pt x="2041" y="10"/>
                    <a:pt x="2016" y="0"/>
                    <a:pt x="19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5"/>
            <p:cNvSpPr/>
            <p:nvPr/>
          </p:nvSpPr>
          <p:spPr>
            <a:xfrm flipH="1">
              <a:off x="1264166" y="3075414"/>
              <a:ext cx="182309" cy="180832"/>
            </a:xfrm>
            <a:custGeom>
              <a:rect b="b" l="l" r="r" t="t"/>
              <a:pathLst>
                <a:path extrusionOk="0" h="2082" w="2099">
                  <a:moveTo>
                    <a:pt x="104" y="0"/>
                  </a:moveTo>
                  <a:cubicBezTo>
                    <a:pt x="80" y="0"/>
                    <a:pt x="56" y="10"/>
                    <a:pt x="36" y="29"/>
                  </a:cubicBezTo>
                  <a:cubicBezTo>
                    <a:pt x="1" y="65"/>
                    <a:pt x="1" y="128"/>
                    <a:pt x="36" y="163"/>
                  </a:cubicBezTo>
                  <a:lnTo>
                    <a:pt x="1926" y="2054"/>
                  </a:lnTo>
                  <a:cubicBezTo>
                    <a:pt x="1944" y="2071"/>
                    <a:pt x="1968" y="2082"/>
                    <a:pt x="1993" y="2082"/>
                  </a:cubicBezTo>
                  <a:cubicBezTo>
                    <a:pt x="2018" y="2082"/>
                    <a:pt x="2043" y="2071"/>
                    <a:pt x="2060" y="2054"/>
                  </a:cubicBezTo>
                  <a:cubicBezTo>
                    <a:pt x="2099" y="2015"/>
                    <a:pt x="2099" y="1955"/>
                    <a:pt x="2060" y="1916"/>
                  </a:cubicBezTo>
                  <a:lnTo>
                    <a:pt x="170" y="29"/>
                  </a:lnTo>
                  <a:cubicBezTo>
                    <a:pt x="152" y="10"/>
                    <a:pt x="129" y="0"/>
                    <a:pt x="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5"/>
            <p:cNvSpPr/>
            <p:nvPr/>
          </p:nvSpPr>
          <p:spPr>
            <a:xfrm flipH="1">
              <a:off x="1264166" y="2911432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992" y="1"/>
                  </a:moveTo>
                  <a:cubicBezTo>
                    <a:pt x="1968" y="1"/>
                    <a:pt x="1944" y="10"/>
                    <a:pt x="1926" y="27"/>
                  </a:cubicBezTo>
                  <a:lnTo>
                    <a:pt x="36" y="1917"/>
                  </a:lnTo>
                  <a:cubicBezTo>
                    <a:pt x="1" y="1953"/>
                    <a:pt x="1" y="2016"/>
                    <a:pt x="36" y="2051"/>
                  </a:cubicBezTo>
                  <a:cubicBezTo>
                    <a:pt x="57" y="2069"/>
                    <a:pt x="79" y="2080"/>
                    <a:pt x="103" y="2080"/>
                  </a:cubicBezTo>
                  <a:cubicBezTo>
                    <a:pt x="128" y="2080"/>
                    <a:pt x="152" y="2069"/>
                    <a:pt x="170" y="2051"/>
                  </a:cubicBezTo>
                  <a:lnTo>
                    <a:pt x="2060" y="165"/>
                  </a:lnTo>
                  <a:cubicBezTo>
                    <a:pt x="2099" y="126"/>
                    <a:pt x="2099" y="66"/>
                    <a:pt x="2060" y="27"/>
                  </a:cubicBezTo>
                  <a:cubicBezTo>
                    <a:pt x="2041" y="10"/>
                    <a:pt x="2016" y="1"/>
                    <a:pt x="1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5"/>
            <p:cNvSpPr/>
            <p:nvPr/>
          </p:nvSpPr>
          <p:spPr>
            <a:xfrm flipH="1">
              <a:off x="1264166" y="2911432"/>
              <a:ext cx="182309" cy="180658"/>
            </a:xfrm>
            <a:custGeom>
              <a:rect b="b" l="l" r="r" t="t"/>
              <a:pathLst>
                <a:path extrusionOk="0" h="2080" w="2099">
                  <a:moveTo>
                    <a:pt x="104" y="1"/>
                  </a:moveTo>
                  <a:cubicBezTo>
                    <a:pt x="80" y="1"/>
                    <a:pt x="56" y="10"/>
                    <a:pt x="36" y="27"/>
                  </a:cubicBezTo>
                  <a:cubicBezTo>
                    <a:pt x="1" y="66"/>
                    <a:pt x="1" y="126"/>
                    <a:pt x="36" y="165"/>
                  </a:cubicBezTo>
                  <a:lnTo>
                    <a:pt x="1926" y="2051"/>
                  </a:lnTo>
                  <a:cubicBezTo>
                    <a:pt x="1944" y="2069"/>
                    <a:pt x="1968" y="2080"/>
                    <a:pt x="1993" y="2080"/>
                  </a:cubicBezTo>
                  <a:cubicBezTo>
                    <a:pt x="2018" y="2080"/>
                    <a:pt x="2043" y="2069"/>
                    <a:pt x="2060" y="2051"/>
                  </a:cubicBezTo>
                  <a:cubicBezTo>
                    <a:pt x="2099" y="2016"/>
                    <a:pt x="2099" y="1953"/>
                    <a:pt x="2060" y="1917"/>
                  </a:cubicBezTo>
                  <a:lnTo>
                    <a:pt x="170" y="27"/>
                  </a:lnTo>
                  <a:cubicBezTo>
                    <a:pt x="152" y="10"/>
                    <a:pt x="12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5"/>
            <p:cNvSpPr/>
            <p:nvPr/>
          </p:nvSpPr>
          <p:spPr>
            <a:xfrm flipH="1">
              <a:off x="937059" y="2747451"/>
              <a:ext cx="2057942" cy="179877"/>
            </a:xfrm>
            <a:custGeom>
              <a:rect b="b" l="l" r="r" t="t"/>
              <a:pathLst>
                <a:path extrusionOk="0" h="2071" w="23694">
                  <a:moveTo>
                    <a:pt x="23503" y="191"/>
                  </a:moveTo>
                  <a:lnTo>
                    <a:pt x="23503" y="1880"/>
                  </a:lnTo>
                  <a:lnTo>
                    <a:pt x="410" y="1880"/>
                  </a:lnTo>
                  <a:lnTo>
                    <a:pt x="2853" y="191"/>
                  </a:lnTo>
                  <a:close/>
                  <a:moveTo>
                    <a:pt x="2825" y="0"/>
                  </a:moveTo>
                  <a:cubicBezTo>
                    <a:pt x="2804" y="0"/>
                    <a:pt x="2787" y="8"/>
                    <a:pt x="2769" y="18"/>
                  </a:cubicBezTo>
                  <a:lnTo>
                    <a:pt x="50" y="1894"/>
                  </a:lnTo>
                  <a:cubicBezTo>
                    <a:pt x="18" y="1919"/>
                    <a:pt x="0" y="1961"/>
                    <a:pt x="15" y="2003"/>
                  </a:cubicBezTo>
                  <a:cubicBezTo>
                    <a:pt x="26" y="2042"/>
                    <a:pt x="64" y="2070"/>
                    <a:pt x="106" y="2070"/>
                  </a:cubicBezTo>
                  <a:lnTo>
                    <a:pt x="23599" y="2070"/>
                  </a:lnTo>
                  <a:cubicBezTo>
                    <a:pt x="23652" y="2070"/>
                    <a:pt x="23694" y="2025"/>
                    <a:pt x="23694" y="1975"/>
                  </a:cubicBezTo>
                  <a:lnTo>
                    <a:pt x="23694" y="96"/>
                  </a:lnTo>
                  <a:cubicBezTo>
                    <a:pt x="23694" y="43"/>
                    <a:pt x="23652" y="0"/>
                    <a:pt x="235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5"/>
            <p:cNvSpPr/>
            <p:nvPr/>
          </p:nvSpPr>
          <p:spPr>
            <a:xfrm flipH="1">
              <a:off x="2576536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5" y="1"/>
                  </a:moveTo>
                  <a:cubicBezTo>
                    <a:pt x="81" y="1"/>
                    <a:pt x="57" y="11"/>
                    <a:pt x="40" y="30"/>
                  </a:cubicBezTo>
                  <a:cubicBezTo>
                    <a:pt x="1" y="65"/>
                    <a:pt x="1" y="125"/>
                    <a:pt x="40" y="164"/>
                  </a:cubicBezTo>
                  <a:lnTo>
                    <a:pt x="1926" y="2054"/>
                  </a:lnTo>
                  <a:cubicBezTo>
                    <a:pt x="1944" y="2071"/>
                    <a:pt x="1968" y="2078"/>
                    <a:pt x="1993" y="2078"/>
                  </a:cubicBezTo>
                  <a:cubicBezTo>
                    <a:pt x="2017" y="2078"/>
                    <a:pt x="2042" y="2071"/>
                    <a:pt x="2060" y="2054"/>
                  </a:cubicBezTo>
                  <a:cubicBezTo>
                    <a:pt x="2099" y="2015"/>
                    <a:pt x="2099" y="1955"/>
                    <a:pt x="2060" y="1916"/>
                  </a:cubicBezTo>
                  <a:lnTo>
                    <a:pt x="173" y="30"/>
                  </a:lnTo>
                  <a:cubicBezTo>
                    <a:pt x="154" y="11"/>
                    <a:pt x="129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5"/>
            <p:cNvSpPr/>
            <p:nvPr/>
          </p:nvSpPr>
          <p:spPr>
            <a:xfrm flipH="1">
              <a:off x="2576536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4" y="1"/>
                  </a:moveTo>
                  <a:cubicBezTo>
                    <a:pt x="1970" y="1"/>
                    <a:pt x="1946" y="11"/>
                    <a:pt x="1926" y="30"/>
                  </a:cubicBezTo>
                  <a:lnTo>
                    <a:pt x="40" y="1916"/>
                  </a:lnTo>
                  <a:cubicBezTo>
                    <a:pt x="1" y="1955"/>
                    <a:pt x="1" y="2015"/>
                    <a:pt x="40" y="2054"/>
                  </a:cubicBezTo>
                  <a:cubicBezTo>
                    <a:pt x="57" y="2071"/>
                    <a:pt x="82" y="2078"/>
                    <a:pt x="106" y="2078"/>
                  </a:cubicBezTo>
                  <a:cubicBezTo>
                    <a:pt x="131" y="2078"/>
                    <a:pt x="156" y="2071"/>
                    <a:pt x="173" y="2054"/>
                  </a:cubicBezTo>
                  <a:lnTo>
                    <a:pt x="2060" y="164"/>
                  </a:lnTo>
                  <a:cubicBezTo>
                    <a:pt x="2099" y="125"/>
                    <a:pt x="2099" y="65"/>
                    <a:pt x="2060" y="30"/>
                  </a:cubicBezTo>
                  <a:cubicBezTo>
                    <a:pt x="2042" y="11"/>
                    <a:pt x="2019" y="1"/>
                    <a:pt x="1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5"/>
            <p:cNvSpPr/>
            <p:nvPr/>
          </p:nvSpPr>
          <p:spPr>
            <a:xfrm flipH="1">
              <a:off x="1341633" y="2129394"/>
              <a:ext cx="1252797" cy="798545"/>
            </a:xfrm>
            <a:custGeom>
              <a:rect b="b" l="l" r="r" t="t"/>
              <a:pathLst>
                <a:path extrusionOk="0" h="9194" w="14424">
                  <a:moveTo>
                    <a:pt x="14315" y="0"/>
                  </a:moveTo>
                  <a:cubicBezTo>
                    <a:pt x="14301" y="0"/>
                    <a:pt x="14286" y="3"/>
                    <a:pt x="14272" y="11"/>
                  </a:cubicBezTo>
                  <a:lnTo>
                    <a:pt x="58" y="7127"/>
                  </a:lnTo>
                  <a:cubicBezTo>
                    <a:pt x="30" y="7141"/>
                    <a:pt x="12" y="7166"/>
                    <a:pt x="8" y="7197"/>
                  </a:cubicBezTo>
                  <a:cubicBezTo>
                    <a:pt x="1" y="7225"/>
                    <a:pt x="12" y="7258"/>
                    <a:pt x="33" y="7279"/>
                  </a:cubicBezTo>
                  <a:lnTo>
                    <a:pt x="1923" y="9169"/>
                  </a:lnTo>
                  <a:cubicBezTo>
                    <a:pt x="1941" y="9186"/>
                    <a:pt x="1965" y="9193"/>
                    <a:pt x="1990" y="9193"/>
                  </a:cubicBezTo>
                  <a:cubicBezTo>
                    <a:pt x="2015" y="9193"/>
                    <a:pt x="2040" y="9186"/>
                    <a:pt x="2057" y="9169"/>
                  </a:cubicBezTo>
                  <a:cubicBezTo>
                    <a:pt x="2096" y="9130"/>
                    <a:pt x="2096" y="9070"/>
                    <a:pt x="2057" y="9031"/>
                  </a:cubicBezTo>
                  <a:lnTo>
                    <a:pt x="262" y="7236"/>
                  </a:lnTo>
                  <a:lnTo>
                    <a:pt x="14357" y="180"/>
                  </a:lnTo>
                  <a:cubicBezTo>
                    <a:pt x="14406" y="159"/>
                    <a:pt x="14424" y="99"/>
                    <a:pt x="14399" y="53"/>
                  </a:cubicBezTo>
                  <a:cubicBezTo>
                    <a:pt x="14384" y="20"/>
                    <a:pt x="14351" y="0"/>
                    <a:pt x="14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5"/>
            <p:cNvSpPr/>
            <p:nvPr/>
          </p:nvSpPr>
          <p:spPr>
            <a:xfrm flipH="1">
              <a:off x="2412381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2" y="1"/>
                  </a:moveTo>
                  <a:cubicBezTo>
                    <a:pt x="1968" y="1"/>
                    <a:pt x="1944" y="11"/>
                    <a:pt x="1926" y="30"/>
                  </a:cubicBezTo>
                  <a:lnTo>
                    <a:pt x="36" y="1916"/>
                  </a:lnTo>
                  <a:cubicBezTo>
                    <a:pt x="0" y="1955"/>
                    <a:pt x="0" y="2015"/>
                    <a:pt x="36" y="2054"/>
                  </a:cubicBezTo>
                  <a:cubicBezTo>
                    <a:pt x="54" y="2071"/>
                    <a:pt x="78" y="2078"/>
                    <a:pt x="103" y="2078"/>
                  </a:cubicBezTo>
                  <a:cubicBezTo>
                    <a:pt x="127" y="2078"/>
                    <a:pt x="152" y="2071"/>
                    <a:pt x="170" y="2054"/>
                  </a:cubicBezTo>
                  <a:lnTo>
                    <a:pt x="2060" y="164"/>
                  </a:lnTo>
                  <a:cubicBezTo>
                    <a:pt x="2099" y="125"/>
                    <a:pt x="2099" y="65"/>
                    <a:pt x="2060" y="30"/>
                  </a:cubicBezTo>
                  <a:cubicBezTo>
                    <a:pt x="2041" y="11"/>
                    <a:pt x="2016" y="1"/>
                    <a:pt x="1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5"/>
            <p:cNvSpPr/>
            <p:nvPr/>
          </p:nvSpPr>
          <p:spPr>
            <a:xfrm flipH="1">
              <a:off x="2248487" y="2747364"/>
              <a:ext cx="182396" cy="180572"/>
            </a:xfrm>
            <a:custGeom>
              <a:rect b="b" l="l" r="r" t="t"/>
              <a:pathLst>
                <a:path extrusionOk="0" h="2079" w="2100">
                  <a:moveTo>
                    <a:pt x="106" y="1"/>
                  </a:moveTo>
                  <a:cubicBezTo>
                    <a:pt x="82" y="1"/>
                    <a:pt x="58" y="11"/>
                    <a:pt x="40" y="30"/>
                  </a:cubicBezTo>
                  <a:cubicBezTo>
                    <a:pt x="1" y="65"/>
                    <a:pt x="1" y="125"/>
                    <a:pt x="40" y="164"/>
                  </a:cubicBezTo>
                  <a:lnTo>
                    <a:pt x="1926" y="2054"/>
                  </a:lnTo>
                  <a:cubicBezTo>
                    <a:pt x="1947" y="2071"/>
                    <a:pt x="1973" y="2078"/>
                    <a:pt x="1994" y="2078"/>
                  </a:cubicBezTo>
                  <a:cubicBezTo>
                    <a:pt x="2019" y="2078"/>
                    <a:pt x="2043" y="2071"/>
                    <a:pt x="2064" y="2054"/>
                  </a:cubicBezTo>
                  <a:cubicBezTo>
                    <a:pt x="2100" y="2015"/>
                    <a:pt x="2100" y="1955"/>
                    <a:pt x="2064" y="1916"/>
                  </a:cubicBezTo>
                  <a:lnTo>
                    <a:pt x="174" y="30"/>
                  </a:lnTo>
                  <a:cubicBezTo>
                    <a:pt x="155" y="11"/>
                    <a:pt x="130" y="1"/>
                    <a:pt x="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5"/>
            <p:cNvSpPr/>
            <p:nvPr/>
          </p:nvSpPr>
          <p:spPr>
            <a:xfrm flipH="1">
              <a:off x="2248487" y="2747364"/>
              <a:ext cx="182396" cy="180572"/>
            </a:xfrm>
            <a:custGeom>
              <a:rect b="b" l="l" r="r" t="t"/>
              <a:pathLst>
                <a:path extrusionOk="0" h="2079" w="2100">
                  <a:moveTo>
                    <a:pt x="1995" y="1"/>
                  </a:moveTo>
                  <a:cubicBezTo>
                    <a:pt x="1971" y="1"/>
                    <a:pt x="1946" y="11"/>
                    <a:pt x="1926" y="30"/>
                  </a:cubicBezTo>
                  <a:lnTo>
                    <a:pt x="40" y="1916"/>
                  </a:lnTo>
                  <a:cubicBezTo>
                    <a:pt x="1" y="1955"/>
                    <a:pt x="1" y="2015"/>
                    <a:pt x="40" y="2054"/>
                  </a:cubicBezTo>
                  <a:cubicBezTo>
                    <a:pt x="58" y="2071"/>
                    <a:pt x="82" y="2078"/>
                    <a:pt x="107" y="2078"/>
                  </a:cubicBezTo>
                  <a:cubicBezTo>
                    <a:pt x="132" y="2078"/>
                    <a:pt x="157" y="2071"/>
                    <a:pt x="174" y="2054"/>
                  </a:cubicBezTo>
                  <a:lnTo>
                    <a:pt x="2064" y="164"/>
                  </a:lnTo>
                  <a:cubicBezTo>
                    <a:pt x="2100" y="125"/>
                    <a:pt x="2100" y="65"/>
                    <a:pt x="2064" y="30"/>
                  </a:cubicBezTo>
                  <a:cubicBezTo>
                    <a:pt x="2045" y="11"/>
                    <a:pt x="2020" y="1"/>
                    <a:pt x="1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5"/>
            <p:cNvSpPr/>
            <p:nvPr/>
          </p:nvSpPr>
          <p:spPr>
            <a:xfrm flipH="1">
              <a:off x="1341635" y="2129567"/>
              <a:ext cx="924398" cy="798371"/>
            </a:xfrm>
            <a:custGeom>
              <a:rect b="b" l="l" r="r" t="t"/>
              <a:pathLst>
                <a:path extrusionOk="0" h="9192" w="10643">
                  <a:moveTo>
                    <a:pt x="10533" y="0"/>
                  </a:moveTo>
                  <a:cubicBezTo>
                    <a:pt x="10515" y="0"/>
                    <a:pt x="10496" y="5"/>
                    <a:pt x="10480" y="16"/>
                  </a:cubicBezTo>
                  <a:lnTo>
                    <a:pt x="43" y="7132"/>
                  </a:lnTo>
                  <a:cubicBezTo>
                    <a:pt x="22" y="7146"/>
                    <a:pt x="4" y="7171"/>
                    <a:pt x="4" y="7199"/>
                  </a:cubicBezTo>
                  <a:cubicBezTo>
                    <a:pt x="0" y="7228"/>
                    <a:pt x="11" y="7256"/>
                    <a:pt x="28" y="7277"/>
                  </a:cubicBezTo>
                  <a:lnTo>
                    <a:pt x="1919" y="9167"/>
                  </a:lnTo>
                  <a:cubicBezTo>
                    <a:pt x="1937" y="9184"/>
                    <a:pt x="1961" y="9191"/>
                    <a:pt x="1986" y="9191"/>
                  </a:cubicBezTo>
                  <a:cubicBezTo>
                    <a:pt x="2010" y="9191"/>
                    <a:pt x="2035" y="9184"/>
                    <a:pt x="2053" y="9167"/>
                  </a:cubicBezTo>
                  <a:cubicBezTo>
                    <a:pt x="2092" y="9128"/>
                    <a:pt x="2092" y="9068"/>
                    <a:pt x="2053" y="9029"/>
                  </a:cubicBezTo>
                  <a:lnTo>
                    <a:pt x="247" y="7223"/>
                  </a:lnTo>
                  <a:lnTo>
                    <a:pt x="10590" y="174"/>
                  </a:lnTo>
                  <a:cubicBezTo>
                    <a:pt x="10633" y="143"/>
                    <a:pt x="10643" y="83"/>
                    <a:pt x="10615" y="41"/>
                  </a:cubicBezTo>
                  <a:cubicBezTo>
                    <a:pt x="10595" y="14"/>
                    <a:pt x="10564" y="0"/>
                    <a:pt x="10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5"/>
            <p:cNvSpPr/>
            <p:nvPr/>
          </p:nvSpPr>
          <p:spPr>
            <a:xfrm flipH="1">
              <a:off x="2084332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2" y="1"/>
                  </a:moveTo>
                  <a:cubicBezTo>
                    <a:pt x="1968" y="1"/>
                    <a:pt x="1943" y="11"/>
                    <a:pt x="1926" y="30"/>
                  </a:cubicBezTo>
                  <a:lnTo>
                    <a:pt x="35" y="1916"/>
                  </a:lnTo>
                  <a:cubicBezTo>
                    <a:pt x="1" y="1955"/>
                    <a:pt x="1" y="2015"/>
                    <a:pt x="35" y="2054"/>
                  </a:cubicBezTo>
                  <a:cubicBezTo>
                    <a:pt x="56" y="2071"/>
                    <a:pt x="82" y="2078"/>
                    <a:pt x="103" y="2078"/>
                  </a:cubicBezTo>
                  <a:cubicBezTo>
                    <a:pt x="128" y="2078"/>
                    <a:pt x="152" y="2071"/>
                    <a:pt x="173" y="2054"/>
                  </a:cubicBezTo>
                  <a:lnTo>
                    <a:pt x="2060" y="164"/>
                  </a:lnTo>
                  <a:cubicBezTo>
                    <a:pt x="2099" y="125"/>
                    <a:pt x="2099" y="65"/>
                    <a:pt x="2060" y="30"/>
                  </a:cubicBezTo>
                  <a:cubicBezTo>
                    <a:pt x="2042" y="11"/>
                    <a:pt x="2017" y="1"/>
                    <a:pt x="1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5"/>
            <p:cNvSpPr/>
            <p:nvPr/>
          </p:nvSpPr>
          <p:spPr>
            <a:xfrm flipH="1">
              <a:off x="1920438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5" y="1"/>
                  </a:moveTo>
                  <a:cubicBezTo>
                    <a:pt x="81" y="1"/>
                    <a:pt x="56" y="11"/>
                    <a:pt x="39" y="30"/>
                  </a:cubicBezTo>
                  <a:cubicBezTo>
                    <a:pt x="0" y="65"/>
                    <a:pt x="0" y="125"/>
                    <a:pt x="39" y="164"/>
                  </a:cubicBezTo>
                  <a:lnTo>
                    <a:pt x="1929" y="2054"/>
                  </a:lnTo>
                  <a:cubicBezTo>
                    <a:pt x="1947" y="2071"/>
                    <a:pt x="1971" y="2078"/>
                    <a:pt x="1996" y="2078"/>
                  </a:cubicBezTo>
                  <a:cubicBezTo>
                    <a:pt x="2020" y="2078"/>
                    <a:pt x="2041" y="2071"/>
                    <a:pt x="2062" y="2054"/>
                  </a:cubicBezTo>
                  <a:cubicBezTo>
                    <a:pt x="2098" y="2015"/>
                    <a:pt x="2098" y="1955"/>
                    <a:pt x="2062" y="1916"/>
                  </a:cubicBezTo>
                  <a:lnTo>
                    <a:pt x="173" y="30"/>
                  </a:lnTo>
                  <a:cubicBezTo>
                    <a:pt x="155" y="11"/>
                    <a:pt x="130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5"/>
            <p:cNvSpPr/>
            <p:nvPr/>
          </p:nvSpPr>
          <p:spPr>
            <a:xfrm flipH="1">
              <a:off x="1920438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5" y="1"/>
                  </a:moveTo>
                  <a:cubicBezTo>
                    <a:pt x="1970" y="1"/>
                    <a:pt x="1947" y="11"/>
                    <a:pt x="1929" y="30"/>
                  </a:cubicBezTo>
                  <a:lnTo>
                    <a:pt x="39" y="1916"/>
                  </a:lnTo>
                  <a:cubicBezTo>
                    <a:pt x="0" y="1955"/>
                    <a:pt x="0" y="2015"/>
                    <a:pt x="39" y="2054"/>
                  </a:cubicBezTo>
                  <a:cubicBezTo>
                    <a:pt x="57" y="2071"/>
                    <a:pt x="81" y="2078"/>
                    <a:pt x="106" y="2078"/>
                  </a:cubicBezTo>
                  <a:cubicBezTo>
                    <a:pt x="130" y="2078"/>
                    <a:pt x="155" y="2071"/>
                    <a:pt x="173" y="2054"/>
                  </a:cubicBezTo>
                  <a:lnTo>
                    <a:pt x="2062" y="164"/>
                  </a:lnTo>
                  <a:cubicBezTo>
                    <a:pt x="2098" y="125"/>
                    <a:pt x="2098" y="65"/>
                    <a:pt x="2062" y="30"/>
                  </a:cubicBezTo>
                  <a:cubicBezTo>
                    <a:pt x="2043" y="11"/>
                    <a:pt x="2019" y="1"/>
                    <a:pt x="1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5"/>
            <p:cNvSpPr/>
            <p:nvPr/>
          </p:nvSpPr>
          <p:spPr>
            <a:xfrm flipH="1">
              <a:off x="1756370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6" y="1"/>
                  </a:moveTo>
                  <a:cubicBezTo>
                    <a:pt x="81" y="1"/>
                    <a:pt x="58" y="11"/>
                    <a:pt x="40" y="30"/>
                  </a:cubicBezTo>
                  <a:cubicBezTo>
                    <a:pt x="1" y="65"/>
                    <a:pt x="1" y="125"/>
                    <a:pt x="40" y="164"/>
                  </a:cubicBezTo>
                  <a:lnTo>
                    <a:pt x="1926" y="2054"/>
                  </a:lnTo>
                  <a:cubicBezTo>
                    <a:pt x="1944" y="2071"/>
                    <a:pt x="1969" y="2078"/>
                    <a:pt x="1993" y="2078"/>
                  </a:cubicBezTo>
                  <a:cubicBezTo>
                    <a:pt x="2018" y="2078"/>
                    <a:pt x="2043" y="2071"/>
                    <a:pt x="2061" y="2054"/>
                  </a:cubicBezTo>
                  <a:cubicBezTo>
                    <a:pt x="2099" y="2015"/>
                    <a:pt x="2099" y="1955"/>
                    <a:pt x="2061" y="1916"/>
                  </a:cubicBezTo>
                  <a:lnTo>
                    <a:pt x="173" y="30"/>
                  </a:lnTo>
                  <a:cubicBezTo>
                    <a:pt x="154" y="11"/>
                    <a:pt x="130" y="1"/>
                    <a:pt x="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5"/>
            <p:cNvSpPr/>
            <p:nvPr/>
          </p:nvSpPr>
          <p:spPr>
            <a:xfrm flipH="1">
              <a:off x="1756370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5" y="1"/>
                  </a:moveTo>
                  <a:cubicBezTo>
                    <a:pt x="1970" y="1"/>
                    <a:pt x="1946" y="11"/>
                    <a:pt x="1926" y="30"/>
                  </a:cubicBezTo>
                  <a:lnTo>
                    <a:pt x="40" y="1916"/>
                  </a:lnTo>
                  <a:cubicBezTo>
                    <a:pt x="1" y="1955"/>
                    <a:pt x="1" y="2015"/>
                    <a:pt x="40" y="2054"/>
                  </a:cubicBezTo>
                  <a:cubicBezTo>
                    <a:pt x="58" y="2071"/>
                    <a:pt x="82" y="2078"/>
                    <a:pt x="107" y="2078"/>
                  </a:cubicBezTo>
                  <a:cubicBezTo>
                    <a:pt x="131" y="2078"/>
                    <a:pt x="152" y="2071"/>
                    <a:pt x="173" y="2054"/>
                  </a:cubicBezTo>
                  <a:lnTo>
                    <a:pt x="2061" y="164"/>
                  </a:lnTo>
                  <a:cubicBezTo>
                    <a:pt x="2099" y="125"/>
                    <a:pt x="2099" y="65"/>
                    <a:pt x="2061" y="30"/>
                  </a:cubicBezTo>
                  <a:cubicBezTo>
                    <a:pt x="2043" y="11"/>
                    <a:pt x="2019" y="1"/>
                    <a:pt x="1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5"/>
            <p:cNvSpPr/>
            <p:nvPr/>
          </p:nvSpPr>
          <p:spPr>
            <a:xfrm flipH="1">
              <a:off x="1592389" y="2747364"/>
              <a:ext cx="182048" cy="180572"/>
            </a:xfrm>
            <a:custGeom>
              <a:rect b="b" l="l" r="r" t="t"/>
              <a:pathLst>
                <a:path extrusionOk="0" h="2079" w="2096">
                  <a:moveTo>
                    <a:pt x="104" y="1"/>
                  </a:moveTo>
                  <a:cubicBezTo>
                    <a:pt x="79" y="1"/>
                    <a:pt x="55" y="11"/>
                    <a:pt x="35" y="30"/>
                  </a:cubicBezTo>
                  <a:cubicBezTo>
                    <a:pt x="1" y="65"/>
                    <a:pt x="1" y="125"/>
                    <a:pt x="35" y="164"/>
                  </a:cubicBezTo>
                  <a:lnTo>
                    <a:pt x="1926" y="2054"/>
                  </a:lnTo>
                  <a:cubicBezTo>
                    <a:pt x="1943" y="2071"/>
                    <a:pt x="1968" y="2078"/>
                    <a:pt x="1993" y="2078"/>
                  </a:cubicBezTo>
                  <a:cubicBezTo>
                    <a:pt x="2017" y="2078"/>
                    <a:pt x="2042" y="2071"/>
                    <a:pt x="2060" y="2054"/>
                  </a:cubicBezTo>
                  <a:cubicBezTo>
                    <a:pt x="2095" y="2015"/>
                    <a:pt x="2095" y="1955"/>
                    <a:pt x="2060" y="1916"/>
                  </a:cubicBezTo>
                  <a:lnTo>
                    <a:pt x="170" y="30"/>
                  </a:lnTo>
                  <a:cubicBezTo>
                    <a:pt x="152" y="11"/>
                    <a:pt x="128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5"/>
            <p:cNvSpPr/>
            <p:nvPr/>
          </p:nvSpPr>
          <p:spPr>
            <a:xfrm flipH="1">
              <a:off x="1592389" y="2747364"/>
              <a:ext cx="182048" cy="180572"/>
            </a:xfrm>
            <a:custGeom>
              <a:rect b="b" l="l" r="r" t="t"/>
              <a:pathLst>
                <a:path extrusionOk="0" h="2079" w="2096">
                  <a:moveTo>
                    <a:pt x="1991" y="1"/>
                  </a:moveTo>
                  <a:cubicBezTo>
                    <a:pt x="1967" y="1"/>
                    <a:pt x="1943" y="11"/>
                    <a:pt x="1926" y="30"/>
                  </a:cubicBezTo>
                  <a:lnTo>
                    <a:pt x="35" y="1916"/>
                  </a:lnTo>
                  <a:cubicBezTo>
                    <a:pt x="1" y="1955"/>
                    <a:pt x="1" y="2015"/>
                    <a:pt x="35" y="2054"/>
                  </a:cubicBezTo>
                  <a:cubicBezTo>
                    <a:pt x="53" y="2071"/>
                    <a:pt x="78" y="2078"/>
                    <a:pt x="102" y="2078"/>
                  </a:cubicBezTo>
                  <a:cubicBezTo>
                    <a:pt x="127" y="2078"/>
                    <a:pt x="152" y="2071"/>
                    <a:pt x="170" y="2054"/>
                  </a:cubicBezTo>
                  <a:lnTo>
                    <a:pt x="2060" y="164"/>
                  </a:lnTo>
                  <a:cubicBezTo>
                    <a:pt x="2095" y="125"/>
                    <a:pt x="2095" y="65"/>
                    <a:pt x="2060" y="30"/>
                  </a:cubicBezTo>
                  <a:cubicBezTo>
                    <a:pt x="2040" y="11"/>
                    <a:pt x="2015" y="1"/>
                    <a:pt x="19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5"/>
            <p:cNvSpPr/>
            <p:nvPr/>
          </p:nvSpPr>
          <p:spPr>
            <a:xfrm flipH="1">
              <a:off x="1428321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5" y="1"/>
                  </a:moveTo>
                  <a:cubicBezTo>
                    <a:pt x="81" y="1"/>
                    <a:pt x="57" y="11"/>
                    <a:pt x="40" y="30"/>
                  </a:cubicBezTo>
                  <a:cubicBezTo>
                    <a:pt x="1" y="65"/>
                    <a:pt x="1" y="125"/>
                    <a:pt x="40" y="164"/>
                  </a:cubicBezTo>
                  <a:lnTo>
                    <a:pt x="1926" y="2054"/>
                  </a:lnTo>
                  <a:cubicBezTo>
                    <a:pt x="1947" y="2071"/>
                    <a:pt x="1969" y="2078"/>
                    <a:pt x="1993" y="2078"/>
                  </a:cubicBezTo>
                  <a:cubicBezTo>
                    <a:pt x="2018" y="2078"/>
                    <a:pt x="2042" y="2071"/>
                    <a:pt x="2060" y="2054"/>
                  </a:cubicBezTo>
                  <a:cubicBezTo>
                    <a:pt x="2099" y="2015"/>
                    <a:pt x="2099" y="1955"/>
                    <a:pt x="2060" y="1916"/>
                  </a:cubicBezTo>
                  <a:lnTo>
                    <a:pt x="174" y="30"/>
                  </a:lnTo>
                  <a:cubicBezTo>
                    <a:pt x="154" y="11"/>
                    <a:pt x="129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5"/>
            <p:cNvSpPr/>
            <p:nvPr/>
          </p:nvSpPr>
          <p:spPr>
            <a:xfrm flipH="1">
              <a:off x="1428321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4" y="1"/>
                  </a:moveTo>
                  <a:cubicBezTo>
                    <a:pt x="1970" y="1"/>
                    <a:pt x="1946" y="11"/>
                    <a:pt x="1926" y="30"/>
                  </a:cubicBezTo>
                  <a:lnTo>
                    <a:pt x="40" y="1916"/>
                  </a:lnTo>
                  <a:cubicBezTo>
                    <a:pt x="1" y="1955"/>
                    <a:pt x="1" y="2015"/>
                    <a:pt x="40" y="2054"/>
                  </a:cubicBezTo>
                  <a:cubicBezTo>
                    <a:pt x="57" y="2071"/>
                    <a:pt x="82" y="2078"/>
                    <a:pt x="107" y="2078"/>
                  </a:cubicBezTo>
                  <a:cubicBezTo>
                    <a:pt x="131" y="2078"/>
                    <a:pt x="156" y="2071"/>
                    <a:pt x="174" y="2054"/>
                  </a:cubicBezTo>
                  <a:lnTo>
                    <a:pt x="2060" y="164"/>
                  </a:lnTo>
                  <a:cubicBezTo>
                    <a:pt x="2099" y="125"/>
                    <a:pt x="2099" y="65"/>
                    <a:pt x="2060" y="30"/>
                  </a:cubicBezTo>
                  <a:cubicBezTo>
                    <a:pt x="2042" y="11"/>
                    <a:pt x="2019" y="1"/>
                    <a:pt x="1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5"/>
            <p:cNvSpPr/>
            <p:nvPr/>
          </p:nvSpPr>
          <p:spPr>
            <a:xfrm flipH="1">
              <a:off x="1264166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4" y="1"/>
                  </a:moveTo>
                  <a:cubicBezTo>
                    <a:pt x="80" y="1"/>
                    <a:pt x="56" y="11"/>
                    <a:pt x="36" y="30"/>
                  </a:cubicBezTo>
                  <a:cubicBezTo>
                    <a:pt x="1" y="65"/>
                    <a:pt x="1" y="125"/>
                    <a:pt x="36" y="164"/>
                  </a:cubicBezTo>
                  <a:lnTo>
                    <a:pt x="1926" y="2054"/>
                  </a:lnTo>
                  <a:cubicBezTo>
                    <a:pt x="1944" y="2071"/>
                    <a:pt x="1968" y="2078"/>
                    <a:pt x="1993" y="2078"/>
                  </a:cubicBezTo>
                  <a:cubicBezTo>
                    <a:pt x="2018" y="2078"/>
                    <a:pt x="2043" y="2071"/>
                    <a:pt x="2060" y="2054"/>
                  </a:cubicBezTo>
                  <a:cubicBezTo>
                    <a:pt x="2099" y="2015"/>
                    <a:pt x="2099" y="1955"/>
                    <a:pt x="2060" y="1916"/>
                  </a:cubicBezTo>
                  <a:lnTo>
                    <a:pt x="170" y="30"/>
                  </a:lnTo>
                  <a:cubicBezTo>
                    <a:pt x="152" y="11"/>
                    <a:pt x="12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5"/>
            <p:cNvSpPr/>
            <p:nvPr/>
          </p:nvSpPr>
          <p:spPr>
            <a:xfrm flipH="1">
              <a:off x="1264166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2" y="1"/>
                  </a:moveTo>
                  <a:cubicBezTo>
                    <a:pt x="1968" y="1"/>
                    <a:pt x="1944" y="11"/>
                    <a:pt x="1926" y="30"/>
                  </a:cubicBezTo>
                  <a:lnTo>
                    <a:pt x="36" y="1916"/>
                  </a:lnTo>
                  <a:cubicBezTo>
                    <a:pt x="1" y="1955"/>
                    <a:pt x="1" y="2015"/>
                    <a:pt x="36" y="2054"/>
                  </a:cubicBezTo>
                  <a:cubicBezTo>
                    <a:pt x="57" y="2071"/>
                    <a:pt x="79" y="2078"/>
                    <a:pt x="103" y="2078"/>
                  </a:cubicBezTo>
                  <a:cubicBezTo>
                    <a:pt x="128" y="2078"/>
                    <a:pt x="152" y="2071"/>
                    <a:pt x="170" y="2054"/>
                  </a:cubicBezTo>
                  <a:lnTo>
                    <a:pt x="2060" y="164"/>
                  </a:lnTo>
                  <a:cubicBezTo>
                    <a:pt x="2099" y="125"/>
                    <a:pt x="2099" y="65"/>
                    <a:pt x="2060" y="30"/>
                  </a:cubicBezTo>
                  <a:cubicBezTo>
                    <a:pt x="2041" y="11"/>
                    <a:pt x="2016" y="1"/>
                    <a:pt x="19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5"/>
            <p:cNvSpPr/>
            <p:nvPr/>
          </p:nvSpPr>
          <p:spPr>
            <a:xfrm flipH="1">
              <a:off x="1100272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5" y="1"/>
                  </a:moveTo>
                  <a:cubicBezTo>
                    <a:pt x="81" y="1"/>
                    <a:pt x="57" y="11"/>
                    <a:pt x="39" y="30"/>
                  </a:cubicBezTo>
                  <a:cubicBezTo>
                    <a:pt x="0" y="65"/>
                    <a:pt x="0" y="125"/>
                    <a:pt x="39" y="164"/>
                  </a:cubicBezTo>
                  <a:lnTo>
                    <a:pt x="1926" y="2054"/>
                  </a:lnTo>
                  <a:cubicBezTo>
                    <a:pt x="1947" y="2071"/>
                    <a:pt x="1971" y="2078"/>
                    <a:pt x="1992" y="2078"/>
                  </a:cubicBezTo>
                  <a:cubicBezTo>
                    <a:pt x="2018" y="2078"/>
                    <a:pt x="2042" y="2071"/>
                    <a:pt x="2064" y="2054"/>
                  </a:cubicBezTo>
                  <a:cubicBezTo>
                    <a:pt x="2098" y="2015"/>
                    <a:pt x="2098" y="1955"/>
                    <a:pt x="2064" y="1916"/>
                  </a:cubicBezTo>
                  <a:lnTo>
                    <a:pt x="173" y="30"/>
                  </a:lnTo>
                  <a:cubicBezTo>
                    <a:pt x="154" y="11"/>
                    <a:pt x="129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5"/>
            <p:cNvSpPr/>
            <p:nvPr/>
          </p:nvSpPr>
          <p:spPr>
            <a:xfrm flipH="1">
              <a:off x="1100272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995" y="1"/>
                  </a:moveTo>
                  <a:cubicBezTo>
                    <a:pt x="1970" y="1"/>
                    <a:pt x="1945" y="11"/>
                    <a:pt x="1926" y="30"/>
                  </a:cubicBezTo>
                  <a:lnTo>
                    <a:pt x="39" y="1916"/>
                  </a:lnTo>
                  <a:cubicBezTo>
                    <a:pt x="0" y="1955"/>
                    <a:pt x="0" y="2015"/>
                    <a:pt x="39" y="2054"/>
                  </a:cubicBezTo>
                  <a:cubicBezTo>
                    <a:pt x="57" y="2071"/>
                    <a:pt x="81" y="2078"/>
                    <a:pt x="106" y="2078"/>
                  </a:cubicBezTo>
                  <a:cubicBezTo>
                    <a:pt x="131" y="2078"/>
                    <a:pt x="156" y="2071"/>
                    <a:pt x="173" y="2054"/>
                  </a:cubicBezTo>
                  <a:lnTo>
                    <a:pt x="2064" y="164"/>
                  </a:lnTo>
                  <a:cubicBezTo>
                    <a:pt x="2098" y="125"/>
                    <a:pt x="2098" y="65"/>
                    <a:pt x="2064" y="30"/>
                  </a:cubicBezTo>
                  <a:cubicBezTo>
                    <a:pt x="2044" y="11"/>
                    <a:pt x="2019" y="1"/>
                    <a:pt x="1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5"/>
            <p:cNvSpPr/>
            <p:nvPr/>
          </p:nvSpPr>
          <p:spPr>
            <a:xfrm flipH="1">
              <a:off x="936117" y="2747364"/>
              <a:ext cx="182309" cy="180572"/>
            </a:xfrm>
            <a:custGeom>
              <a:rect b="b" l="l" r="r" t="t"/>
              <a:pathLst>
                <a:path extrusionOk="0" h="2079" w="2099">
                  <a:moveTo>
                    <a:pt x="105" y="1"/>
                  </a:moveTo>
                  <a:cubicBezTo>
                    <a:pt x="80" y="1"/>
                    <a:pt x="55" y="11"/>
                    <a:pt x="36" y="30"/>
                  </a:cubicBezTo>
                  <a:cubicBezTo>
                    <a:pt x="1" y="65"/>
                    <a:pt x="1" y="125"/>
                    <a:pt x="36" y="164"/>
                  </a:cubicBezTo>
                  <a:lnTo>
                    <a:pt x="1926" y="2054"/>
                  </a:lnTo>
                  <a:cubicBezTo>
                    <a:pt x="1943" y="2071"/>
                    <a:pt x="1969" y="2078"/>
                    <a:pt x="1993" y="2078"/>
                  </a:cubicBezTo>
                  <a:cubicBezTo>
                    <a:pt x="2018" y="2078"/>
                    <a:pt x="2042" y="2071"/>
                    <a:pt x="2060" y="2054"/>
                  </a:cubicBezTo>
                  <a:cubicBezTo>
                    <a:pt x="2099" y="2015"/>
                    <a:pt x="2099" y="1955"/>
                    <a:pt x="2060" y="1916"/>
                  </a:cubicBezTo>
                  <a:lnTo>
                    <a:pt x="174" y="30"/>
                  </a:lnTo>
                  <a:cubicBezTo>
                    <a:pt x="154" y="11"/>
                    <a:pt x="129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5"/>
            <p:cNvSpPr/>
            <p:nvPr/>
          </p:nvSpPr>
          <p:spPr>
            <a:xfrm flipH="1">
              <a:off x="936115" y="2129394"/>
              <a:ext cx="424287" cy="798545"/>
            </a:xfrm>
            <a:custGeom>
              <a:rect b="b" l="l" r="r" t="t"/>
              <a:pathLst>
                <a:path extrusionOk="0" h="9194" w="4885">
                  <a:moveTo>
                    <a:pt x="110" y="1"/>
                  </a:moveTo>
                  <a:cubicBezTo>
                    <a:pt x="91" y="1"/>
                    <a:pt x="73" y="6"/>
                    <a:pt x="57" y="18"/>
                  </a:cubicBezTo>
                  <a:cubicBezTo>
                    <a:pt x="11" y="46"/>
                    <a:pt x="1" y="106"/>
                    <a:pt x="29" y="148"/>
                  </a:cubicBezTo>
                  <a:lnTo>
                    <a:pt x="4656" y="7197"/>
                  </a:lnTo>
                  <a:lnTo>
                    <a:pt x="2822" y="9031"/>
                  </a:lnTo>
                  <a:cubicBezTo>
                    <a:pt x="2787" y="9070"/>
                    <a:pt x="2787" y="9130"/>
                    <a:pt x="2822" y="9169"/>
                  </a:cubicBezTo>
                  <a:cubicBezTo>
                    <a:pt x="2843" y="9186"/>
                    <a:pt x="2867" y="9193"/>
                    <a:pt x="2888" y="9193"/>
                  </a:cubicBezTo>
                  <a:cubicBezTo>
                    <a:pt x="2914" y="9193"/>
                    <a:pt x="2938" y="9186"/>
                    <a:pt x="2960" y="9169"/>
                  </a:cubicBezTo>
                  <a:lnTo>
                    <a:pt x="4846" y="7279"/>
                  </a:lnTo>
                  <a:cubicBezTo>
                    <a:pt x="4877" y="7247"/>
                    <a:pt x="4885" y="7197"/>
                    <a:pt x="4860" y="7159"/>
                  </a:cubicBezTo>
                  <a:lnTo>
                    <a:pt x="188" y="43"/>
                  </a:lnTo>
                  <a:cubicBezTo>
                    <a:pt x="170" y="16"/>
                    <a:pt x="140" y="1"/>
                    <a:pt x="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5"/>
            <p:cNvSpPr/>
            <p:nvPr/>
          </p:nvSpPr>
          <p:spPr>
            <a:xfrm flipH="1">
              <a:off x="1264774" y="2129394"/>
              <a:ext cx="181353" cy="634389"/>
            </a:xfrm>
            <a:custGeom>
              <a:rect b="b" l="l" r="r" t="t"/>
              <a:pathLst>
                <a:path extrusionOk="0" h="7304" w="2088">
                  <a:moveTo>
                    <a:pt x="1090" y="819"/>
                  </a:moveTo>
                  <a:lnTo>
                    <a:pt x="1880" y="7113"/>
                  </a:lnTo>
                  <a:lnTo>
                    <a:pt x="208" y="7113"/>
                  </a:lnTo>
                  <a:lnTo>
                    <a:pt x="1090" y="819"/>
                  </a:lnTo>
                  <a:close/>
                  <a:moveTo>
                    <a:pt x="1094" y="0"/>
                  </a:moveTo>
                  <a:cubicBezTo>
                    <a:pt x="1048" y="0"/>
                    <a:pt x="1006" y="36"/>
                    <a:pt x="1002" y="82"/>
                  </a:cubicBezTo>
                  <a:lnTo>
                    <a:pt x="8" y="7194"/>
                  </a:lnTo>
                  <a:cubicBezTo>
                    <a:pt x="0" y="7222"/>
                    <a:pt x="11" y="7247"/>
                    <a:pt x="29" y="7268"/>
                  </a:cubicBezTo>
                  <a:cubicBezTo>
                    <a:pt x="46" y="7289"/>
                    <a:pt x="75" y="7303"/>
                    <a:pt x="99" y="7303"/>
                  </a:cubicBezTo>
                  <a:lnTo>
                    <a:pt x="1989" y="7303"/>
                  </a:lnTo>
                  <a:cubicBezTo>
                    <a:pt x="2018" y="7303"/>
                    <a:pt x="2042" y="7289"/>
                    <a:pt x="2060" y="7268"/>
                  </a:cubicBezTo>
                  <a:cubicBezTo>
                    <a:pt x="2077" y="7251"/>
                    <a:pt x="2088" y="7222"/>
                    <a:pt x="2085" y="7194"/>
                  </a:cubicBezTo>
                  <a:lnTo>
                    <a:pt x="1188" y="85"/>
                  </a:lnTo>
                  <a:cubicBezTo>
                    <a:pt x="1182" y="36"/>
                    <a:pt x="1143" y="0"/>
                    <a:pt x="10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5"/>
            <p:cNvSpPr/>
            <p:nvPr/>
          </p:nvSpPr>
          <p:spPr>
            <a:xfrm flipH="1">
              <a:off x="1264166" y="2303971"/>
              <a:ext cx="162940" cy="459810"/>
            </a:xfrm>
            <a:custGeom>
              <a:rect b="b" l="l" r="r" t="t"/>
              <a:pathLst>
                <a:path extrusionOk="0" h="5294" w="1876">
                  <a:moveTo>
                    <a:pt x="602" y="1"/>
                  </a:moveTo>
                  <a:cubicBezTo>
                    <a:pt x="580" y="1"/>
                    <a:pt x="557" y="8"/>
                    <a:pt x="539" y="25"/>
                  </a:cubicBezTo>
                  <a:cubicBezTo>
                    <a:pt x="497" y="57"/>
                    <a:pt x="494" y="116"/>
                    <a:pt x="529" y="159"/>
                  </a:cubicBezTo>
                  <a:lnTo>
                    <a:pt x="1037" y="741"/>
                  </a:lnTo>
                  <a:lnTo>
                    <a:pt x="430" y="1436"/>
                  </a:lnTo>
                  <a:cubicBezTo>
                    <a:pt x="402" y="1470"/>
                    <a:pt x="402" y="1524"/>
                    <a:pt x="430" y="1559"/>
                  </a:cubicBezTo>
                  <a:lnTo>
                    <a:pt x="1210" y="2451"/>
                  </a:lnTo>
                  <a:lnTo>
                    <a:pt x="28" y="3594"/>
                  </a:lnTo>
                  <a:cubicBezTo>
                    <a:pt x="10" y="3612"/>
                    <a:pt x="0" y="3640"/>
                    <a:pt x="0" y="3664"/>
                  </a:cubicBezTo>
                  <a:cubicBezTo>
                    <a:pt x="0" y="3689"/>
                    <a:pt x="10" y="3717"/>
                    <a:pt x="32" y="3734"/>
                  </a:cubicBezTo>
                  <a:lnTo>
                    <a:pt x="1707" y="5269"/>
                  </a:lnTo>
                  <a:cubicBezTo>
                    <a:pt x="1724" y="5283"/>
                    <a:pt x="1745" y="5293"/>
                    <a:pt x="1770" y="5293"/>
                  </a:cubicBezTo>
                  <a:cubicBezTo>
                    <a:pt x="1795" y="5293"/>
                    <a:pt x="1820" y="5283"/>
                    <a:pt x="1841" y="5262"/>
                  </a:cubicBezTo>
                  <a:cubicBezTo>
                    <a:pt x="1876" y="5223"/>
                    <a:pt x="1872" y="5163"/>
                    <a:pt x="1833" y="5127"/>
                  </a:cubicBezTo>
                  <a:lnTo>
                    <a:pt x="236" y="3661"/>
                  </a:lnTo>
                  <a:lnTo>
                    <a:pt x="1407" y="2525"/>
                  </a:lnTo>
                  <a:cubicBezTo>
                    <a:pt x="1442" y="2490"/>
                    <a:pt x="1446" y="2434"/>
                    <a:pt x="1410" y="2395"/>
                  </a:cubicBezTo>
                  <a:lnTo>
                    <a:pt x="631" y="1496"/>
                  </a:lnTo>
                  <a:lnTo>
                    <a:pt x="1234" y="804"/>
                  </a:lnTo>
                  <a:cubicBezTo>
                    <a:pt x="1266" y="765"/>
                    <a:pt x="1266" y="713"/>
                    <a:pt x="1234" y="677"/>
                  </a:cubicBezTo>
                  <a:lnTo>
                    <a:pt x="673" y="32"/>
                  </a:lnTo>
                  <a:cubicBezTo>
                    <a:pt x="655" y="11"/>
                    <a:pt x="629" y="1"/>
                    <a:pt x="6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5"/>
            <p:cNvSpPr/>
            <p:nvPr/>
          </p:nvSpPr>
          <p:spPr>
            <a:xfrm flipH="1">
              <a:off x="1281276" y="2311354"/>
              <a:ext cx="165459" cy="452428"/>
            </a:xfrm>
            <a:custGeom>
              <a:rect b="b" l="l" r="r" t="t"/>
              <a:pathLst>
                <a:path extrusionOk="0" h="5209" w="1905">
                  <a:moveTo>
                    <a:pt x="1353" y="1"/>
                  </a:moveTo>
                  <a:cubicBezTo>
                    <a:pt x="1326" y="1"/>
                    <a:pt x="1300" y="12"/>
                    <a:pt x="1280" y="36"/>
                  </a:cubicBezTo>
                  <a:cubicBezTo>
                    <a:pt x="720" y="670"/>
                    <a:pt x="720" y="670"/>
                    <a:pt x="748" y="730"/>
                  </a:cubicBezTo>
                  <a:cubicBezTo>
                    <a:pt x="755" y="741"/>
                    <a:pt x="762" y="751"/>
                    <a:pt x="772" y="762"/>
                  </a:cubicBezTo>
                  <a:cubicBezTo>
                    <a:pt x="808" y="801"/>
                    <a:pt x="1107" y="1146"/>
                    <a:pt x="1333" y="1407"/>
                  </a:cubicBezTo>
                  <a:lnTo>
                    <a:pt x="533" y="2324"/>
                  </a:lnTo>
                  <a:cubicBezTo>
                    <a:pt x="501" y="2359"/>
                    <a:pt x="505" y="2415"/>
                    <a:pt x="536" y="2451"/>
                  </a:cubicBezTo>
                  <a:lnTo>
                    <a:pt x="1668" y="3618"/>
                  </a:lnTo>
                  <a:lnTo>
                    <a:pt x="46" y="5039"/>
                  </a:lnTo>
                  <a:cubicBezTo>
                    <a:pt x="4" y="5075"/>
                    <a:pt x="0" y="5135"/>
                    <a:pt x="36" y="5173"/>
                  </a:cubicBezTo>
                  <a:cubicBezTo>
                    <a:pt x="53" y="5194"/>
                    <a:pt x="82" y="5208"/>
                    <a:pt x="106" y="5208"/>
                  </a:cubicBezTo>
                  <a:cubicBezTo>
                    <a:pt x="131" y="5208"/>
                    <a:pt x="152" y="5198"/>
                    <a:pt x="170" y="5184"/>
                  </a:cubicBezTo>
                  <a:lnTo>
                    <a:pt x="1869" y="3696"/>
                  </a:lnTo>
                  <a:cubicBezTo>
                    <a:pt x="1890" y="3678"/>
                    <a:pt x="1901" y="3654"/>
                    <a:pt x="1905" y="3628"/>
                  </a:cubicBezTo>
                  <a:cubicBezTo>
                    <a:pt x="1905" y="3600"/>
                    <a:pt x="1894" y="3576"/>
                    <a:pt x="1877" y="3558"/>
                  </a:cubicBezTo>
                  <a:lnTo>
                    <a:pt x="734" y="2380"/>
                  </a:lnTo>
                  <a:lnTo>
                    <a:pt x="1531" y="1470"/>
                  </a:lnTo>
                  <a:cubicBezTo>
                    <a:pt x="1563" y="1432"/>
                    <a:pt x="1563" y="1379"/>
                    <a:pt x="1531" y="1343"/>
                  </a:cubicBezTo>
                  <a:cubicBezTo>
                    <a:pt x="1210" y="970"/>
                    <a:pt x="1047" y="783"/>
                    <a:pt x="959" y="691"/>
                  </a:cubicBezTo>
                  <a:cubicBezTo>
                    <a:pt x="1055" y="578"/>
                    <a:pt x="1277" y="328"/>
                    <a:pt x="1421" y="158"/>
                  </a:cubicBezTo>
                  <a:cubicBezTo>
                    <a:pt x="1457" y="120"/>
                    <a:pt x="1453" y="60"/>
                    <a:pt x="1415" y="25"/>
                  </a:cubicBezTo>
                  <a:cubicBezTo>
                    <a:pt x="1397" y="9"/>
                    <a:pt x="1375" y="1"/>
                    <a:pt x="13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5"/>
            <p:cNvSpPr/>
            <p:nvPr/>
          </p:nvSpPr>
          <p:spPr>
            <a:xfrm flipH="1">
              <a:off x="958433" y="4733901"/>
              <a:ext cx="1009950" cy="34742"/>
            </a:xfrm>
            <a:custGeom>
              <a:rect b="b" l="l" r="r" t="t"/>
              <a:pathLst>
                <a:path extrusionOk="0" h="400" w="11628">
                  <a:moveTo>
                    <a:pt x="1" y="1"/>
                  </a:moveTo>
                  <a:lnTo>
                    <a:pt x="1" y="399"/>
                  </a:lnTo>
                  <a:lnTo>
                    <a:pt x="11628" y="399"/>
                  </a:lnTo>
                  <a:lnTo>
                    <a:pt x="11628" y="1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5"/>
            <p:cNvSpPr/>
            <p:nvPr/>
          </p:nvSpPr>
          <p:spPr>
            <a:xfrm flipH="1">
              <a:off x="1322268" y="3305752"/>
              <a:ext cx="732188" cy="437489"/>
            </a:xfrm>
            <a:custGeom>
              <a:rect b="b" l="l" r="r" t="t"/>
              <a:pathLst>
                <a:path extrusionOk="0" h="5037" w="8430">
                  <a:moveTo>
                    <a:pt x="1" y="1"/>
                  </a:moveTo>
                  <a:lnTo>
                    <a:pt x="1" y="5036"/>
                  </a:lnTo>
                  <a:lnTo>
                    <a:pt x="8429" y="5036"/>
                  </a:lnTo>
                  <a:lnTo>
                    <a:pt x="84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5"/>
            <p:cNvSpPr/>
            <p:nvPr/>
          </p:nvSpPr>
          <p:spPr>
            <a:xfrm flipH="1">
              <a:off x="1807440" y="3379839"/>
              <a:ext cx="157816" cy="38737"/>
            </a:xfrm>
            <a:custGeom>
              <a:rect b="b" l="l" r="r" t="t"/>
              <a:pathLst>
                <a:path extrusionOk="0" h="446" w="1817">
                  <a:moveTo>
                    <a:pt x="0" y="1"/>
                  </a:moveTo>
                  <a:lnTo>
                    <a:pt x="0" y="445"/>
                  </a:lnTo>
                  <a:lnTo>
                    <a:pt x="1817" y="445"/>
                  </a:lnTo>
                  <a:lnTo>
                    <a:pt x="1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5"/>
            <p:cNvSpPr/>
            <p:nvPr/>
          </p:nvSpPr>
          <p:spPr>
            <a:xfrm flipH="1">
              <a:off x="1604114" y="3379839"/>
              <a:ext cx="157816" cy="38737"/>
            </a:xfrm>
            <a:custGeom>
              <a:rect b="b" l="l" r="r" t="t"/>
              <a:pathLst>
                <a:path extrusionOk="0" h="446" w="1817">
                  <a:moveTo>
                    <a:pt x="0" y="1"/>
                  </a:moveTo>
                  <a:lnTo>
                    <a:pt x="0" y="445"/>
                  </a:lnTo>
                  <a:lnTo>
                    <a:pt x="1817" y="445"/>
                  </a:lnTo>
                  <a:lnTo>
                    <a:pt x="181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5"/>
            <p:cNvSpPr/>
            <p:nvPr/>
          </p:nvSpPr>
          <p:spPr>
            <a:xfrm flipH="1">
              <a:off x="1400701" y="3379839"/>
              <a:ext cx="157816" cy="38737"/>
            </a:xfrm>
            <a:custGeom>
              <a:rect b="b" l="l" r="r" t="t"/>
              <a:pathLst>
                <a:path extrusionOk="0" h="446" w="1817">
                  <a:moveTo>
                    <a:pt x="0" y="1"/>
                  </a:moveTo>
                  <a:lnTo>
                    <a:pt x="0" y="445"/>
                  </a:lnTo>
                  <a:lnTo>
                    <a:pt x="1816" y="445"/>
                  </a:lnTo>
                  <a:lnTo>
                    <a:pt x="18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5"/>
            <p:cNvSpPr/>
            <p:nvPr/>
          </p:nvSpPr>
          <p:spPr>
            <a:xfrm flipH="1">
              <a:off x="1807440" y="3446977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1"/>
                  </a:moveTo>
                  <a:lnTo>
                    <a:pt x="0" y="445"/>
                  </a:lnTo>
                  <a:lnTo>
                    <a:pt x="1817" y="445"/>
                  </a:lnTo>
                  <a:lnTo>
                    <a:pt x="1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5"/>
            <p:cNvSpPr/>
            <p:nvPr/>
          </p:nvSpPr>
          <p:spPr>
            <a:xfrm flipH="1">
              <a:off x="1604114" y="3446977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1"/>
                  </a:moveTo>
                  <a:lnTo>
                    <a:pt x="0" y="445"/>
                  </a:lnTo>
                  <a:lnTo>
                    <a:pt x="1817" y="445"/>
                  </a:lnTo>
                  <a:lnTo>
                    <a:pt x="1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5"/>
            <p:cNvSpPr/>
            <p:nvPr/>
          </p:nvSpPr>
          <p:spPr>
            <a:xfrm flipH="1">
              <a:off x="1400701" y="3446977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1"/>
                  </a:moveTo>
                  <a:lnTo>
                    <a:pt x="0" y="445"/>
                  </a:lnTo>
                  <a:lnTo>
                    <a:pt x="1816" y="445"/>
                  </a:lnTo>
                  <a:lnTo>
                    <a:pt x="18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5"/>
            <p:cNvSpPr/>
            <p:nvPr/>
          </p:nvSpPr>
          <p:spPr>
            <a:xfrm flipH="1">
              <a:off x="1807440" y="3514029"/>
              <a:ext cx="157816" cy="38998"/>
            </a:xfrm>
            <a:custGeom>
              <a:rect b="b" l="l" r="r" t="t"/>
              <a:pathLst>
                <a:path extrusionOk="0" h="449" w="1817">
                  <a:moveTo>
                    <a:pt x="0" y="0"/>
                  </a:moveTo>
                  <a:lnTo>
                    <a:pt x="0" y="449"/>
                  </a:lnTo>
                  <a:lnTo>
                    <a:pt x="1817" y="449"/>
                  </a:lnTo>
                  <a:lnTo>
                    <a:pt x="18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5"/>
            <p:cNvSpPr/>
            <p:nvPr/>
          </p:nvSpPr>
          <p:spPr>
            <a:xfrm flipH="1">
              <a:off x="1604114" y="3514029"/>
              <a:ext cx="157816" cy="38998"/>
            </a:xfrm>
            <a:custGeom>
              <a:rect b="b" l="l" r="r" t="t"/>
              <a:pathLst>
                <a:path extrusionOk="0" h="449" w="1817">
                  <a:moveTo>
                    <a:pt x="0" y="0"/>
                  </a:moveTo>
                  <a:lnTo>
                    <a:pt x="0" y="449"/>
                  </a:lnTo>
                  <a:lnTo>
                    <a:pt x="1817" y="449"/>
                  </a:lnTo>
                  <a:lnTo>
                    <a:pt x="18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5"/>
            <p:cNvSpPr/>
            <p:nvPr/>
          </p:nvSpPr>
          <p:spPr>
            <a:xfrm flipH="1">
              <a:off x="1400701" y="3514029"/>
              <a:ext cx="157816" cy="38998"/>
            </a:xfrm>
            <a:custGeom>
              <a:rect b="b" l="l" r="r" t="t"/>
              <a:pathLst>
                <a:path extrusionOk="0" h="449" w="1817">
                  <a:moveTo>
                    <a:pt x="0" y="0"/>
                  </a:moveTo>
                  <a:lnTo>
                    <a:pt x="0" y="449"/>
                  </a:lnTo>
                  <a:lnTo>
                    <a:pt x="1816" y="449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5"/>
            <p:cNvSpPr/>
            <p:nvPr/>
          </p:nvSpPr>
          <p:spPr>
            <a:xfrm flipH="1">
              <a:off x="1807440" y="3581428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0"/>
                  </a:moveTo>
                  <a:lnTo>
                    <a:pt x="0" y="445"/>
                  </a:lnTo>
                  <a:lnTo>
                    <a:pt x="1817" y="445"/>
                  </a:lnTo>
                  <a:lnTo>
                    <a:pt x="18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5"/>
            <p:cNvSpPr/>
            <p:nvPr/>
          </p:nvSpPr>
          <p:spPr>
            <a:xfrm flipH="1">
              <a:off x="1604114" y="3581428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0"/>
                  </a:moveTo>
                  <a:lnTo>
                    <a:pt x="0" y="445"/>
                  </a:lnTo>
                  <a:lnTo>
                    <a:pt x="1817" y="445"/>
                  </a:lnTo>
                  <a:lnTo>
                    <a:pt x="18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5"/>
            <p:cNvSpPr/>
            <p:nvPr/>
          </p:nvSpPr>
          <p:spPr>
            <a:xfrm flipH="1">
              <a:off x="1400701" y="3581428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0"/>
                  </a:moveTo>
                  <a:lnTo>
                    <a:pt x="0" y="445"/>
                  </a:lnTo>
                  <a:lnTo>
                    <a:pt x="1816" y="445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5"/>
            <p:cNvSpPr/>
            <p:nvPr/>
          </p:nvSpPr>
          <p:spPr>
            <a:xfrm flipH="1">
              <a:off x="1807440" y="3648567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0"/>
                  </a:moveTo>
                  <a:lnTo>
                    <a:pt x="0" y="444"/>
                  </a:lnTo>
                  <a:lnTo>
                    <a:pt x="1817" y="444"/>
                  </a:lnTo>
                  <a:lnTo>
                    <a:pt x="18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5"/>
            <p:cNvSpPr/>
            <p:nvPr/>
          </p:nvSpPr>
          <p:spPr>
            <a:xfrm flipH="1">
              <a:off x="1604114" y="3648567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0"/>
                  </a:moveTo>
                  <a:lnTo>
                    <a:pt x="0" y="444"/>
                  </a:lnTo>
                  <a:lnTo>
                    <a:pt x="1817" y="444"/>
                  </a:lnTo>
                  <a:lnTo>
                    <a:pt x="18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5"/>
            <p:cNvSpPr/>
            <p:nvPr/>
          </p:nvSpPr>
          <p:spPr>
            <a:xfrm flipH="1">
              <a:off x="1400701" y="3648567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0"/>
                  </a:moveTo>
                  <a:lnTo>
                    <a:pt x="0" y="444"/>
                  </a:lnTo>
                  <a:lnTo>
                    <a:pt x="1816" y="444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5"/>
            <p:cNvSpPr/>
            <p:nvPr/>
          </p:nvSpPr>
          <p:spPr>
            <a:xfrm flipH="1">
              <a:off x="1550174" y="3743151"/>
              <a:ext cx="732101" cy="554743"/>
            </a:xfrm>
            <a:custGeom>
              <a:rect b="b" l="l" r="r" t="t"/>
              <a:pathLst>
                <a:path extrusionOk="0" h="6387" w="8429">
                  <a:moveTo>
                    <a:pt x="0" y="0"/>
                  </a:moveTo>
                  <a:lnTo>
                    <a:pt x="0" y="6387"/>
                  </a:lnTo>
                  <a:lnTo>
                    <a:pt x="8429" y="6387"/>
                  </a:lnTo>
                  <a:lnTo>
                    <a:pt x="84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5"/>
            <p:cNvSpPr/>
            <p:nvPr/>
          </p:nvSpPr>
          <p:spPr>
            <a:xfrm flipH="1">
              <a:off x="2035260" y="3866832"/>
              <a:ext cx="158163" cy="38737"/>
            </a:xfrm>
            <a:custGeom>
              <a:rect b="b" l="l" r="r" t="t"/>
              <a:pathLst>
                <a:path extrusionOk="0" h="446" w="1821">
                  <a:moveTo>
                    <a:pt x="1" y="1"/>
                  </a:moveTo>
                  <a:lnTo>
                    <a:pt x="1" y="445"/>
                  </a:lnTo>
                  <a:lnTo>
                    <a:pt x="1820" y="445"/>
                  </a:lnTo>
                  <a:lnTo>
                    <a:pt x="18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5"/>
            <p:cNvSpPr/>
            <p:nvPr/>
          </p:nvSpPr>
          <p:spPr>
            <a:xfrm flipH="1">
              <a:off x="1832020" y="3866832"/>
              <a:ext cx="158076" cy="38737"/>
            </a:xfrm>
            <a:custGeom>
              <a:rect b="b" l="l" r="r" t="t"/>
              <a:pathLst>
                <a:path extrusionOk="0" h="446" w="1820">
                  <a:moveTo>
                    <a:pt x="0" y="1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5"/>
            <p:cNvSpPr/>
            <p:nvPr/>
          </p:nvSpPr>
          <p:spPr>
            <a:xfrm flipH="1">
              <a:off x="1628607" y="3866832"/>
              <a:ext cx="158076" cy="38737"/>
            </a:xfrm>
            <a:custGeom>
              <a:rect b="b" l="l" r="r" t="t"/>
              <a:pathLst>
                <a:path extrusionOk="0" h="446" w="1820">
                  <a:moveTo>
                    <a:pt x="0" y="1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5"/>
            <p:cNvSpPr/>
            <p:nvPr/>
          </p:nvSpPr>
          <p:spPr>
            <a:xfrm flipH="1">
              <a:off x="2035260" y="3933971"/>
              <a:ext cx="158163" cy="38650"/>
            </a:xfrm>
            <a:custGeom>
              <a:rect b="b" l="l" r="r" t="t"/>
              <a:pathLst>
                <a:path extrusionOk="0" h="445" w="1821">
                  <a:moveTo>
                    <a:pt x="1" y="0"/>
                  </a:moveTo>
                  <a:lnTo>
                    <a:pt x="1" y="445"/>
                  </a:lnTo>
                  <a:lnTo>
                    <a:pt x="1820" y="445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5"/>
            <p:cNvSpPr/>
            <p:nvPr/>
          </p:nvSpPr>
          <p:spPr>
            <a:xfrm flipH="1">
              <a:off x="1832020" y="3933971"/>
              <a:ext cx="158076" cy="38650"/>
            </a:xfrm>
            <a:custGeom>
              <a:rect b="b" l="l" r="r" t="t"/>
              <a:pathLst>
                <a:path extrusionOk="0" h="445" w="1820">
                  <a:moveTo>
                    <a:pt x="0" y="0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5"/>
            <p:cNvSpPr/>
            <p:nvPr/>
          </p:nvSpPr>
          <p:spPr>
            <a:xfrm flipH="1">
              <a:off x="1628607" y="3933971"/>
              <a:ext cx="158076" cy="38650"/>
            </a:xfrm>
            <a:custGeom>
              <a:rect b="b" l="l" r="r" t="t"/>
              <a:pathLst>
                <a:path extrusionOk="0" h="445" w="1820">
                  <a:moveTo>
                    <a:pt x="0" y="0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5"/>
            <p:cNvSpPr/>
            <p:nvPr/>
          </p:nvSpPr>
          <p:spPr>
            <a:xfrm flipH="1">
              <a:off x="2035260" y="4001023"/>
              <a:ext cx="158163" cy="38998"/>
            </a:xfrm>
            <a:custGeom>
              <a:rect b="b" l="l" r="r" t="t"/>
              <a:pathLst>
                <a:path extrusionOk="0" h="449" w="1821">
                  <a:moveTo>
                    <a:pt x="1" y="0"/>
                  </a:moveTo>
                  <a:lnTo>
                    <a:pt x="1" y="449"/>
                  </a:lnTo>
                  <a:lnTo>
                    <a:pt x="1820" y="449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5"/>
            <p:cNvSpPr/>
            <p:nvPr/>
          </p:nvSpPr>
          <p:spPr>
            <a:xfrm flipH="1">
              <a:off x="1832020" y="4001023"/>
              <a:ext cx="158076" cy="38998"/>
            </a:xfrm>
            <a:custGeom>
              <a:rect b="b" l="l" r="r" t="t"/>
              <a:pathLst>
                <a:path extrusionOk="0" h="449" w="1820">
                  <a:moveTo>
                    <a:pt x="0" y="0"/>
                  </a:moveTo>
                  <a:lnTo>
                    <a:pt x="0" y="449"/>
                  </a:lnTo>
                  <a:lnTo>
                    <a:pt x="1820" y="449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5"/>
            <p:cNvSpPr/>
            <p:nvPr/>
          </p:nvSpPr>
          <p:spPr>
            <a:xfrm flipH="1">
              <a:off x="1628607" y="4001023"/>
              <a:ext cx="158076" cy="38998"/>
            </a:xfrm>
            <a:custGeom>
              <a:rect b="b" l="l" r="r" t="t"/>
              <a:pathLst>
                <a:path extrusionOk="0" h="449" w="1820">
                  <a:moveTo>
                    <a:pt x="0" y="0"/>
                  </a:moveTo>
                  <a:lnTo>
                    <a:pt x="0" y="449"/>
                  </a:lnTo>
                  <a:lnTo>
                    <a:pt x="1820" y="449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5"/>
            <p:cNvSpPr/>
            <p:nvPr/>
          </p:nvSpPr>
          <p:spPr>
            <a:xfrm flipH="1">
              <a:off x="1832020" y="4068422"/>
              <a:ext cx="158076" cy="38650"/>
            </a:xfrm>
            <a:custGeom>
              <a:rect b="b" l="l" r="r" t="t"/>
              <a:pathLst>
                <a:path extrusionOk="0" h="445" w="1820">
                  <a:moveTo>
                    <a:pt x="0" y="0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5"/>
            <p:cNvSpPr/>
            <p:nvPr/>
          </p:nvSpPr>
          <p:spPr>
            <a:xfrm flipH="1">
              <a:off x="1628607" y="4068422"/>
              <a:ext cx="158076" cy="38650"/>
            </a:xfrm>
            <a:custGeom>
              <a:rect b="b" l="l" r="r" t="t"/>
              <a:pathLst>
                <a:path extrusionOk="0" h="445" w="1820">
                  <a:moveTo>
                    <a:pt x="0" y="0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5"/>
            <p:cNvSpPr/>
            <p:nvPr/>
          </p:nvSpPr>
          <p:spPr>
            <a:xfrm flipH="1">
              <a:off x="2035260" y="4135560"/>
              <a:ext cx="158163" cy="38650"/>
            </a:xfrm>
            <a:custGeom>
              <a:rect b="b" l="l" r="r" t="t"/>
              <a:pathLst>
                <a:path extrusionOk="0" h="445" w="1821">
                  <a:moveTo>
                    <a:pt x="1" y="0"/>
                  </a:moveTo>
                  <a:lnTo>
                    <a:pt x="1" y="444"/>
                  </a:lnTo>
                  <a:lnTo>
                    <a:pt x="1820" y="444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5"/>
            <p:cNvSpPr/>
            <p:nvPr/>
          </p:nvSpPr>
          <p:spPr>
            <a:xfrm flipH="1">
              <a:off x="1832020" y="4135560"/>
              <a:ext cx="158076" cy="38650"/>
            </a:xfrm>
            <a:custGeom>
              <a:rect b="b" l="l" r="r" t="t"/>
              <a:pathLst>
                <a:path extrusionOk="0" h="445" w="1820">
                  <a:moveTo>
                    <a:pt x="0" y="0"/>
                  </a:moveTo>
                  <a:lnTo>
                    <a:pt x="0" y="444"/>
                  </a:lnTo>
                  <a:lnTo>
                    <a:pt x="1820" y="444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5"/>
            <p:cNvSpPr/>
            <p:nvPr/>
          </p:nvSpPr>
          <p:spPr>
            <a:xfrm flipH="1">
              <a:off x="1628607" y="4135560"/>
              <a:ext cx="158076" cy="38650"/>
            </a:xfrm>
            <a:custGeom>
              <a:rect b="b" l="l" r="r" t="t"/>
              <a:pathLst>
                <a:path extrusionOk="0" h="445" w="1820">
                  <a:moveTo>
                    <a:pt x="0" y="0"/>
                  </a:moveTo>
                  <a:lnTo>
                    <a:pt x="0" y="444"/>
                  </a:lnTo>
                  <a:lnTo>
                    <a:pt x="1820" y="444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5"/>
            <p:cNvSpPr/>
            <p:nvPr/>
          </p:nvSpPr>
          <p:spPr>
            <a:xfrm flipH="1">
              <a:off x="1550174" y="3743151"/>
              <a:ext cx="732101" cy="437749"/>
            </a:xfrm>
            <a:custGeom>
              <a:rect b="b" l="l" r="r" t="t"/>
              <a:pathLst>
                <a:path extrusionOk="0" h="5040" w="8429">
                  <a:moveTo>
                    <a:pt x="5184" y="1425"/>
                  </a:moveTo>
                  <a:lnTo>
                    <a:pt x="5184" y="1869"/>
                  </a:lnTo>
                  <a:lnTo>
                    <a:pt x="3364" y="1869"/>
                  </a:lnTo>
                  <a:lnTo>
                    <a:pt x="3364" y="1425"/>
                  </a:lnTo>
                  <a:close/>
                  <a:moveTo>
                    <a:pt x="7526" y="1425"/>
                  </a:moveTo>
                  <a:lnTo>
                    <a:pt x="7526" y="1869"/>
                  </a:lnTo>
                  <a:lnTo>
                    <a:pt x="5706" y="1869"/>
                  </a:lnTo>
                  <a:lnTo>
                    <a:pt x="5706" y="1425"/>
                  </a:lnTo>
                  <a:close/>
                  <a:moveTo>
                    <a:pt x="7526" y="2197"/>
                  </a:moveTo>
                  <a:lnTo>
                    <a:pt x="7526" y="2642"/>
                  </a:lnTo>
                  <a:lnTo>
                    <a:pt x="5706" y="2642"/>
                  </a:lnTo>
                  <a:lnTo>
                    <a:pt x="5706" y="2197"/>
                  </a:lnTo>
                  <a:close/>
                  <a:moveTo>
                    <a:pt x="0" y="0"/>
                  </a:moveTo>
                  <a:lnTo>
                    <a:pt x="2381" y="1425"/>
                  </a:lnTo>
                  <a:lnTo>
                    <a:pt x="2843" y="1425"/>
                  </a:lnTo>
                  <a:lnTo>
                    <a:pt x="2843" y="1700"/>
                  </a:lnTo>
                  <a:lnTo>
                    <a:pt x="3675" y="2197"/>
                  </a:lnTo>
                  <a:lnTo>
                    <a:pt x="5184" y="2197"/>
                  </a:lnTo>
                  <a:lnTo>
                    <a:pt x="5184" y="2642"/>
                  </a:lnTo>
                  <a:lnTo>
                    <a:pt x="4419" y="2642"/>
                  </a:lnTo>
                  <a:lnTo>
                    <a:pt x="4969" y="2969"/>
                  </a:lnTo>
                  <a:lnTo>
                    <a:pt x="5184" y="2969"/>
                  </a:lnTo>
                  <a:lnTo>
                    <a:pt x="5184" y="3100"/>
                  </a:lnTo>
                  <a:lnTo>
                    <a:pt x="5706" y="3410"/>
                  </a:lnTo>
                  <a:lnTo>
                    <a:pt x="5706" y="2969"/>
                  </a:lnTo>
                  <a:lnTo>
                    <a:pt x="7526" y="2969"/>
                  </a:lnTo>
                  <a:lnTo>
                    <a:pt x="7526" y="3418"/>
                  </a:lnTo>
                  <a:lnTo>
                    <a:pt x="5713" y="3418"/>
                  </a:lnTo>
                  <a:lnTo>
                    <a:pt x="6263" y="3745"/>
                  </a:lnTo>
                  <a:lnTo>
                    <a:pt x="7526" y="3745"/>
                  </a:lnTo>
                  <a:lnTo>
                    <a:pt x="7526" y="4190"/>
                  </a:lnTo>
                  <a:lnTo>
                    <a:pt x="7007" y="4190"/>
                  </a:lnTo>
                  <a:lnTo>
                    <a:pt x="8429" y="5039"/>
                  </a:lnTo>
                  <a:lnTo>
                    <a:pt x="8429" y="3185"/>
                  </a:lnTo>
                  <a:lnTo>
                    <a:pt x="8337" y="3185"/>
                  </a:lnTo>
                  <a:lnTo>
                    <a:pt x="83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5"/>
            <p:cNvSpPr/>
            <p:nvPr/>
          </p:nvSpPr>
          <p:spPr>
            <a:xfrm flipH="1">
              <a:off x="2035260" y="3866832"/>
              <a:ext cx="40214" cy="23972"/>
            </a:xfrm>
            <a:custGeom>
              <a:rect b="b" l="l" r="r" t="t"/>
              <a:pathLst>
                <a:path extrusionOk="0" h="276" w="463">
                  <a:moveTo>
                    <a:pt x="0" y="1"/>
                  </a:moveTo>
                  <a:lnTo>
                    <a:pt x="462" y="276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5"/>
            <p:cNvSpPr/>
            <p:nvPr/>
          </p:nvSpPr>
          <p:spPr>
            <a:xfrm flipH="1">
              <a:off x="1832020" y="3866832"/>
              <a:ext cx="158076" cy="38737"/>
            </a:xfrm>
            <a:custGeom>
              <a:rect b="b" l="l" r="r" t="t"/>
              <a:pathLst>
                <a:path extrusionOk="0" h="446" w="1820">
                  <a:moveTo>
                    <a:pt x="0" y="1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5"/>
            <p:cNvSpPr/>
            <p:nvPr/>
          </p:nvSpPr>
          <p:spPr>
            <a:xfrm flipH="1">
              <a:off x="1628607" y="3866832"/>
              <a:ext cx="158076" cy="38737"/>
            </a:xfrm>
            <a:custGeom>
              <a:rect b="b" l="l" r="r" t="t"/>
              <a:pathLst>
                <a:path extrusionOk="0" h="446" w="1820">
                  <a:moveTo>
                    <a:pt x="0" y="1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5"/>
            <p:cNvSpPr/>
            <p:nvPr/>
          </p:nvSpPr>
          <p:spPr>
            <a:xfrm flipH="1">
              <a:off x="1832020" y="3933971"/>
              <a:ext cx="131064" cy="38650"/>
            </a:xfrm>
            <a:custGeom>
              <a:rect b="b" l="l" r="r" t="t"/>
              <a:pathLst>
                <a:path extrusionOk="0" h="445" w="1509">
                  <a:moveTo>
                    <a:pt x="0" y="0"/>
                  </a:moveTo>
                  <a:lnTo>
                    <a:pt x="744" y="445"/>
                  </a:lnTo>
                  <a:lnTo>
                    <a:pt x="1509" y="445"/>
                  </a:lnTo>
                  <a:lnTo>
                    <a:pt x="15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5"/>
            <p:cNvSpPr/>
            <p:nvPr/>
          </p:nvSpPr>
          <p:spPr>
            <a:xfrm flipH="1">
              <a:off x="1628607" y="3933971"/>
              <a:ext cx="158076" cy="38650"/>
            </a:xfrm>
            <a:custGeom>
              <a:rect b="b" l="l" r="r" t="t"/>
              <a:pathLst>
                <a:path extrusionOk="0" h="445" w="1820">
                  <a:moveTo>
                    <a:pt x="0" y="0"/>
                  </a:moveTo>
                  <a:lnTo>
                    <a:pt x="0" y="445"/>
                  </a:lnTo>
                  <a:lnTo>
                    <a:pt x="1820" y="445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5"/>
            <p:cNvSpPr/>
            <p:nvPr/>
          </p:nvSpPr>
          <p:spPr>
            <a:xfrm flipH="1">
              <a:off x="1832021" y="4001023"/>
              <a:ext cx="18674" cy="11465"/>
            </a:xfrm>
            <a:custGeom>
              <a:rect b="b" l="l" r="r" t="t"/>
              <a:pathLst>
                <a:path extrusionOk="0" h="132" w="215">
                  <a:moveTo>
                    <a:pt x="0" y="0"/>
                  </a:moveTo>
                  <a:lnTo>
                    <a:pt x="215" y="131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5"/>
            <p:cNvSpPr/>
            <p:nvPr/>
          </p:nvSpPr>
          <p:spPr>
            <a:xfrm flipH="1">
              <a:off x="1628607" y="4001023"/>
              <a:ext cx="158076" cy="38998"/>
            </a:xfrm>
            <a:custGeom>
              <a:rect b="b" l="l" r="r" t="t"/>
              <a:pathLst>
                <a:path extrusionOk="0" h="449" w="1820">
                  <a:moveTo>
                    <a:pt x="0" y="0"/>
                  </a:moveTo>
                  <a:lnTo>
                    <a:pt x="0" y="441"/>
                  </a:lnTo>
                  <a:lnTo>
                    <a:pt x="7" y="449"/>
                  </a:lnTo>
                  <a:lnTo>
                    <a:pt x="1820" y="449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5"/>
            <p:cNvSpPr/>
            <p:nvPr/>
          </p:nvSpPr>
          <p:spPr>
            <a:xfrm flipH="1">
              <a:off x="1628608" y="4068422"/>
              <a:ext cx="109698" cy="38650"/>
            </a:xfrm>
            <a:custGeom>
              <a:rect b="b" l="l" r="r" t="t"/>
              <a:pathLst>
                <a:path extrusionOk="0" h="445" w="1263">
                  <a:moveTo>
                    <a:pt x="0" y="0"/>
                  </a:moveTo>
                  <a:lnTo>
                    <a:pt x="744" y="445"/>
                  </a:lnTo>
                  <a:lnTo>
                    <a:pt x="1263" y="445"/>
                  </a:lnTo>
                  <a:lnTo>
                    <a:pt x="12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5"/>
            <p:cNvSpPr/>
            <p:nvPr/>
          </p:nvSpPr>
          <p:spPr>
            <a:xfrm flipH="1">
              <a:off x="1322268" y="3305752"/>
              <a:ext cx="732188" cy="437489"/>
            </a:xfrm>
            <a:custGeom>
              <a:rect b="b" l="l" r="r" t="t"/>
              <a:pathLst>
                <a:path extrusionOk="0" h="5037" w="8430">
                  <a:moveTo>
                    <a:pt x="5185" y="854"/>
                  </a:moveTo>
                  <a:lnTo>
                    <a:pt x="5185" y="1298"/>
                  </a:lnTo>
                  <a:lnTo>
                    <a:pt x="3368" y="1298"/>
                  </a:lnTo>
                  <a:lnTo>
                    <a:pt x="3368" y="854"/>
                  </a:lnTo>
                  <a:close/>
                  <a:moveTo>
                    <a:pt x="7526" y="854"/>
                  </a:moveTo>
                  <a:lnTo>
                    <a:pt x="7526" y="1298"/>
                  </a:lnTo>
                  <a:lnTo>
                    <a:pt x="5710" y="1298"/>
                  </a:lnTo>
                  <a:lnTo>
                    <a:pt x="5710" y="854"/>
                  </a:lnTo>
                  <a:close/>
                  <a:moveTo>
                    <a:pt x="7526" y="1627"/>
                  </a:moveTo>
                  <a:lnTo>
                    <a:pt x="7526" y="2071"/>
                  </a:lnTo>
                  <a:lnTo>
                    <a:pt x="5710" y="2071"/>
                  </a:lnTo>
                  <a:lnTo>
                    <a:pt x="5710" y="1627"/>
                  </a:lnTo>
                  <a:close/>
                  <a:moveTo>
                    <a:pt x="7526" y="2398"/>
                  </a:moveTo>
                  <a:lnTo>
                    <a:pt x="7526" y="2847"/>
                  </a:lnTo>
                  <a:lnTo>
                    <a:pt x="5710" y="2847"/>
                  </a:lnTo>
                  <a:lnTo>
                    <a:pt x="5710" y="2398"/>
                  </a:lnTo>
                  <a:close/>
                  <a:moveTo>
                    <a:pt x="1" y="1"/>
                  </a:moveTo>
                  <a:lnTo>
                    <a:pt x="1429" y="854"/>
                  </a:lnTo>
                  <a:lnTo>
                    <a:pt x="2844" y="854"/>
                  </a:lnTo>
                  <a:lnTo>
                    <a:pt x="2844" y="1298"/>
                  </a:lnTo>
                  <a:lnTo>
                    <a:pt x="2177" y="1298"/>
                  </a:lnTo>
                  <a:lnTo>
                    <a:pt x="2723" y="1627"/>
                  </a:lnTo>
                  <a:lnTo>
                    <a:pt x="2844" y="1627"/>
                  </a:lnTo>
                  <a:lnTo>
                    <a:pt x="2844" y="1697"/>
                  </a:lnTo>
                  <a:lnTo>
                    <a:pt x="3368" y="2011"/>
                  </a:lnTo>
                  <a:lnTo>
                    <a:pt x="3368" y="1627"/>
                  </a:lnTo>
                  <a:lnTo>
                    <a:pt x="5185" y="1627"/>
                  </a:lnTo>
                  <a:lnTo>
                    <a:pt x="5185" y="2071"/>
                  </a:lnTo>
                  <a:lnTo>
                    <a:pt x="3471" y="2071"/>
                  </a:lnTo>
                  <a:lnTo>
                    <a:pt x="4018" y="2398"/>
                  </a:lnTo>
                  <a:lnTo>
                    <a:pt x="5185" y="2398"/>
                  </a:lnTo>
                  <a:lnTo>
                    <a:pt x="5185" y="2847"/>
                  </a:lnTo>
                  <a:lnTo>
                    <a:pt x="4761" y="2847"/>
                  </a:lnTo>
                  <a:lnTo>
                    <a:pt x="5710" y="3411"/>
                  </a:lnTo>
                  <a:lnTo>
                    <a:pt x="5710" y="3174"/>
                  </a:lnTo>
                  <a:lnTo>
                    <a:pt x="7526" y="3174"/>
                  </a:lnTo>
                  <a:lnTo>
                    <a:pt x="7526" y="3619"/>
                  </a:lnTo>
                  <a:lnTo>
                    <a:pt x="6055" y="3619"/>
                  </a:lnTo>
                  <a:lnTo>
                    <a:pt x="6606" y="3947"/>
                  </a:lnTo>
                  <a:lnTo>
                    <a:pt x="7526" y="3947"/>
                  </a:lnTo>
                  <a:lnTo>
                    <a:pt x="7526" y="4391"/>
                  </a:lnTo>
                  <a:lnTo>
                    <a:pt x="7350" y="4391"/>
                  </a:lnTo>
                  <a:lnTo>
                    <a:pt x="8429" y="5036"/>
                  </a:lnTo>
                  <a:lnTo>
                    <a:pt x="8429" y="3809"/>
                  </a:lnTo>
                  <a:lnTo>
                    <a:pt x="8429" y="3538"/>
                  </a:lnTo>
                  <a:lnTo>
                    <a:pt x="8429" y="1919"/>
                  </a:lnTo>
                  <a:lnTo>
                    <a:pt x="8429" y="1651"/>
                  </a:lnTo>
                  <a:lnTo>
                    <a:pt x="8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5"/>
            <p:cNvSpPr/>
            <p:nvPr/>
          </p:nvSpPr>
          <p:spPr>
            <a:xfrm flipH="1">
              <a:off x="1807441" y="3379839"/>
              <a:ext cx="122900" cy="38737"/>
            </a:xfrm>
            <a:custGeom>
              <a:rect b="b" l="l" r="r" t="t"/>
              <a:pathLst>
                <a:path extrusionOk="0" h="446" w="1415">
                  <a:moveTo>
                    <a:pt x="0" y="1"/>
                  </a:moveTo>
                  <a:lnTo>
                    <a:pt x="748" y="445"/>
                  </a:lnTo>
                  <a:lnTo>
                    <a:pt x="1415" y="445"/>
                  </a:lnTo>
                  <a:lnTo>
                    <a:pt x="14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5"/>
            <p:cNvSpPr/>
            <p:nvPr/>
          </p:nvSpPr>
          <p:spPr>
            <a:xfrm flipH="1">
              <a:off x="1604114" y="3379839"/>
              <a:ext cx="157816" cy="38737"/>
            </a:xfrm>
            <a:custGeom>
              <a:rect b="b" l="l" r="r" t="t"/>
              <a:pathLst>
                <a:path extrusionOk="0" h="446" w="1817">
                  <a:moveTo>
                    <a:pt x="0" y="1"/>
                  </a:moveTo>
                  <a:lnTo>
                    <a:pt x="0" y="445"/>
                  </a:lnTo>
                  <a:lnTo>
                    <a:pt x="1817" y="445"/>
                  </a:lnTo>
                  <a:lnTo>
                    <a:pt x="18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5"/>
            <p:cNvSpPr/>
            <p:nvPr/>
          </p:nvSpPr>
          <p:spPr>
            <a:xfrm flipH="1">
              <a:off x="1400701" y="3379839"/>
              <a:ext cx="157816" cy="38737"/>
            </a:xfrm>
            <a:custGeom>
              <a:rect b="b" l="l" r="r" t="t"/>
              <a:pathLst>
                <a:path extrusionOk="0" h="446" w="1817">
                  <a:moveTo>
                    <a:pt x="0" y="1"/>
                  </a:moveTo>
                  <a:lnTo>
                    <a:pt x="0" y="445"/>
                  </a:lnTo>
                  <a:lnTo>
                    <a:pt x="1816" y="445"/>
                  </a:lnTo>
                  <a:lnTo>
                    <a:pt x="18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5"/>
            <p:cNvSpPr/>
            <p:nvPr/>
          </p:nvSpPr>
          <p:spPr>
            <a:xfrm flipH="1">
              <a:off x="1807441" y="3446977"/>
              <a:ext cx="10509" cy="6167"/>
            </a:xfrm>
            <a:custGeom>
              <a:rect b="b" l="l" r="r" t="t"/>
              <a:pathLst>
                <a:path extrusionOk="0" h="71" w="121">
                  <a:moveTo>
                    <a:pt x="0" y="1"/>
                  </a:moveTo>
                  <a:lnTo>
                    <a:pt x="121" y="71"/>
                  </a:lnTo>
                  <a:lnTo>
                    <a:pt x="121" y="1"/>
                  </a:lnTo>
                  <a:close/>
                </a:path>
              </a:pathLst>
            </a:custGeom>
            <a:solidFill>
              <a:srgbClr val="FFED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5"/>
            <p:cNvSpPr/>
            <p:nvPr/>
          </p:nvSpPr>
          <p:spPr>
            <a:xfrm flipH="1">
              <a:off x="1604114" y="3446977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1"/>
                  </a:moveTo>
                  <a:lnTo>
                    <a:pt x="0" y="385"/>
                  </a:lnTo>
                  <a:lnTo>
                    <a:pt x="103" y="445"/>
                  </a:lnTo>
                  <a:lnTo>
                    <a:pt x="1817" y="445"/>
                  </a:lnTo>
                  <a:lnTo>
                    <a:pt x="18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5"/>
            <p:cNvSpPr/>
            <p:nvPr/>
          </p:nvSpPr>
          <p:spPr>
            <a:xfrm flipH="1">
              <a:off x="1400701" y="3446977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1"/>
                  </a:moveTo>
                  <a:lnTo>
                    <a:pt x="0" y="445"/>
                  </a:lnTo>
                  <a:lnTo>
                    <a:pt x="1816" y="445"/>
                  </a:lnTo>
                  <a:lnTo>
                    <a:pt x="18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5"/>
            <p:cNvSpPr/>
            <p:nvPr/>
          </p:nvSpPr>
          <p:spPr>
            <a:xfrm flipH="1">
              <a:off x="1604115" y="3514029"/>
              <a:ext cx="101447" cy="38998"/>
            </a:xfrm>
            <a:custGeom>
              <a:rect b="b" l="l" r="r" t="t"/>
              <a:pathLst>
                <a:path extrusionOk="0" h="449" w="1168">
                  <a:moveTo>
                    <a:pt x="1" y="0"/>
                  </a:moveTo>
                  <a:lnTo>
                    <a:pt x="744" y="449"/>
                  </a:lnTo>
                  <a:lnTo>
                    <a:pt x="1168" y="44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5"/>
            <p:cNvSpPr/>
            <p:nvPr/>
          </p:nvSpPr>
          <p:spPr>
            <a:xfrm flipH="1">
              <a:off x="1400701" y="3514029"/>
              <a:ext cx="157816" cy="38998"/>
            </a:xfrm>
            <a:custGeom>
              <a:rect b="b" l="l" r="r" t="t"/>
              <a:pathLst>
                <a:path extrusionOk="0" h="449" w="1817">
                  <a:moveTo>
                    <a:pt x="0" y="0"/>
                  </a:moveTo>
                  <a:lnTo>
                    <a:pt x="0" y="449"/>
                  </a:lnTo>
                  <a:lnTo>
                    <a:pt x="1816" y="449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5"/>
            <p:cNvSpPr/>
            <p:nvPr/>
          </p:nvSpPr>
          <p:spPr>
            <a:xfrm flipH="1">
              <a:off x="1400701" y="3581428"/>
              <a:ext cx="157816" cy="38650"/>
            </a:xfrm>
            <a:custGeom>
              <a:rect b="b" l="l" r="r" t="t"/>
              <a:pathLst>
                <a:path extrusionOk="0" h="445" w="1817">
                  <a:moveTo>
                    <a:pt x="0" y="0"/>
                  </a:moveTo>
                  <a:lnTo>
                    <a:pt x="0" y="237"/>
                  </a:lnTo>
                  <a:lnTo>
                    <a:pt x="345" y="445"/>
                  </a:lnTo>
                  <a:lnTo>
                    <a:pt x="1816" y="445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5"/>
            <p:cNvSpPr/>
            <p:nvPr/>
          </p:nvSpPr>
          <p:spPr>
            <a:xfrm flipH="1">
              <a:off x="1400702" y="3648567"/>
              <a:ext cx="80080" cy="38650"/>
            </a:xfrm>
            <a:custGeom>
              <a:rect b="b" l="l" r="r" t="t"/>
              <a:pathLst>
                <a:path extrusionOk="0" h="445" w="922">
                  <a:moveTo>
                    <a:pt x="1" y="0"/>
                  </a:moveTo>
                  <a:lnTo>
                    <a:pt x="745" y="444"/>
                  </a:lnTo>
                  <a:lnTo>
                    <a:pt x="921" y="444"/>
                  </a:lnTo>
                  <a:lnTo>
                    <a:pt x="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5"/>
            <p:cNvSpPr/>
            <p:nvPr/>
          </p:nvSpPr>
          <p:spPr>
            <a:xfrm flipH="1">
              <a:off x="1829154" y="3161834"/>
              <a:ext cx="223130" cy="144006"/>
            </a:xfrm>
            <a:custGeom>
              <a:rect b="b" l="l" r="r" t="t"/>
              <a:pathLst>
                <a:path extrusionOk="0" h="1658" w="2569">
                  <a:moveTo>
                    <a:pt x="0" y="1"/>
                  </a:moveTo>
                  <a:lnTo>
                    <a:pt x="0" y="1658"/>
                  </a:lnTo>
                  <a:lnTo>
                    <a:pt x="2568" y="1658"/>
                  </a:lnTo>
                  <a:lnTo>
                    <a:pt x="256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5"/>
            <p:cNvSpPr/>
            <p:nvPr/>
          </p:nvSpPr>
          <p:spPr>
            <a:xfrm flipH="1">
              <a:off x="1829154" y="3018263"/>
              <a:ext cx="223130" cy="143658"/>
            </a:xfrm>
            <a:custGeom>
              <a:rect b="b" l="l" r="r" t="t"/>
              <a:pathLst>
                <a:path extrusionOk="0" h="1654" w="2569">
                  <a:moveTo>
                    <a:pt x="0" y="0"/>
                  </a:moveTo>
                  <a:lnTo>
                    <a:pt x="0" y="1654"/>
                  </a:lnTo>
                  <a:lnTo>
                    <a:pt x="2568" y="1654"/>
                  </a:lnTo>
                  <a:lnTo>
                    <a:pt x="25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5"/>
            <p:cNvSpPr/>
            <p:nvPr/>
          </p:nvSpPr>
          <p:spPr>
            <a:xfrm flipH="1">
              <a:off x="1979847" y="3161834"/>
              <a:ext cx="36566" cy="109090"/>
            </a:xfrm>
            <a:custGeom>
              <a:rect b="b" l="l" r="r" t="t"/>
              <a:pathLst>
                <a:path extrusionOk="0" h="1256" w="421">
                  <a:moveTo>
                    <a:pt x="0" y="1"/>
                  </a:moveTo>
                  <a:lnTo>
                    <a:pt x="0" y="1256"/>
                  </a:lnTo>
                  <a:lnTo>
                    <a:pt x="420" y="1256"/>
                  </a:lnTo>
                  <a:lnTo>
                    <a:pt x="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5"/>
            <p:cNvSpPr/>
            <p:nvPr/>
          </p:nvSpPr>
          <p:spPr>
            <a:xfrm flipH="1">
              <a:off x="939501" y="3743151"/>
              <a:ext cx="618755" cy="276720"/>
            </a:xfrm>
            <a:custGeom>
              <a:rect b="b" l="l" r="r" t="t"/>
              <a:pathLst>
                <a:path extrusionOk="0" h="3186" w="7124">
                  <a:moveTo>
                    <a:pt x="1" y="0"/>
                  </a:moveTo>
                  <a:lnTo>
                    <a:pt x="1" y="3185"/>
                  </a:lnTo>
                  <a:lnTo>
                    <a:pt x="7124" y="3185"/>
                  </a:lnTo>
                  <a:lnTo>
                    <a:pt x="712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5"/>
            <p:cNvSpPr/>
            <p:nvPr/>
          </p:nvSpPr>
          <p:spPr>
            <a:xfrm flipH="1">
              <a:off x="1544099" y="3746799"/>
              <a:ext cx="6167" cy="273072"/>
            </a:xfrm>
            <a:custGeom>
              <a:rect b="b" l="l" r="r" t="t"/>
              <a:pathLst>
                <a:path extrusionOk="0" h="3144" w="71">
                  <a:moveTo>
                    <a:pt x="1" y="1"/>
                  </a:moveTo>
                  <a:lnTo>
                    <a:pt x="1" y="3143"/>
                  </a:lnTo>
                  <a:lnTo>
                    <a:pt x="71" y="3143"/>
                  </a:lnTo>
                  <a:lnTo>
                    <a:pt x="7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5"/>
            <p:cNvSpPr/>
            <p:nvPr/>
          </p:nvSpPr>
          <p:spPr>
            <a:xfrm flipH="1">
              <a:off x="1529073" y="3753313"/>
              <a:ext cx="6427" cy="266558"/>
            </a:xfrm>
            <a:custGeom>
              <a:rect b="b" l="l" r="r" t="t"/>
              <a:pathLst>
                <a:path extrusionOk="0" h="3069" w="74">
                  <a:moveTo>
                    <a:pt x="0" y="0"/>
                  </a:moveTo>
                  <a:lnTo>
                    <a:pt x="0" y="3068"/>
                  </a:lnTo>
                  <a:lnTo>
                    <a:pt x="74" y="3068"/>
                  </a:lnTo>
                  <a:lnTo>
                    <a:pt x="74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5"/>
            <p:cNvSpPr/>
            <p:nvPr/>
          </p:nvSpPr>
          <p:spPr>
            <a:xfrm flipH="1">
              <a:off x="1514395" y="3760001"/>
              <a:ext cx="6167" cy="259870"/>
            </a:xfrm>
            <a:custGeom>
              <a:rect b="b" l="l" r="r" t="t"/>
              <a:pathLst>
                <a:path extrusionOk="0" h="2992" w="71">
                  <a:moveTo>
                    <a:pt x="1" y="0"/>
                  </a:moveTo>
                  <a:lnTo>
                    <a:pt x="1" y="2991"/>
                  </a:lnTo>
                  <a:lnTo>
                    <a:pt x="71" y="2991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5"/>
            <p:cNvSpPr/>
            <p:nvPr/>
          </p:nvSpPr>
          <p:spPr>
            <a:xfrm flipH="1">
              <a:off x="1499369" y="3766776"/>
              <a:ext cx="6167" cy="253095"/>
            </a:xfrm>
            <a:custGeom>
              <a:rect b="b" l="l" r="r" t="t"/>
              <a:pathLst>
                <a:path extrusionOk="0" h="2914" w="71">
                  <a:moveTo>
                    <a:pt x="0" y="0"/>
                  </a:moveTo>
                  <a:lnTo>
                    <a:pt x="0" y="2913"/>
                  </a:lnTo>
                  <a:lnTo>
                    <a:pt x="71" y="2913"/>
                  </a:lnTo>
                  <a:lnTo>
                    <a:pt x="71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5"/>
            <p:cNvSpPr/>
            <p:nvPr/>
          </p:nvSpPr>
          <p:spPr>
            <a:xfrm flipH="1">
              <a:off x="1484343" y="3773464"/>
              <a:ext cx="6514" cy="244149"/>
            </a:xfrm>
            <a:custGeom>
              <a:rect b="b" l="l" r="r" t="t"/>
              <a:pathLst>
                <a:path extrusionOk="0" h="2811" w="75">
                  <a:moveTo>
                    <a:pt x="1" y="1"/>
                  </a:moveTo>
                  <a:lnTo>
                    <a:pt x="1" y="2811"/>
                  </a:lnTo>
                  <a:lnTo>
                    <a:pt x="74" y="2811"/>
                  </a:lnTo>
                  <a:lnTo>
                    <a:pt x="74" y="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5"/>
            <p:cNvSpPr/>
            <p:nvPr/>
          </p:nvSpPr>
          <p:spPr>
            <a:xfrm flipH="1">
              <a:off x="1469665" y="3779891"/>
              <a:ext cx="6167" cy="237722"/>
            </a:xfrm>
            <a:custGeom>
              <a:rect b="b" l="l" r="r" t="t"/>
              <a:pathLst>
                <a:path extrusionOk="0" h="2737" w="71">
                  <a:moveTo>
                    <a:pt x="0" y="1"/>
                  </a:moveTo>
                  <a:lnTo>
                    <a:pt x="0" y="2737"/>
                  </a:lnTo>
                  <a:lnTo>
                    <a:pt x="70" y="2737"/>
                  </a:lnTo>
                  <a:lnTo>
                    <a:pt x="70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5"/>
            <p:cNvSpPr/>
            <p:nvPr/>
          </p:nvSpPr>
          <p:spPr>
            <a:xfrm flipH="1">
              <a:off x="1454639" y="3786665"/>
              <a:ext cx="6254" cy="230947"/>
            </a:xfrm>
            <a:custGeom>
              <a:rect b="b" l="l" r="r" t="t"/>
              <a:pathLst>
                <a:path extrusionOk="0" h="2659" w="72">
                  <a:moveTo>
                    <a:pt x="1" y="0"/>
                  </a:moveTo>
                  <a:lnTo>
                    <a:pt x="1" y="2659"/>
                  </a:lnTo>
                  <a:lnTo>
                    <a:pt x="72" y="2659"/>
                  </a:lnTo>
                  <a:lnTo>
                    <a:pt x="72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5"/>
            <p:cNvSpPr/>
            <p:nvPr/>
          </p:nvSpPr>
          <p:spPr>
            <a:xfrm flipH="1">
              <a:off x="1439613" y="3793353"/>
              <a:ext cx="6254" cy="224260"/>
            </a:xfrm>
            <a:custGeom>
              <a:rect b="b" l="l" r="r" t="t"/>
              <a:pathLst>
                <a:path extrusionOk="0" h="2582" w="72">
                  <a:moveTo>
                    <a:pt x="1" y="0"/>
                  </a:moveTo>
                  <a:lnTo>
                    <a:pt x="1" y="2582"/>
                  </a:lnTo>
                  <a:lnTo>
                    <a:pt x="72" y="2582"/>
                  </a:lnTo>
                  <a:lnTo>
                    <a:pt x="72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5"/>
            <p:cNvSpPr/>
            <p:nvPr/>
          </p:nvSpPr>
          <p:spPr>
            <a:xfrm flipH="1">
              <a:off x="1424587" y="3800128"/>
              <a:ext cx="6601" cy="217485"/>
            </a:xfrm>
            <a:custGeom>
              <a:rect b="b" l="l" r="r" t="t"/>
              <a:pathLst>
                <a:path extrusionOk="0" h="2504" w="76">
                  <a:moveTo>
                    <a:pt x="1" y="0"/>
                  </a:moveTo>
                  <a:lnTo>
                    <a:pt x="1" y="2504"/>
                  </a:lnTo>
                  <a:lnTo>
                    <a:pt x="75" y="2504"/>
                  </a:lnTo>
                  <a:lnTo>
                    <a:pt x="75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5"/>
            <p:cNvSpPr/>
            <p:nvPr/>
          </p:nvSpPr>
          <p:spPr>
            <a:xfrm flipH="1">
              <a:off x="1409909" y="3806903"/>
              <a:ext cx="6167" cy="210710"/>
            </a:xfrm>
            <a:custGeom>
              <a:rect b="b" l="l" r="r" t="t"/>
              <a:pathLst>
                <a:path extrusionOk="0" h="2426" w="71">
                  <a:moveTo>
                    <a:pt x="0" y="0"/>
                  </a:moveTo>
                  <a:lnTo>
                    <a:pt x="0" y="2426"/>
                  </a:lnTo>
                  <a:lnTo>
                    <a:pt x="71" y="2426"/>
                  </a:lnTo>
                  <a:lnTo>
                    <a:pt x="71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5"/>
            <p:cNvSpPr/>
            <p:nvPr/>
          </p:nvSpPr>
          <p:spPr>
            <a:xfrm flipH="1">
              <a:off x="1394883" y="3813243"/>
              <a:ext cx="6254" cy="204370"/>
            </a:xfrm>
            <a:custGeom>
              <a:rect b="b" l="l" r="r" t="t"/>
              <a:pathLst>
                <a:path extrusionOk="0" h="2353" w="72">
                  <a:moveTo>
                    <a:pt x="1" y="1"/>
                  </a:moveTo>
                  <a:lnTo>
                    <a:pt x="1" y="2353"/>
                  </a:lnTo>
                  <a:lnTo>
                    <a:pt x="71" y="2353"/>
                  </a:lnTo>
                  <a:lnTo>
                    <a:pt x="7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5"/>
            <p:cNvSpPr/>
            <p:nvPr/>
          </p:nvSpPr>
          <p:spPr>
            <a:xfrm flipH="1">
              <a:off x="1379944" y="3820018"/>
              <a:ext cx="6427" cy="197595"/>
            </a:xfrm>
            <a:custGeom>
              <a:rect b="b" l="l" r="r" t="t"/>
              <a:pathLst>
                <a:path extrusionOk="0" h="2275" w="74">
                  <a:moveTo>
                    <a:pt x="0" y="1"/>
                  </a:moveTo>
                  <a:lnTo>
                    <a:pt x="0" y="2275"/>
                  </a:lnTo>
                  <a:lnTo>
                    <a:pt x="74" y="2275"/>
                  </a:lnTo>
                  <a:lnTo>
                    <a:pt x="74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5"/>
            <p:cNvSpPr/>
            <p:nvPr/>
          </p:nvSpPr>
          <p:spPr>
            <a:xfrm flipH="1">
              <a:off x="1365179" y="3826792"/>
              <a:ext cx="6254" cy="190820"/>
            </a:xfrm>
            <a:custGeom>
              <a:rect b="b" l="l" r="r" t="t"/>
              <a:pathLst>
                <a:path extrusionOk="0" h="2197" w="72">
                  <a:moveTo>
                    <a:pt x="1" y="0"/>
                  </a:moveTo>
                  <a:lnTo>
                    <a:pt x="1" y="2197"/>
                  </a:lnTo>
                  <a:lnTo>
                    <a:pt x="71" y="2197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5"/>
            <p:cNvSpPr/>
            <p:nvPr/>
          </p:nvSpPr>
          <p:spPr>
            <a:xfrm flipH="1">
              <a:off x="1350240" y="3833480"/>
              <a:ext cx="6167" cy="184133"/>
            </a:xfrm>
            <a:custGeom>
              <a:rect b="b" l="l" r="r" t="t"/>
              <a:pathLst>
                <a:path extrusionOk="0" h="2120" w="71">
                  <a:moveTo>
                    <a:pt x="0" y="0"/>
                  </a:moveTo>
                  <a:lnTo>
                    <a:pt x="0" y="2120"/>
                  </a:lnTo>
                  <a:lnTo>
                    <a:pt x="71" y="2120"/>
                  </a:lnTo>
                  <a:lnTo>
                    <a:pt x="71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5"/>
            <p:cNvSpPr/>
            <p:nvPr/>
          </p:nvSpPr>
          <p:spPr>
            <a:xfrm flipH="1">
              <a:off x="1335127" y="3839907"/>
              <a:ext cx="6254" cy="177705"/>
            </a:xfrm>
            <a:custGeom>
              <a:rect b="b" l="l" r="r" t="t"/>
              <a:pathLst>
                <a:path extrusionOk="0" h="2046" w="72">
                  <a:moveTo>
                    <a:pt x="0" y="1"/>
                  </a:moveTo>
                  <a:lnTo>
                    <a:pt x="0" y="2046"/>
                  </a:lnTo>
                  <a:lnTo>
                    <a:pt x="71" y="2046"/>
                  </a:lnTo>
                  <a:lnTo>
                    <a:pt x="71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5"/>
            <p:cNvSpPr/>
            <p:nvPr/>
          </p:nvSpPr>
          <p:spPr>
            <a:xfrm flipH="1">
              <a:off x="1320188" y="3846595"/>
              <a:ext cx="6514" cy="171017"/>
            </a:xfrm>
            <a:custGeom>
              <a:rect b="b" l="l" r="r" t="t"/>
              <a:pathLst>
                <a:path extrusionOk="0" h="1969" w="75">
                  <a:moveTo>
                    <a:pt x="0" y="1"/>
                  </a:moveTo>
                  <a:lnTo>
                    <a:pt x="0" y="1969"/>
                  </a:lnTo>
                  <a:lnTo>
                    <a:pt x="75" y="1969"/>
                  </a:lnTo>
                  <a:lnTo>
                    <a:pt x="75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5"/>
            <p:cNvSpPr/>
            <p:nvPr/>
          </p:nvSpPr>
          <p:spPr>
            <a:xfrm flipH="1">
              <a:off x="1305423" y="3853370"/>
              <a:ext cx="6254" cy="164243"/>
            </a:xfrm>
            <a:custGeom>
              <a:rect b="b" l="l" r="r" t="t"/>
              <a:pathLst>
                <a:path extrusionOk="0" h="1891" w="72">
                  <a:moveTo>
                    <a:pt x="0" y="1"/>
                  </a:moveTo>
                  <a:lnTo>
                    <a:pt x="0" y="1891"/>
                  </a:lnTo>
                  <a:lnTo>
                    <a:pt x="71" y="1891"/>
                  </a:lnTo>
                  <a:lnTo>
                    <a:pt x="71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5"/>
            <p:cNvSpPr/>
            <p:nvPr/>
          </p:nvSpPr>
          <p:spPr>
            <a:xfrm flipH="1">
              <a:off x="1290484" y="3860144"/>
              <a:ext cx="6167" cy="157468"/>
            </a:xfrm>
            <a:custGeom>
              <a:rect b="b" l="l" r="r" t="t"/>
              <a:pathLst>
                <a:path extrusionOk="0" h="1813" w="71">
                  <a:moveTo>
                    <a:pt x="1" y="1"/>
                  </a:moveTo>
                  <a:lnTo>
                    <a:pt x="1" y="1813"/>
                  </a:lnTo>
                  <a:lnTo>
                    <a:pt x="71" y="1813"/>
                  </a:lnTo>
                  <a:lnTo>
                    <a:pt x="71" y="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5"/>
            <p:cNvSpPr/>
            <p:nvPr/>
          </p:nvSpPr>
          <p:spPr>
            <a:xfrm flipH="1">
              <a:off x="1275458" y="3866832"/>
              <a:ext cx="6514" cy="150780"/>
            </a:xfrm>
            <a:custGeom>
              <a:rect b="b" l="l" r="r" t="t"/>
              <a:pathLst>
                <a:path extrusionOk="0" h="1736" w="75">
                  <a:moveTo>
                    <a:pt x="1" y="1"/>
                  </a:moveTo>
                  <a:lnTo>
                    <a:pt x="1" y="1736"/>
                  </a:lnTo>
                  <a:lnTo>
                    <a:pt x="74" y="1736"/>
                  </a:lnTo>
                  <a:lnTo>
                    <a:pt x="74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5"/>
            <p:cNvSpPr/>
            <p:nvPr/>
          </p:nvSpPr>
          <p:spPr>
            <a:xfrm flipH="1">
              <a:off x="1260780" y="3873346"/>
              <a:ext cx="6167" cy="144266"/>
            </a:xfrm>
            <a:custGeom>
              <a:rect b="b" l="l" r="r" t="t"/>
              <a:pathLst>
                <a:path extrusionOk="0" h="1661" w="71">
                  <a:moveTo>
                    <a:pt x="0" y="0"/>
                  </a:moveTo>
                  <a:lnTo>
                    <a:pt x="0" y="1661"/>
                  </a:lnTo>
                  <a:lnTo>
                    <a:pt x="71" y="1661"/>
                  </a:lnTo>
                  <a:lnTo>
                    <a:pt x="71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5"/>
            <p:cNvSpPr/>
            <p:nvPr/>
          </p:nvSpPr>
          <p:spPr>
            <a:xfrm flipH="1">
              <a:off x="1245754" y="3880121"/>
              <a:ext cx="6167" cy="137491"/>
            </a:xfrm>
            <a:custGeom>
              <a:rect b="b" l="l" r="r" t="t"/>
              <a:pathLst>
                <a:path extrusionOk="0" h="1583" w="71">
                  <a:moveTo>
                    <a:pt x="0" y="0"/>
                  </a:moveTo>
                  <a:lnTo>
                    <a:pt x="0" y="1583"/>
                  </a:lnTo>
                  <a:lnTo>
                    <a:pt x="70" y="1583"/>
                  </a:lnTo>
                  <a:lnTo>
                    <a:pt x="7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5"/>
            <p:cNvSpPr/>
            <p:nvPr/>
          </p:nvSpPr>
          <p:spPr>
            <a:xfrm flipH="1">
              <a:off x="1230815" y="3886809"/>
              <a:ext cx="6167" cy="130804"/>
            </a:xfrm>
            <a:custGeom>
              <a:rect b="b" l="l" r="r" t="t"/>
              <a:pathLst>
                <a:path extrusionOk="0" h="1506" w="71">
                  <a:moveTo>
                    <a:pt x="1" y="0"/>
                  </a:moveTo>
                  <a:lnTo>
                    <a:pt x="1" y="1506"/>
                  </a:lnTo>
                  <a:lnTo>
                    <a:pt x="71" y="1506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5"/>
            <p:cNvSpPr/>
            <p:nvPr/>
          </p:nvSpPr>
          <p:spPr>
            <a:xfrm flipH="1">
              <a:off x="1215702" y="3893497"/>
              <a:ext cx="6514" cy="124116"/>
            </a:xfrm>
            <a:custGeom>
              <a:rect b="b" l="l" r="r" t="t"/>
              <a:pathLst>
                <a:path extrusionOk="0" h="1429" w="75">
                  <a:moveTo>
                    <a:pt x="0" y="1"/>
                  </a:moveTo>
                  <a:lnTo>
                    <a:pt x="0" y="1429"/>
                  </a:lnTo>
                  <a:lnTo>
                    <a:pt x="74" y="1429"/>
                  </a:lnTo>
                  <a:lnTo>
                    <a:pt x="74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5"/>
            <p:cNvSpPr/>
            <p:nvPr/>
          </p:nvSpPr>
          <p:spPr>
            <a:xfrm flipH="1">
              <a:off x="1201024" y="3899924"/>
              <a:ext cx="6254" cy="117689"/>
            </a:xfrm>
            <a:custGeom>
              <a:rect b="b" l="l" r="r" t="t"/>
              <a:pathLst>
                <a:path extrusionOk="0" h="1355" w="72">
                  <a:moveTo>
                    <a:pt x="1" y="1"/>
                  </a:moveTo>
                  <a:lnTo>
                    <a:pt x="1" y="1355"/>
                  </a:lnTo>
                  <a:lnTo>
                    <a:pt x="72" y="1355"/>
                  </a:lnTo>
                  <a:lnTo>
                    <a:pt x="72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5"/>
            <p:cNvSpPr/>
            <p:nvPr/>
          </p:nvSpPr>
          <p:spPr>
            <a:xfrm flipH="1">
              <a:off x="1185998" y="3906698"/>
              <a:ext cx="6254" cy="110914"/>
            </a:xfrm>
            <a:custGeom>
              <a:rect b="b" l="l" r="r" t="t"/>
              <a:pathLst>
                <a:path extrusionOk="0" h="1277" w="72">
                  <a:moveTo>
                    <a:pt x="0" y="0"/>
                  </a:moveTo>
                  <a:lnTo>
                    <a:pt x="0" y="1277"/>
                  </a:lnTo>
                  <a:lnTo>
                    <a:pt x="71" y="1277"/>
                  </a:lnTo>
                  <a:lnTo>
                    <a:pt x="71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5"/>
            <p:cNvSpPr/>
            <p:nvPr/>
          </p:nvSpPr>
          <p:spPr>
            <a:xfrm flipH="1">
              <a:off x="1170972" y="3913473"/>
              <a:ext cx="6601" cy="104139"/>
            </a:xfrm>
            <a:custGeom>
              <a:rect b="b" l="l" r="r" t="t"/>
              <a:pathLst>
                <a:path extrusionOk="0" h="1199" w="76">
                  <a:moveTo>
                    <a:pt x="1" y="0"/>
                  </a:moveTo>
                  <a:lnTo>
                    <a:pt x="1" y="1199"/>
                  </a:lnTo>
                  <a:lnTo>
                    <a:pt x="75" y="1199"/>
                  </a:lnTo>
                  <a:lnTo>
                    <a:pt x="75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5"/>
            <p:cNvSpPr/>
            <p:nvPr/>
          </p:nvSpPr>
          <p:spPr>
            <a:xfrm flipH="1">
              <a:off x="1156294" y="3920161"/>
              <a:ext cx="6167" cy="97451"/>
            </a:xfrm>
            <a:custGeom>
              <a:rect b="b" l="l" r="r" t="t"/>
              <a:pathLst>
                <a:path extrusionOk="0" h="1122" w="71">
                  <a:moveTo>
                    <a:pt x="0" y="0"/>
                  </a:moveTo>
                  <a:lnTo>
                    <a:pt x="0" y="1122"/>
                  </a:lnTo>
                  <a:lnTo>
                    <a:pt x="70" y="1122"/>
                  </a:lnTo>
                  <a:lnTo>
                    <a:pt x="70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5"/>
            <p:cNvSpPr/>
            <p:nvPr/>
          </p:nvSpPr>
          <p:spPr>
            <a:xfrm flipH="1">
              <a:off x="1141355" y="3926588"/>
              <a:ext cx="6167" cy="91024"/>
            </a:xfrm>
            <a:custGeom>
              <a:rect b="b" l="l" r="r" t="t"/>
              <a:pathLst>
                <a:path extrusionOk="0" h="1048" w="71">
                  <a:moveTo>
                    <a:pt x="1" y="1"/>
                  </a:moveTo>
                  <a:lnTo>
                    <a:pt x="1" y="1048"/>
                  </a:lnTo>
                  <a:lnTo>
                    <a:pt x="71" y="1048"/>
                  </a:lnTo>
                  <a:lnTo>
                    <a:pt x="71" y="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5"/>
            <p:cNvSpPr/>
            <p:nvPr/>
          </p:nvSpPr>
          <p:spPr>
            <a:xfrm flipH="1">
              <a:off x="1126329" y="3933363"/>
              <a:ext cx="6167" cy="84249"/>
            </a:xfrm>
            <a:custGeom>
              <a:rect b="b" l="l" r="r" t="t"/>
              <a:pathLst>
                <a:path extrusionOk="0" h="970" w="71">
                  <a:moveTo>
                    <a:pt x="0" y="1"/>
                  </a:moveTo>
                  <a:lnTo>
                    <a:pt x="0" y="970"/>
                  </a:lnTo>
                  <a:lnTo>
                    <a:pt x="71" y="970"/>
                  </a:lnTo>
                  <a:lnTo>
                    <a:pt x="71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5"/>
            <p:cNvSpPr/>
            <p:nvPr/>
          </p:nvSpPr>
          <p:spPr>
            <a:xfrm flipH="1">
              <a:off x="1111303" y="3940051"/>
              <a:ext cx="6514" cy="77562"/>
            </a:xfrm>
            <a:custGeom>
              <a:rect b="b" l="l" r="r" t="t"/>
              <a:pathLst>
                <a:path extrusionOk="0" h="893" w="75">
                  <a:moveTo>
                    <a:pt x="1" y="1"/>
                  </a:moveTo>
                  <a:lnTo>
                    <a:pt x="1" y="893"/>
                  </a:lnTo>
                  <a:lnTo>
                    <a:pt x="74" y="893"/>
                  </a:lnTo>
                  <a:lnTo>
                    <a:pt x="74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5"/>
            <p:cNvSpPr/>
            <p:nvPr/>
          </p:nvSpPr>
          <p:spPr>
            <a:xfrm flipH="1">
              <a:off x="1096625" y="3946825"/>
              <a:ext cx="6167" cy="70787"/>
            </a:xfrm>
            <a:custGeom>
              <a:rect b="b" l="l" r="r" t="t"/>
              <a:pathLst>
                <a:path extrusionOk="0" h="815" w="71">
                  <a:moveTo>
                    <a:pt x="0" y="1"/>
                  </a:moveTo>
                  <a:lnTo>
                    <a:pt x="0" y="815"/>
                  </a:lnTo>
                  <a:lnTo>
                    <a:pt x="71" y="815"/>
                  </a:lnTo>
                  <a:lnTo>
                    <a:pt x="71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5"/>
            <p:cNvSpPr/>
            <p:nvPr/>
          </p:nvSpPr>
          <p:spPr>
            <a:xfrm flipH="1">
              <a:off x="1081599" y="3953600"/>
              <a:ext cx="6254" cy="64012"/>
            </a:xfrm>
            <a:custGeom>
              <a:rect b="b" l="l" r="r" t="t"/>
              <a:pathLst>
                <a:path extrusionOk="0" h="737" w="72">
                  <a:moveTo>
                    <a:pt x="1" y="0"/>
                  </a:moveTo>
                  <a:lnTo>
                    <a:pt x="1" y="737"/>
                  </a:lnTo>
                  <a:lnTo>
                    <a:pt x="72" y="737"/>
                  </a:lnTo>
                  <a:lnTo>
                    <a:pt x="72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5"/>
            <p:cNvSpPr/>
            <p:nvPr/>
          </p:nvSpPr>
          <p:spPr>
            <a:xfrm flipH="1">
              <a:off x="1066573" y="3960027"/>
              <a:ext cx="6514" cy="57585"/>
            </a:xfrm>
            <a:custGeom>
              <a:rect b="b" l="l" r="r" t="t"/>
              <a:pathLst>
                <a:path extrusionOk="0" h="663" w="75">
                  <a:moveTo>
                    <a:pt x="0" y="0"/>
                  </a:moveTo>
                  <a:lnTo>
                    <a:pt x="0" y="663"/>
                  </a:lnTo>
                  <a:lnTo>
                    <a:pt x="75" y="663"/>
                  </a:lnTo>
                  <a:lnTo>
                    <a:pt x="75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5"/>
            <p:cNvSpPr/>
            <p:nvPr/>
          </p:nvSpPr>
          <p:spPr>
            <a:xfrm flipH="1">
              <a:off x="1051895" y="3966715"/>
              <a:ext cx="6254" cy="50897"/>
            </a:xfrm>
            <a:custGeom>
              <a:rect b="b" l="l" r="r" t="t"/>
              <a:pathLst>
                <a:path extrusionOk="0" h="586" w="72">
                  <a:moveTo>
                    <a:pt x="1" y="1"/>
                  </a:moveTo>
                  <a:lnTo>
                    <a:pt x="1" y="586"/>
                  </a:lnTo>
                  <a:lnTo>
                    <a:pt x="72" y="586"/>
                  </a:lnTo>
                  <a:lnTo>
                    <a:pt x="72" y="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5"/>
            <p:cNvSpPr/>
            <p:nvPr/>
          </p:nvSpPr>
          <p:spPr>
            <a:xfrm flipH="1">
              <a:off x="1036869" y="3973403"/>
              <a:ext cx="6167" cy="44209"/>
            </a:xfrm>
            <a:custGeom>
              <a:rect b="b" l="l" r="r" t="t"/>
              <a:pathLst>
                <a:path extrusionOk="0" h="509" w="71">
                  <a:moveTo>
                    <a:pt x="0" y="1"/>
                  </a:moveTo>
                  <a:lnTo>
                    <a:pt x="0" y="509"/>
                  </a:lnTo>
                  <a:lnTo>
                    <a:pt x="71" y="509"/>
                  </a:lnTo>
                  <a:lnTo>
                    <a:pt x="71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5"/>
            <p:cNvSpPr/>
            <p:nvPr/>
          </p:nvSpPr>
          <p:spPr>
            <a:xfrm flipH="1">
              <a:off x="1021843" y="3980177"/>
              <a:ext cx="6254" cy="37435"/>
            </a:xfrm>
            <a:custGeom>
              <a:rect b="b" l="l" r="r" t="t"/>
              <a:pathLst>
                <a:path extrusionOk="0" h="431" w="72">
                  <a:moveTo>
                    <a:pt x="1" y="1"/>
                  </a:moveTo>
                  <a:lnTo>
                    <a:pt x="1" y="431"/>
                  </a:lnTo>
                  <a:lnTo>
                    <a:pt x="71" y="431"/>
                  </a:lnTo>
                  <a:lnTo>
                    <a:pt x="7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5"/>
            <p:cNvSpPr/>
            <p:nvPr/>
          </p:nvSpPr>
          <p:spPr>
            <a:xfrm flipH="1">
              <a:off x="1006904" y="3986692"/>
              <a:ext cx="6427" cy="30920"/>
            </a:xfrm>
            <a:custGeom>
              <a:rect b="b" l="l" r="r" t="t"/>
              <a:pathLst>
                <a:path extrusionOk="0" h="356" w="74">
                  <a:moveTo>
                    <a:pt x="0" y="0"/>
                  </a:moveTo>
                  <a:lnTo>
                    <a:pt x="0" y="356"/>
                  </a:lnTo>
                  <a:lnTo>
                    <a:pt x="74" y="356"/>
                  </a:lnTo>
                  <a:lnTo>
                    <a:pt x="74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5"/>
            <p:cNvSpPr/>
            <p:nvPr/>
          </p:nvSpPr>
          <p:spPr>
            <a:xfrm flipH="1">
              <a:off x="992139" y="3993379"/>
              <a:ext cx="6254" cy="24233"/>
            </a:xfrm>
            <a:custGeom>
              <a:rect b="b" l="l" r="r" t="t"/>
              <a:pathLst>
                <a:path extrusionOk="0" h="279" w="72">
                  <a:moveTo>
                    <a:pt x="1" y="0"/>
                  </a:moveTo>
                  <a:lnTo>
                    <a:pt x="1" y="279"/>
                  </a:lnTo>
                  <a:lnTo>
                    <a:pt x="71" y="279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5"/>
            <p:cNvSpPr/>
            <p:nvPr/>
          </p:nvSpPr>
          <p:spPr>
            <a:xfrm flipH="1">
              <a:off x="977200" y="4000154"/>
              <a:ext cx="6167" cy="17458"/>
            </a:xfrm>
            <a:custGeom>
              <a:rect b="b" l="l" r="r" t="t"/>
              <a:pathLst>
                <a:path extrusionOk="0" h="201" w="71">
                  <a:moveTo>
                    <a:pt x="1" y="0"/>
                  </a:moveTo>
                  <a:lnTo>
                    <a:pt x="1" y="201"/>
                  </a:lnTo>
                  <a:lnTo>
                    <a:pt x="71" y="201"/>
                  </a:lnTo>
                  <a:lnTo>
                    <a:pt x="71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5"/>
            <p:cNvSpPr/>
            <p:nvPr/>
          </p:nvSpPr>
          <p:spPr>
            <a:xfrm flipH="1">
              <a:off x="962087" y="4006842"/>
              <a:ext cx="6601" cy="10770"/>
            </a:xfrm>
            <a:custGeom>
              <a:rect b="b" l="l" r="r" t="t"/>
              <a:pathLst>
                <a:path extrusionOk="0" h="124" w="76">
                  <a:moveTo>
                    <a:pt x="1" y="1"/>
                  </a:moveTo>
                  <a:lnTo>
                    <a:pt x="1" y="124"/>
                  </a:lnTo>
                  <a:lnTo>
                    <a:pt x="75" y="124"/>
                  </a:lnTo>
                  <a:lnTo>
                    <a:pt x="75" y="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5"/>
            <p:cNvSpPr/>
            <p:nvPr/>
          </p:nvSpPr>
          <p:spPr>
            <a:xfrm flipH="1">
              <a:off x="947409" y="4013530"/>
              <a:ext cx="6254" cy="4082"/>
            </a:xfrm>
            <a:custGeom>
              <a:rect b="b" l="l" r="r" t="t"/>
              <a:pathLst>
                <a:path extrusionOk="0" h="47" w="72">
                  <a:moveTo>
                    <a:pt x="0" y="1"/>
                  </a:moveTo>
                  <a:lnTo>
                    <a:pt x="0" y="47"/>
                  </a:lnTo>
                  <a:lnTo>
                    <a:pt x="72" y="47"/>
                  </a:lnTo>
                  <a:lnTo>
                    <a:pt x="72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04F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5"/>
            <p:cNvSpPr/>
            <p:nvPr/>
          </p:nvSpPr>
          <p:spPr>
            <a:xfrm flipH="1">
              <a:off x="939501" y="3743151"/>
              <a:ext cx="618755" cy="274462"/>
            </a:xfrm>
            <a:custGeom>
              <a:rect b="b" l="l" r="r" t="t"/>
              <a:pathLst>
                <a:path extrusionOk="0" h="3160" w="7124">
                  <a:moveTo>
                    <a:pt x="1" y="0"/>
                  </a:moveTo>
                  <a:lnTo>
                    <a:pt x="93" y="43"/>
                  </a:lnTo>
                  <a:lnTo>
                    <a:pt x="93" y="0"/>
                  </a:lnTo>
                  <a:close/>
                  <a:moveTo>
                    <a:pt x="163" y="0"/>
                  </a:moveTo>
                  <a:lnTo>
                    <a:pt x="163" y="75"/>
                  </a:lnTo>
                  <a:lnTo>
                    <a:pt x="262" y="117"/>
                  </a:lnTo>
                  <a:lnTo>
                    <a:pt x="262" y="0"/>
                  </a:lnTo>
                  <a:close/>
                  <a:moveTo>
                    <a:pt x="336" y="0"/>
                  </a:moveTo>
                  <a:lnTo>
                    <a:pt x="336" y="148"/>
                  </a:lnTo>
                  <a:lnTo>
                    <a:pt x="435" y="194"/>
                  </a:lnTo>
                  <a:lnTo>
                    <a:pt x="435" y="0"/>
                  </a:lnTo>
                  <a:close/>
                  <a:moveTo>
                    <a:pt x="505" y="0"/>
                  </a:moveTo>
                  <a:lnTo>
                    <a:pt x="505" y="226"/>
                  </a:lnTo>
                  <a:lnTo>
                    <a:pt x="607" y="272"/>
                  </a:lnTo>
                  <a:lnTo>
                    <a:pt x="607" y="0"/>
                  </a:lnTo>
                  <a:close/>
                  <a:moveTo>
                    <a:pt x="678" y="0"/>
                  </a:moveTo>
                  <a:lnTo>
                    <a:pt x="678" y="303"/>
                  </a:lnTo>
                  <a:lnTo>
                    <a:pt x="777" y="350"/>
                  </a:lnTo>
                  <a:lnTo>
                    <a:pt x="777" y="0"/>
                  </a:lnTo>
                  <a:close/>
                  <a:moveTo>
                    <a:pt x="850" y="0"/>
                  </a:moveTo>
                  <a:lnTo>
                    <a:pt x="850" y="381"/>
                  </a:lnTo>
                  <a:lnTo>
                    <a:pt x="949" y="424"/>
                  </a:lnTo>
                  <a:lnTo>
                    <a:pt x="949" y="0"/>
                  </a:lnTo>
                  <a:close/>
                  <a:moveTo>
                    <a:pt x="1019" y="0"/>
                  </a:moveTo>
                  <a:lnTo>
                    <a:pt x="1019" y="456"/>
                  </a:lnTo>
                  <a:lnTo>
                    <a:pt x="1122" y="501"/>
                  </a:lnTo>
                  <a:lnTo>
                    <a:pt x="1122" y="0"/>
                  </a:lnTo>
                  <a:close/>
                  <a:moveTo>
                    <a:pt x="1193" y="0"/>
                  </a:moveTo>
                  <a:lnTo>
                    <a:pt x="1193" y="533"/>
                  </a:lnTo>
                  <a:lnTo>
                    <a:pt x="1295" y="578"/>
                  </a:lnTo>
                  <a:lnTo>
                    <a:pt x="1295" y="0"/>
                  </a:lnTo>
                  <a:close/>
                  <a:moveTo>
                    <a:pt x="1366" y="0"/>
                  </a:moveTo>
                  <a:lnTo>
                    <a:pt x="1366" y="611"/>
                  </a:lnTo>
                  <a:lnTo>
                    <a:pt x="1464" y="656"/>
                  </a:lnTo>
                  <a:lnTo>
                    <a:pt x="1464" y="0"/>
                  </a:lnTo>
                  <a:close/>
                  <a:moveTo>
                    <a:pt x="1538" y="0"/>
                  </a:moveTo>
                  <a:lnTo>
                    <a:pt x="1538" y="688"/>
                  </a:lnTo>
                  <a:lnTo>
                    <a:pt x="1637" y="734"/>
                  </a:lnTo>
                  <a:lnTo>
                    <a:pt x="1637" y="0"/>
                  </a:lnTo>
                  <a:close/>
                  <a:moveTo>
                    <a:pt x="1708" y="0"/>
                  </a:moveTo>
                  <a:lnTo>
                    <a:pt x="1708" y="765"/>
                  </a:lnTo>
                  <a:lnTo>
                    <a:pt x="1810" y="808"/>
                  </a:lnTo>
                  <a:lnTo>
                    <a:pt x="1810" y="0"/>
                  </a:lnTo>
                  <a:close/>
                  <a:moveTo>
                    <a:pt x="1880" y="0"/>
                  </a:moveTo>
                  <a:lnTo>
                    <a:pt x="1880" y="840"/>
                  </a:lnTo>
                  <a:lnTo>
                    <a:pt x="1979" y="886"/>
                  </a:lnTo>
                  <a:lnTo>
                    <a:pt x="1979" y="0"/>
                  </a:lnTo>
                  <a:close/>
                  <a:moveTo>
                    <a:pt x="2053" y="0"/>
                  </a:moveTo>
                  <a:lnTo>
                    <a:pt x="2053" y="917"/>
                  </a:lnTo>
                  <a:lnTo>
                    <a:pt x="2152" y="963"/>
                  </a:lnTo>
                  <a:lnTo>
                    <a:pt x="2152" y="0"/>
                  </a:lnTo>
                  <a:close/>
                  <a:moveTo>
                    <a:pt x="2222" y="0"/>
                  </a:moveTo>
                  <a:lnTo>
                    <a:pt x="2222" y="995"/>
                  </a:lnTo>
                  <a:lnTo>
                    <a:pt x="2324" y="1040"/>
                  </a:lnTo>
                  <a:lnTo>
                    <a:pt x="2324" y="0"/>
                  </a:lnTo>
                  <a:close/>
                  <a:moveTo>
                    <a:pt x="2395" y="0"/>
                  </a:moveTo>
                  <a:lnTo>
                    <a:pt x="2395" y="1073"/>
                  </a:lnTo>
                  <a:lnTo>
                    <a:pt x="2497" y="1115"/>
                  </a:lnTo>
                  <a:lnTo>
                    <a:pt x="2497" y="0"/>
                  </a:lnTo>
                  <a:close/>
                  <a:moveTo>
                    <a:pt x="2568" y="0"/>
                  </a:moveTo>
                  <a:lnTo>
                    <a:pt x="2568" y="1146"/>
                  </a:lnTo>
                  <a:lnTo>
                    <a:pt x="2666" y="1192"/>
                  </a:lnTo>
                  <a:lnTo>
                    <a:pt x="2666" y="0"/>
                  </a:lnTo>
                  <a:close/>
                  <a:moveTo>
                    <a:pt x="2741" y="0"/>
                  </a:moveTo>
                  <a:lnTo>
                    <a:pt x="2741" y="1224"/>
                  </a:lnTo>
                  <a:lnTo>
                    <a:pt x="2839" y="1270"/>
                  </a:lnTo>
                  <a:lnTo>
                    <a:pt x="2839" y="0"/>
                  </a:lnTo>
                  <a:close/>
                  <a:moveTo>
                    <a:pt x="2910" y="0"/>
                  </a:moveTo>
                  <a:lnTo>
                    <a:pt x="2910" y="1302"/>
                  </a:lnTo>
                  <a:lnTo>
                    <a:pt x="3013" y="1348"/>
                  </a:lnTo>
                  <a:lnTo>
                    <a:pt x="3013" y="0"/>
                  </a:lnTo>
                  <a:close/>
                  <a:moveTo>
                    <a:pt x="3083" y="0"/>
                  </a:moveTo>
                  <a:lnTo>
                    <a:pt x="3083" y="1379"/>
                  </a:lnTo>
                  <a:lnTo>
                    <a:pt x="3182" y="1425"/>
                  </a:lnTo>
                  <a:lnTo>
                    <a:pt x="3182" y="0"/>
                  </a:lnTo>
                  <a:close/>
                  <a:moveTo>
                    <a:pt x="3255" y="0"/>
                  </a:moveTo>
                  <a:lnTo>
                    <a:pt x="3255" y="1457"/>
                  </a:lnTo>
                  <a:lnTo>
                    <a:pt x="3354" y="1499"/>
                  </a:lnTo>
                  <a:lnTo>
                    <a:pt x="3354" y="0"/>
                  </a:lnTo>
                  <a:close/>
                  <a:moveTo>
                    <a:pt x="3425" y="0"/>
                  </a:moveTo>
                  <a:lnTo>
                    <a:pt x="3425" y="1531"/>
                  </a:lnTo>
                  <a:lnTo>
                    <a:pt x="3527" y="1577"/>
                  </a:lnTo>
                  <a:lnTo>
                    <a:pt x="3527" y="0"/>
                  </a:lnTo>
                  <a:close/>
                  <a:moveTo>
                    <a:pt x="3597" y="0"/>
                  </a:moveTo>
                  <a:lnTo>
                    <a:pt x="3597" y="1608"/>
                  </a:lnTo>
                  <a:lnTo>
                    <a:pt x="3700" y="1654"/>
                  </a:lnTo>
                  <a:lnTo>
                    <a:pt x="3700" y="0"/>
                  </a:lnTo>
                  <a:close/>
                  <a:moveTo>
                    <a:pt x="3770" y="0"/>
                  </a:moveTo>
                  <a:lnTo>
                    <a:pt x="3770" y="1686"/>
                  </a:lnTo>
                  <a:lnTo>
                    <a:pt x="3869" y="1732"/>
                  </a:lnTo>
                  <a:lnTo>
                    <a:pt x="3869" y="0"/>
                  </a:lnTo>
                  <a:close/>
                  <a:moveTo>
                    <a:pt x="3943" y="0"/>
                  </a:moveTo>
                  <a:lnTo>
                    <a:pt x="3943" y="1763"/>
                  </a:lnTo>
                  <a:lnTo>
                    <a:pt x="4042" y="1806"/>
                  </a:lnTo>
                  <a:lnTo>
                    <a:pt x="4042" y="0"/>
                  </a:lnTo>
                  <a:close/>
                  <a:moveTo>
                    <a:pt x="4113" y="0"/>
                  </a:moveTo>
                  <a:lnTo>
                    <a:pt x="4113" y="1838"/>
                  </a:lnTo>
                  <a:lnTo>
                    <a:pt x="4214" y="1883"/>
                  </a:lnTo>
                  <a:lnTo>
                    <a:pt x="4214" y="0"/>
                  </a:lnTo>
                  <a:close/>
                  <a:moveTo>
                    <a:pt x="4285" y="0"/>
                  </a:moveTo>
                  <a:lnTo>
                    <a:pt x="4285" y="1916"/>
                  </a:lnTo>
                  <a:lnTo>
                    <a:pt x="4384" y="1961"/>
                  </a:lnTo>
                  <a:lnTo>
                    <a:pt x="4384" y="0"/>
                  </a:lnTo>
                  <a:close/>
                  <a:moveTo>
                    <a:pt x="4458" y="0"/>
                  </a:moveTo>
                  <a:lnTo>
                    <a:pt x="4458" y="1993"/>
                  </a:lnTo>
                  <a:lnTo>
                    <a:pt x="4557" y="2038"/>
                  </a:lnTo>
                  <a:lnTo>
                    <a:pt x="4557" y="0"/>
                  </a:lnTo>
                  <a:close/>
                  <a:moveTo>
                    <a:pt x="4627" y="0"/>
                  </a:moveTo>
                  <a:lnTo>
                    <a:pt x="4627" y="2070"/>
                  </a:lnTo>
                  <a:lnTo>
                    <a:pt x="4730" y="2113"/>
                  </a:lnTo>
                  <a:lnTo>
                    <a:pt x="4730" y="0"/>
                  </a:lnTo>
                  <a:close/>
                  <a:moveTo>
                    <a:pt x="4800" y="0"/>
                  </a:moveTo>
                  <a:lnTo>
                    <a:pt x="4800" y="2148"/>
                  </a:lnTo>
                  <a:lnTo>
                    <a:pt x="4902" y="2191"/>
                  </a:lnTo>
                  <a:lnTo>
                    <a:pt x="4902" y="0"/>
                  </a:lnTo>
                  <a:close/>
                  <a:moveTo>
                    <a:pt x="4973" y="0"/>
                  </a:moveTo>
                  <a:lnTo>
                    <a:pt x="4973" y="2222"/>
                  </a:lnTo>
                  <a:lnTo>
                    <a:pt x="5072" y="2268"/>
                  </a:lnTo>
                  <a:lnTo>
                    <a:pt x="5072" y="0"/>
                  </a:lnTo>
                  <a:close/>
                  <a:moveTo>
                    <a:pt x="5145" y="0"/>
                  </a:moveTo>
                  <a:lnTo>
                    <a:pt x="5145" y="2300"/>
                  </a:lnTo>
                  <a:lnTo>
                    <a:pt x="5244" y="2346"/>
                  </a:lnTo>
                  <a:lnTo>
                    <a:pt x="5244" y="0"/>
                  </a:lnTo>
                  <a:close/>
                  <a:moveTo>
                    <a:pt x="5315" y="0"/>
                  </a:moveTo>
                  <a:lnTo>
                    <a:pt x="5315" y="2377"/>
                  </a:lnTo>
                  <a:lnTo>
                    <a:pt x="5417" y="2423"/>
                  </a:lnTo>
                  <a:lnTo>
                    <a:pt x="5417" y="0"/>
                  </a:lnTo>
                  <a:close/>
                  <a:moveTo>
                    <a:pt x="5488" y="0"/>
                  </a:moveTo>
                  <a:lnTo>
                    <a:pt x="5488" y="2455"/>
                  </a:lnTo>
                  <a:lnTo>
                    <a:pt x="5586" y="2497"/>
                  </a:lnTo>
                  <a:lnTo>
                    <a:pt x="5586" y="0"/>
                  </a:lnTo>
                  <a:close/>
                  <a:moveTo>
                    <a:pt x="5661" y="0"/>
                  </a:moveTo>
                  <a:lnTo>
                    <a:pt x="5661" y="2529"/>
                  </a:lnTo>
                  <a:lnTo>
                    <a:pt x="5759" y="2575"/>
                  </a:lnTo>
                  <a:lnTo>
                    <a:pt x="5759" y="0"/>
                  </a:lnTo>
                  <a:close/>
                  <a:moveTo>
                    <a:pt x="5830" y="0"/>
                  </a:moveTo>
                  <a:lnTo>
                    <a:pt x="5830" y="2606"/>
                  </a:lnTo>
                  <a:lnTo>
                    <a:pt x="5932" y="2652"/>
                  </a:lnTo>
                  <a:lnTo>
                    <a:pt x="5932" y="0"/>
                  </a:lnTo>
                  <a:close/>
                  <a:moveTo>
                    <a:pt x="6003" y="0"/>
                  </a:moveTo>
                  <a:lnTo>
                    <a:pt x="6003" y="2684"/>
                  </a:lnTo>
                  <a:lnTo>
                    <a:pt x="6105" y="2730"/>
                  </a:lnTo>
                  <a:lnTo>
                    <a:pt x="6105" y="0"/>
                  </a:lnTo>
                  <a:close/>
                  <a:moveTo>
                    <a:pt x="6175" y="0"/>
                  </a:moveTo>
                  <a:lnTo>
                    <a:pt x="6175" y="2762"/>
                  </a:lnTo>
                  <a:lnTo>
                    <a:pt x="6274" y="2804"/>
                  </a:lnTo>
                  <a:lnTo>
                    <a:pt x="6274" y="0"/>
                  </a:lnTo>
                  <a:close/>
                  <a:moveTo>
                    <a:pt x="6348" y="0"/>
                  </a:moveTo>
                  <a:lnTo>
                    <a:pt x="6348" y="2839"/>
                  </a:lnTo>
                  <a:lnTo>
                    <a:pt x="6447" y="2881"/>
                  </a:lnTo>
                  <a:lnTo>
                    <a:pt x="6447" y="0"/>
                  </a:lnTo>
                  <a:close/>
                  <a:moveTo>
                    <a:pt x="6517" y="0"/>
                  </a:moveTo>
                  <a:lnTo>
                    <a:pt x="6517" y="2913"/>
                  </a:lnTo>
                  <a:lnTo>
                    <a:pt x="6620" y="2959"/>
                  </a:lnTo>
                  <a:lnTo>
                    <a:pt x="6620" y="0"/>
                  </a:lnTo>
                  <a:close/>
                  <a:moveTo>
                    <a:pt x="6690" y="0"/>
                  </a:moveTo>
                  <a:lnTo>
                    <a:pt x="6690" y="2990"/>
                  </a:lnTo>
                  <a:lnTo>
                    <a:pt x="6789" y="3037"/>
                  </a:lnTo>
                  <a:lnTo>
                    <a:pt x="6789" y="0"/>
                  </a:lnTo>
                  <a:close/>
                  <a:moveTo>
                    <a:pt x="6863" y="0"/>
                  </a:moveTo>
                  <a:lnTo>
                    <a:pt x="6863" y="3068"/>
                  </a:lnTo>
                  <a:lnTo>
                    <a:pt x="6961" y="3114"/>
                  </a:lnTo>
                  <a:lnTo>
                    <a:pt x="6961" y="0"/>
                  </a:lnTo>
                  <a:close/>
                  <a:moveTo>
                    <a:pt x="7033" y="0"/>
                  </a:moveTo>
                  <a:lnTo>
                    <a:pt x="7033" y="3146"/>
                  </a:lnTo>
                  <a:lnTo>
                    <a:pt x="7067" y="3160"/>
                  </a:lnTo>
                  <a:lnTo>
                    <a:pt x="7124" y="3160"/>
                  </a:lnTo>
                  <a:lnTo>
                    <a:pt x="712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5"/>
            <p:cNvSpPr/>
            <p:nvPr/>
          </p:nvSpPr>
          <p:spPr>
            <a:xfrm flipH="1">
              <a:off x="1544099" y="3743151"/>
              <a:ext cx="6167" cy="6514"/>
            </a:xfrm>
            <a:custGeom>
              <a:rect b="b" l="l" r="r" t="t"/>
              <a:pathLst>
                <a:path extrusionOk="0" h="75" w="71">
                  <a:moveTo>
                    <a:pt x="1" y="0"/>
                  </a:moveTo>
                  <a:lnTo>
                    <a:pt x="1" y="43"/>
                  </a:lnTo>
                  <a:lnTo>
                    <a:pt x="71" y="7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5"/>
            <p:cNvSpPr/>
            <p:nvPr/>
          </p:nvSpPr>
          <p:spPr>
            <a:xfrm flipH="1">
              <a:off x="1529073" y="3743151"/>
              <a:ext cx="6427" cy="12941"/>
            </a:xfrm>
            <a:custGeom>
              <a:rect b="b" l="l" r="r" t="t"/>
              <a:pathLst>
                <a:path extrusionOk="0" h="149" w="74">
                  <a:moveTo>
                    <a:pt x="0" y="0"/>
                  </a:moveTo>
                  <a:lnTo>
                    <a:pt x="0" y="117"/>
                  </a:lnTo>
                  <a:lnTo>
                    <a:pt x="74" y="14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5"/>
            <p:cNvSpPr/>
            <p:nvPr/>
          </p:nvSpPr>
          <p:spPr>
            <a:xfrm flipH="1">
              <a:off x="1514395" y="3743151"/>
              <a:ext cx="6167" cy="19716"/>
            </a:xfrm>
            <a:custGeom>
              <a:rect b="b" l="l" r="r" t="t"/>
              <a:pathLst>
                <a:path extrusionOk="0" h="227" w="71">
                  <a:moveTo>
                    <a:pt x="1" y="0"/>
                  </a:moveTo>
                  <a:lnTo>
                    <a:pt x="1" y="194"/>
                  </a:lnTo>
                  <a:lnTo>
                    <a:pt x="71" y="226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5"/>
            <p:cNvSpPr/>
            <p:nvPr/>
          </p:nvSpPr>
          <p:spPr>
            <a:xfrm flipH="1">
              <a:off x="1499369" y="3743151"/>
              <a:ext cx="6167" cy="26404"/>
            </a:xfrm>
            <a:custGeom>
              <a:rect b="b" l="l" r="r" t="t"/>
              <a:pathLst>
                <a:path extrusionOk="0" h="304" w="71">
                  <a:moveTo>
                    <a:pt x="0" y="0"/>
                  </a:moveTo>
                  <a:lnTo>
                    <a:pt x="0" y="272"/>
                  </a:lnTo>
                  <a:lnTo>
                    <a:pt x="71" y="30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5"/>
            <p:cNvSpPr/>
            <p:nvPr/>
          </p:nvSpPr>
          <p:spPr>
            <a:xfrm flipH="1">
              <a:off x="1484343" y="3743151"/>
              <a:ext cx="6514" cy="33179"/>
            </a:xfrm>
            <a:custGeom>
              <a:rect b="b" l="l" r="r" t="t"/>
              <a:pathLst>
                <a:path extrusionOk="0" h="382" w="75">
                  <a:moveTo>
                    <a:pt x="1" y="0"/>
                  </a:moveTo>
                  <a:lnTo>
                    <a:pt x="1" y="350"/>
                  </a:lnTo>
                  <a:lnTo>
                    <a:pt x="74" y="38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5"/>
            <p:cNvSpPr/>
            <p:nvPr/>
          </p:nvSpPr>
          <p:spPr>
            <a:xfrm flipH="1">
              <a:off x="1469665" y="3743151"/>
              <a:ext cx="6167" cy="39606"/>
            </a:xfrm>
            <a:custGeom>
              <a:rect b="b" l="l" r="r" t="t"/>
              <a:pathLst>
                <a:path extrusionOk="0" h="456" w="71">
                  <a:moveTo>
                    <a:pt x="0" y="0"/>
                  </a:moveTo>
                  <a:lnTo>
                    <a:pt x="0" y="424"/>
                  </a:lnTo>
                  <a:lnTo>
                    <a:pt x="70" y="45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5"/>
            <p:cNvSpPr/>
            <p:nvPr/>
          </p:nvSpPr>
          <p:spPr>
            <a:xfrm flipH="1">
              <a:off x="1454639" y="3743151"/>
              <a:ext cx="6254" cy="46294"/>
            </a:xfrm>
            <a:custGeom>
              <a:rect b="b" l="l" r="r" t="t"/>
              <a:pathLst>
                <a:path extrusionOk="0" h="533" w="72">
                  <a:moveTo>
                    <a:pt x="1" y="0"/>
                  </a:moveTo>
                  <a:lnTo>
                    <a:pt x="1" y="501"/>
                  </a:lnTo>
                  <a:lnTo>
                    <a:pt x="72" y="53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5"/>
            <p:cNvSpPr/>
            <p:nvPr/>
          </p:nvSpPr>
          <p:spPr>
            <a:xfrm flipH="1">
              <a:off x="1439613" y="3743151"/>
              <a:ext cx="6254" cy="53068"/>
            </a:xfrm>
            <a:custGeom>
              <a:rect b="b" l="l" r="r" t="t"/>
              <a:pathLst>
                <a:path extrusionOk="0" h="611" w="72">
                  <a:moveTo>
                    <a:pt x="1" y="0"/>
                  </a:moveTo>
                  <a:lnTo>
                    <a:pt x="1" y="578"/>
                  </a:lnTo>
                  <a:lnTo>
                    <a:pt x="72" y="61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5"/>
            <p:cNvSpPr/>
            <p:nvPr/>
          </p:nvSpPr>
          <p:spPr>
            <a:xfrm flipH="1">
              <a:off x="1424587" y="3743151"/>
              <a:ext cx="6601" cy="59843"/>
            </a:xfrm>
            <a:custGeom>
              <a:rect b="b" l="l" r="r" t="t"/>
              <a:pathLst>
                <a:path extrusionOk="0" h="689" w="76">
                  <a:moveTo>
                    <a:pt x="1" y="0"/>
                  </a:moveTo>
                  <a:lnTo>
                    <a:pt x="1" y="656"/>
                  </a:lnTo>
                  <a:lnTo>
                    <a:pt x="75" y="68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5"/>
            <p:cNvSpPr/>
            <p:nvPr/>
          </p:nvSpPr>
          <p:spPr>
            <a:xfrm flipH="1">
              <a:off x="1409909" y="3743151"/>
              <a:ext cx="6167" cy="66531"/>
            </a:xfrm>
            <a:custGeom>
              <a:rect b="b" l="l" r="r" t="t"/>
              <a:pathLst>
                <a:path extrusionOk="0" h="766" w="71">
                  <a:moveTo>
                    <a:pt x="0" y="0"/>
                  </a:moveTo>
                  <a:lnTo>
                    <a:pt x="0" y="734"/>
                  </a:lnTo>
                  <a:lnTo>
                    <a:pt x="71" y="76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5"/>
            <p:cNvSpPr/>
            <p:nvPr/>
          </p:nvSpPr>
          <p:spPr>
            <a:xfrm flipH="1">
              <a:off x="1394883" y="3743151"/>
              <a:ext cx="6254" cy="72958"/>
            </a:xfrm>
            <a:custGeom>
              <a:rect b="b" l="l" r="r" t="t"/>
              <a:pathLst>
                <a:path extrusionOk="0" h="840" w="72">
                  <a:moveTo>
                    <a:pt x="1" y="0"/>
                  </a:moveTo>
                  <a:lnTo>
                    <a:pt x="1" y="808"/>
                  </a:lnTo>
                  <a:lnTo>
                    <a:pt x="71" y="84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5"/>
            <p:cNvSpPr/>
            <p:nvPr/>
          </p:nvSpPr>
          <p:spPr>
            <a:xfrm flipH="1">
              <a:off x="1379944" y="3743151"/>
              <a:ext cx="6427" cy="79646"/>
            </a:xfrm>
            <a:custGeom>
              <a:rect b="b" l="l" r="r" t="t"/>
              <a:pathLst>
                <a:path extrusionOk="0" h="917" w="74">
                  <a:moveTo>
                    <a:pt x="0" y="0"/>
                  </a:moveTo>
                  <a:lnTo>
                    <a:pt x="0" y="886"/>
                  </a:lnTo>
                  <a:lnTo>
                    <a:pt x="74" y="91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5"/>
            <p:cNvSpPr/>
            <p:nvPr/>
          </p:nvSpPr>
          <p:spPr>
            <a:xfrm flipH="1">
              <a:off x="1365179" y="3743151"/>
              <a:ext cx="6254" cy="86421"/>
            </a:xfrm>
            <a:custGeom>
              <a:rect b="b" l="l" r="r" t="t"/>
              <a:pathLst>
                <a:path extrusionOk="0" h="995" w="72">
                  <a:moveTo>
                    <a:pt x="1" y="0"/>
                  </a:moveTo>
                  <a:lnTo>
                    <a:pt x="1" y="963"/>
                  </a:lnTo>
                  <a:lnTo>
                    <a:pt x="71" y="99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5"/>
            <p:cNvSpPr/>
            <p:nvPr/>
          </p:nvSpPr>
          <p:spPr>
            <a:xfrm flipH="1">
              <a:off x="1350240" y="3743151"/>
              <a:ext cx="6167" cy="93195"/>
            </a:xfrm>
            <a:custGeom>
              <a:rect b="b" l="l" r="r" t="t"/>
              <a:pathLst>
                <a:path extrusionOk="0" h="1073" w="71">
                  <a:moveTo>
                    <a:pt x="0" y="0"/>
                  </a:moveTo>
                  <a:lnTo>
                    <a:pt x="0" y="1040"/>
                  </a:lnTo>
                  <a:lnTo>
                    <a:pt x="71" y="107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5"/>
            <p:cNvSpPr/>
            <p:nvPr/>
          </p:nvSpPr>
          <p:spPr>
            <a:xfrm flipH="1">
              <a:off x="1335127" y="3743151"/>
              <a:ext cx="6254" cy="99623"/>
            </a:xfrm>
            <a:custGeom>
              <a:rect b="b" l="l" r="r" t="t"/>
              <a:pathLst>
                <a:path extrusionOk="0" h="1147" w="72">
                  <a:moveTo>
                    <a:pt x="0" y="0"/>
                  </a:moveTo>
                  <a:lnTo>
                    <a:pt x="0" y="1115"/>
                  </a:lnTo>
                  <a:lnTo>
                    <a:pt x="71" y="1146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5"/>
            <p:cNvSpPr/>
            <p:nvPr/>
          </p:nvSpPr>
          <p:spPr>
            <a:xfrm flipH="1">
              <a:off x="1320188" y="3743151"/>
              <a:ext cx="6514" cy="106397"/>
            </a:xfrm>
            <a:custGeom>
              <a:rect b="b" l="l" r="r" t="t"/>
              <a:pathLst>
                <a:path extrusionOk="0" h="1225" w="75">
                  <a:moveTo>
                    <a:pt x="0" y="0"/>
                  </a:moveTo>
                  <a:lnTo>
                    <a:pt x="0" y="1192"/>
                  </a:lnTo>
                  <a:lnTo>
                    <a:pt x="75" y="1224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5"/>
            <p:cNvSpPr/>
            <p:nvPr/>
          </p:nvSpPr>
          <p:spPr>
            <a:xfrm flipH="1">
              <a:off x="1305423" y="3743151"/>
              <a:ext cx="6254" cy="113172"/>
            </a:xfrm>
            <a:custGeom>
              <a:rect b="b" l="l" r="r" t="t"/>
              <a:pathLst>
                <a:path extrusionOk="0" h="1303" w="72">
                  <a:moveTo>
                    <a:pt x="0" y="0"/>
                  </a:moveTo>
                  <a:lnTo>
                    <a:pt x="0" y="1270"/>
                  </a:lnTo>
                  <a:lnTo>
                    <a:pt x="71" y="130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5"/>
            <p:cNvSpPr/>
            <p:nvPr/>
          </p:nvSpPr>
          <p:spPr>
            <a:xfrm flipH="1">
              <a:off x="1290484" y="3743151"/>
              <a:ext cx="6167" cy="119860"/>
            </a:xfrm>
            <a:custGeom>
              <a:rect b="b" l="l" r="r" t="t"/>
              <a:pathLst>
                <a:path extrusionOk="0" h="1380" w="71">
                  <a:moveTo>
                    <a:pt x="1" y="0"/>
                  </a:moveTo>
                  <a:lnTo>
                    <a:pt x="1" y="1348"/>
                  </a:lnTo>
                  <a:lnTo>
                    <a:pt x="71" y="1379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5"/>
            <p:cNvSpPr/>
            <p:nvPr/>
          </p:nvSpPr>
          <p:spPr>
            <a:xfrm flipH="1">
              <a:off x="1275458" y="3743151"/>
              <a:ext cx="6514" cy="126548"/>
            </a:xfrm>
            <a:custGeom>
              <a:rect b="b" l="l" r="r" t="t"/>
              <a:pathLst>
                <a:path extrusionOk="0" h="1457" w="75">
                  <a:moveTo>
                    <a:pt x="1" y="0"/>
                  </a:moveTo>
                  <a:lnTo>
                    <a:pt x="1" y="1425"/>
                  </a:lnTo>
                  <a:lnTo>
                    <a:pt x="74" y="1457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5"/>
            <p:cNvSpPr/>
            <p:nvPr/>
          </p:nvSpPr>
          <p:spPr>
            <a:xfrm flipH="1">
              <a:off x="1260780" y="3743151"/>
              <a:ext cx="6167" cy="132975"/>
            </a:xfrm>
            <a:custGeom>
              <a:rect b="b" l="l" r="r" t="t"/>
              <a:pathLst>
                <a:path extrusionOk="0" h="1531" w="71">
                  <a:moveTo>
                    <a:pt x="0" y="0"/>
                  </a:moveTo>
                  <a:lnTo>
                    <a:pt x="0" y="1499"/>
                  </a:lnTo>
                  <a:lnTo>
                    <a:pt x="71" y="1531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5"/>
            <p:cNvSpPr/>
            <p:nvPr/>
          </p:nvSpPr>
          <p:spPr>
            <a:xfrm flipH="1">
              <a:off x="1245754" y="3743151"/>
              <a:ext cx="6167" cy="139750"/>
            </a:xfrm>
            <a:custGeom>
              <a:rect b="b" l="l" r="r" t="t"/>
              <a:pathLst>
                <a:path extrusionOk="0" h="1609" w="71">
                  <a:moveTo>
                    <a:pt x="0" y="0"/>
                  </a:moveTo>
                  <a:lnTo>
                    <a:pt x="0" y="1577"/>
                  </a:lnTo>
                  <a:lnTo>
                    <a:pt x="70" y="1608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5"/>
            <p:cNvSpPr/>
            <p:nvPr/>
          </p:nvSpPr>
          <p:spPr>
            <a:xfrm flipH="1">
              <a:off x="1230815" y="3743151"/>
              <a:ext cx="6167" cy="146524"/>
            </a:xfrm>
            <a:custGeom>
              <a:rect b="b" l="l" r="r" t="t"/>
              <a:pathLst>
                <a:path extrusionOk="0" h="1687" w="71">
                  <a:moveTo>
                    <a:pt x="1" y="0"/>
                  </a:moveTo>
                  <a:lnTo>
                    <a:pt x="1" y="1654"/>
                  </a:lnTo>
                  <a:lnTo>
                    <a:pt x="71" y="1686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5"/>
            <p:cNvSpPr/>
            <p:nvPr/>
          </p:nvSpPr>
          <p:spPr>
            <a:xfrm flipH="1">
              <a:off x="1215702" y="3743151"/>
              <a:ext cx="6514" cy="153212"/>
            </a:xfrm>
            <a:custGeom>
              <a:rect b="b" l="l" r="r" t="t"/>
              <a:pathLst>
                <a:path extrusionOk="0" h="1764" w="75">
                  <a:moveTo>
                    <a:pt x="0" y="0"/>
                  </a:moveTo>
                  <a:lnTo>
                    <a:pt x="0" y="1732"/>
                  </a:lnTo>
                  <a:lnTo>
                    <a:pt x="74" y="176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5"/>
            <p:cNvSpPr/>
            <p:nvPr/>
          </p:nvSpPr>
          <p:spPr>
            <a:xfrm flipH="1">
              <a:off x="1201024" y="3743151"/>
              <a:ext cx="6254" cy="159639"/>
            </a:xfrm>
            <a:custGeom>
              <a:rect b="b" l="l" r="r" t="t"/>
              <a:pathLst>
                <a:path extrusionOk="0" h="1838" w="72">
                  <a:moveTo>
                    <a:pt x="1" y="0"/>
                  </a:moveTo>
                  <a:lnTo>
                    <a:pt x="1" y="1806"/>
                  </a:lnTo>
                  <a:lnTo>
                    <a:pt x="72" y="1838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5"/>
            <p:cNvSpPr/>
            <p:nvPr/>
          </p:nvSpPr>
          <p:spPr>
            <a:xfrm flipH="1">
              <a:off x="1185998" y="3743151"/>
              <a:ext cx="6254" cy="166414"/>
            </a:xfrm>
            <a:custGeom>
              <a:rect b="b" l="l" r="r" t="t"/>
              <a:pathLst>
                <a:path extrusionOk="0" h="1916" w="72">
                  <a:moveTo>
                    <a:pt x="0" y="0"/>
                  </a:moveTo>
                  <a:lnTo>
                    <a:pt x="0" y="1883"/>
                  </a:lnTo>
                  <a:lnTo>
                    <a:pt x="71" y="1916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5"/>
            <p:cNvSpPr/>
            <p:nvPr/>
          </p:nvSpPr>
          <p:spPr>
            <a:xfrm flipH="1">
              <a:off x="1170972" y="3743151"/>
              <a:ext cx="6601" cy="173102"/>
            </a:xfrm>
            <a:custGeom>
              <a:rect b="b" l="l" r="r" t="t"/>
              <a:pathLst>
                <a:path extrusionOk="0" h="1993" w="76">
                  <a:moveTo>
                    <a:pt x="1" y="0"/>
                  </a:moveTo>
                  <a:lnTo>
                    <a:pt x="1" y="1961"/>
                  </a:lnTo>
                  <a:lnTo>
                    <a:pt x="75" y="199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5"/>
            <p:cNvSpPr/>
            <p:nvPr/>
          </p:nvSpPr>
          <p:spPr>
            <a:xfrm flipH="1">
              <a:off x="1156294" y="3743151"/>
              <a:ext cx="6167" cy="179877"/>
            </a:xfrm>
            <a:custGeom>
              <a:rect b="b" l="l" r="r" t="t"/>
              <a:pathLst>
                <a:path extrusionOk="0" h="2071" w="71">
                  <a:moveTo>
                    <a:pt x="0" y="0"/>
                  </a:moveTo>
                  <a:lnTo>
                    <a:pt x="0" y="2038"/>
                  </a:lnTo>
                  <a:lnTo>
                    <a:pt x="70" y="207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5"/>
            <p:cNvSpPr/>
            <p:nvPr/>
          </p:nvSpPr>
          <p:spPr>
            <a:xfrm flipH="1">
              <a:off x="1141355" y="3743151"/>
              <a:ext cx="6167" cy="186651"/>
            </a:xfrm>
            <a:custGeom>
              <a:rect b="b" l="l" r="r" t="t"/>
              <a:pathLst>
                <a:path extrusionOk="0" h="2149" w="71">
                  <a:moveTo>
                    <a:pt x="1" y="0"/>
                  </a:moveTo>
                  <a:lnTo>
                    <a:pt x="1" y="2113"/>
                  </a:lnTo>
                  <a:lnTo>
                    <a:pt x="71" y="2148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5"/>
            <p:cNvSpPr/>
            <p:nvPr/>
          </p:nvSpPr>
          <p:spPr>
            <a:xfrm flipH="1">
              <a:off x="1126329" y="3743151"/>
              <a:ext cx="6167" cy="192992"/>
            </a:xfrm>
            <a:custGeom>
              <a:rect b="b" l="l" r="r" t="t"/>
              <a:pathLst>
                <a:path extrusionOk="0" h="2222" w="71">
                  <a:moveTo>
                    <a:pt x="0" y="0"/>
                  </a:moveTo>
                  <a:lnTo>
                    <a:pt x="0" y="2191"/>
                  </a:lnTo>
                  <a:lnTo>
                    <a:pt x="71" y="222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5"/>
            <p:cNvSpPr/>
            <p:nvPr/>
          </p:nvSpPr>
          <p:spPr>
            <a:xfrm flipH="1">
              <a:off x="1111303" y="3743151"/>
              <a:ext cx="6514" cy="199767"/>
            </a:xfrm>
            <a:custGeom>
              <a:rect b="b" l="l" r="r" t="t"/>
              <a:pathLst>
                <a:path extrusionOk="0" h="2300" w="75">
                  <a:moveTo>
                    <a:pt x="1" y="0"/>
                  </a:moveTo>
                  <a:lnTo>
                    <a:pt x="1" y="2268"/>
                  </a:lnTo>
                  <a:lnTo>
                    <a:pt x="74" y="230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5"/>
            <p:cNvSpPr/>
            <p:nvPr/>
          </p:nvSpPr>
          <p:spPr>
            <a:xfrm flipH="1">
              <a:off x="1096625" y="3743151"/>
              <a:ext cx="6167" cy="206454"/>
            </a:xfrm>
            <a:custGeom>
              <a:rect b="b" l="l" r="r" t="t"/>
              <a:pathLst>
                <a:path extrusionOk="0" h="2377" w="71">
                  <a:moveTo>
                    <a:pt x="0" y="0"/>
                  </a:moveTo>
                  <a:lnTo>
                    <a:pt x="0" y="2346"/>
                  </a:lnTo>
                  <a:lnTo>
                    <a:pt x="71" y="2377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5"/>
            <p:cNvSpPr/>
            <p:nvPr/>
          </p:nvSpPr>
          <p:spPr>
            <a:xfrm flipH="1">
              <a:off x="1081599" y="3743151"/>
              <a:ext cx="6254" cy="213229"/>
            </a:xfrm>
            <a:custGeom>
              <a:rect b="b" l="l" r="r" t="t"/>
              <a:pathLst>
                <a:path extrusionOk="0" h="2455" w="72">
                  <a:moveTo>
                    <a:pt x="1" y="0"/>
                  </a:moveTo>
                  <a:lnTo>
                    <a:pt x="1" y="2423"/>
                  </a:lnTo>
                  <a:lnTo>
                    <a:pt x="72" y="2455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5"/>
            <p:cNvSpPr/>
            <p:nvPr/>
          </p:nvSpPr>
          <p:spPr>
            <a:xfrm flipH="1">
              <a:off x="1066573" y="3743151"/>
              <a:ext cx="6514" cy="219743"/>
            </a:xfrm>
            <a:custGeom>
              <a:rect b="b" l="l" r="r" t="t"/>
              <a:pathLst>
                <a:path extrusionOk="0" h="2530" w="75">
                  <a:moveTo>
                    <a:pt x="0" y="0"/>
                  </a:moveTo>
                  <a:lnTo>
                    <a:pt x="0" y="2497"/>
                  </a:lnTo>
                  <a:lnTo>
                    <a:pt x="75" y="252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5"/>
            <p:cNvSpPr/>
            <p:nvPr/>
          </p:nvSpPr>
          <p:spPr>
            <a:xfrm flipH="1">
              <a:off x="1051895" y="3743151"/>
              <a:ext cx="6254" cy="226431"/>
            </a:xfrm>
            <a:custGeom>
              <a:rect b="b" l="l" r="r" t="t"/>
              <a:pathLst>
                <a:path extrusionOk="0" h="2607" w="72">
                  <a:moveTo>
                    <a:pt x="1" y="0"/>
                  </a:moveTo>
                  <a:lnTo>
                    <a:pt x="1" y="2575"/>
                  </a:lnTo>
                  <a:lnTo>
                    <a:pt x="72" y="2606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5"/>
            <p:cNvSpPr/>
            <p:nvPr/>
          </p:nvSpPr>
          <p:spPr>
            <a:xfrm flipH="1">
              <a:off x="1036869" y="3743151"/>
              <a:ext cx="6167" cy="233206"/>
            </a:xfrm>
            <a:custGeom>
              <a:rect b="b" l="l" r="r" t="t"/>
              <a:pathLst>
                <a:path extrusionOk="0" h="2685" w="71">
                  <a:moveTo>
                    <a:pt x="0" y="0"/>
                  </a:moveTo>
                  <a:lnTo>
                    <a:pt x="0" y="2652"/>
                  </a:lnTo>
                  <a:lnTo>
                    <a:pt x="71" y="268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5"/>
            <p:cNvSpPr/>
            <p:nvPr/>
          </p:nvSpPr>
          <p:spPr>
            <a:xfrm flipH="1">
              <a:off x="1021843" y="3743151"/>
              <a:ext cx="6254" cy="239894"/>
            </a:xfrm>
            <a:custGeom>
              <a:rect b="b" l="l" r="r" t="t"/>
              <a:pathLst>
                <a:path extrusionOk="0" h="2762" w="72">
                  <a:moveTo>
                    <a:pt x="1" y="0"/>
                  </a:moveTo>
                  <a:lnTo>
                    <a:pt x="1" y="2730"/>
                  </a:lnTo>
                  <a:lnTo>
                    <a:pt x="71" y="276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5"/>
            <p:cNvSpPr/>
            <p:nvPr/>
          </p:nvSpPr>
          <p:spPr>
            <a:xfrm flipH="1">
              <a:off x="1006904" y="3743151"/>
              <a:ext cx="6427" cy="246581"/>
            </a:xfrm>
            <a:custGeom>
              <a:rect b="b" l="l" r="r" t="t"/>
              <a:pathLst>
                <a:path extrusionOk="0" h="2839" w="74">
                  <a:moveTo>
                    <a:pt x="0" y="0"/>
                  </a:moveTo>
                  <a:lnTo>
                    <a:pt x="0" y="2804"/>
                  </a:lnTo>
                  <a:lnTo>
                    <a:pt x="74" y="283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5"/>
            <p:cNvSpPr/>
            <p:nvPr/>
          </p:nvSpPr>
          <p:spPr>
            <a:xfrm flipH="1">
              <a:off x="992139" y="3743151"/>
              <a:ext cx="6254" cy="253095"/>
            </a:xfrm>
            <a:custGeom>
              <a:rect b="b" l="l" r="r" t="t"/>
              <a:pathLst>
                <a:path extrusionOk="0" h="2914" w="72">
                  <a:moveTo>
                    <a:pt x="1" y="0"/>
                  </a:moveTo>
                  <a:lnTo>
                    <a:pt x="1" y="2881"/>
                  </a:lnTo>
                  <a:lnTo>
                    <a:pt x="71" y="291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5"/>
            <p:cNvSpPr/>
            <p:nvPr/>
          </p:nvSpPr>
          <p:spPr>
            <a:xfrm flipH="1">
              <a:off x="977200" y="3743151"/>
              <a:ext cx="6167" cy="259783"/>
            </a:xfrm>
            <a:custGeom>
              <a:rect b="b" l="l" r="r" t="t"/>
              <a:pathLst>
                <a:path extrusionOk="0" h="2991" w="71">
                  <a:moveTo>
                    <a:pt x="1" y="0"/>
                  </a:moveTo>
                  <a:lnTo>
                    <a:pt x="1" y="2959"/>
                  </a:lnTo>
                  <a:lnTo>
                    <a:pt x="71" y="299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5"/>
            <p:cNvSpPr/>
            <p:nvPr/>
          </p:nvSpPr>
          <p:spPr>
            <a:xfrm flipH="1">
              <a:off x="962087" y="3743151"/>
              <a:ext cx="6601" cy="266558"/>
            </a:xfrm>
            <a:custGeom>
              <a:rect b="b" l="l" r="r" t="t"/>
              <a:pathLst>
                <a:path extrusionOk="0" h="3069" w="76">
                  <a:moveTo>
                    <a:pt x="1" y="0"/>
                  </a:moveTo>
                  <a:lnTo>
                    <a:pt x="1" y="3037"/>
                  </a:lnTo>
                  <a:lnTo>
                    <a:pt x="75" y="3068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5"/>
            <p:cNvSpPr/>
            <p:nvPr/>
          </p:nvSpPr>
          <p:spPr>
            <a:xfrm flipH="1">
              <a:off x="947409" y="3743151"/>
              <a:ext cx="6254" cy="273333"/>
            </a:xfrm>
            <a:custGeom>
              <a:rect b="b" l="l" r="r" t="t"/>
              <a:pathLst>
                <a:path extrusionOk="0" h="3147" w="72">
                  <a:moveTo>
                    <a:pt x="0" y="0"/>
                  </a:moveTo>
                  <a:lnTo>
                    <a:pt x="0" y="3114"/>
                  </a:lnTo>
                  <a:lnTo>
                    <a:pt x="72" y="3146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5"/>
            <p:cNvSpPr/>
            <p:nvPr/>
          </p:nvSpPr>
          <p:spPr>
            <a:xfrm flipH="1">
              <a:off x="875750" y="4017525"/>
              <a:ext cx="619102" cy="276720"/>
            </a:xfrm>
            <a:custGeom>
              <a:rect b="b" l="l" r="r" t="t"/>
              <a:pathLst>
                <a:path extrusionOk="0" h="3186" w="7128">
                  <a:moveTo>
                    <a:pt x="1" y="1"/>
                  </a:moveTo>
                  <a:lnTo>
                    <a:pt x="1" y="3185"/>
                  </a:lnTo>
                  <a:lnTo>
                    <a:pt x="7128" y="3185"/>
                  </a:lnTo>
                  <a:lnTo>
                    <a:pt x="71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5"/>
            <p:cNvSpPr/>
            <p:nvPr/>
          </p:nvSpPr>
          <p:spPr>
            <a:xfrm flipH="1">
              <a:off x="875750" y="4017525"/>
              <a:ext cx="619102" cy="276720"/>
            </a:xfrm>
            <a:custGeom>
              <a:rect b="b" l="l" r="r" t="t"/>
              <a:pathLst>
                <a:path extrusionOk="0" h="3186" w="7128">
                  <a:moveTo>
                    <a:pt x="1" y="1"/>
                  </a:moveTo>
                  <a:lnTo>
                    <a:pt x="92" y="40"/>
                  </a:lnTo>
                  <a:lnTo>
                    <a:pt x="92" y="1"/>
                  </a:lnTo>
                  <a:close/>
                  <a:moveTo>
                    <a:pt x="163" y="1"/>
                  </a:moveTo>
                  <a:lnTo>
                    <a:pt x="163" y="72"/>
                  </a:lnTo>
                  <a:lnTo>
                    <a:pt x="265" y="117"/>
                  </a:lnTo>
                  <a:lnTo>
                    <a:pt x="265" y="1"/>
                  </a:lnTo>
                  <a:close/>
                  <a:moveTo>
                    <a:pt x="336" y="1"/>
                  </a:moveTo>
                  <a:lnTo>
                    <a:pt x="336" y="149"/>
                  </a:lnTo>
                  <a:lnTo>
                    <a:pt x="438" y="195"/>
                  </a:lnTo>
                  <a:lnTo>
                    <a:pt x="438" y="1"/>
                  </a:lnTo>
                  <a:close/>
                  <a:moveTo>
                    <a:pt x="509" y="1"/>
                  </a:moveTo>
                  <a:lnTo>
                    <a:pt x="509" y="227"/>
                  </a:lnTo>
                  <a:lnTo>
                    <a:pt x="607" y="272"/>
                  </a:lnTo>
                  <a:lnTo>
                    <a:pt x="607" y="1"/>
                  </a:lnTo>
                  <a:close/>
                  <a:moveTo>
                    <a:pt x="681" y="1"/>
                  </a:moveTo>
                  <a:lnTo>
                    <a:pt x="681" y="304"/>
                  </a:lnTo>
                  <a:lnTo>
                    <a:pt x="780" y="347"/>
                  </a:lnTo>
                  <a:lnTo>
                    <a:pt x="780" y="1"/>
                  </a:lnTo>
                  <a:close/>
                  <a:moveTo>
                    <a:pt x="851" y="1"/>
                  </a:moveTo>
                  <a:lnTo>
                    <a:pt x="851" y="378"/>
                  </a:lnTo>
                  <a:lnTo>
                    <a:pt x="953" y="424"/>
                  </a:lnTo>
                  <a:lnTo>
                    <a:pt x="953" y="1"/>
                  </a:lnTo>
                  <a:close/>
                  <a:moveTo>
                    <a:pt x="1023" y="1"/>
                  </a:moveTo>
                  <a:lnTo>
                    <a:pt x="1023" y="456"/>
                  </a:lnTo>
                  <a:lnTo>
                    <a:pt x="1122" y="502"/>
                  </a:lnTo>
                  <a:lnTo>
                    <a:pt x="1122" y="1"/>
                  </a:lnTo>
                  <a:close/>
                  <a:moveTo>
                    <a:pt x="1196" y="1"/>
                  </a:moveTo>
                  <a:lnTo>
                    <a:pt x="1196" y="534"/>
                  </a:lnTo>
                  <a:lnTo>
                    <a:pt x="1295" y="580"/>
                  </a:lnTo>
                  <a:lnTo>
                    <a:pt x="1295" y="1"/>
                  </a:lnTo>
                  <a:close/>
                  <a:moveTo>
                    <a:pt x="1365" y="1"/>
                  </a:moveTo>
                  <a:lnTo>
                    <a:pt x="1365" y="611"/>
                  </a:lnTo>
                  <a:lnTo>
                    <a:pt x="1468" y="653"/>
                  </a:lnTo>
                  <a:lnTo>
                    <a:pt x="1468" y="1"/>
                  </a:lnTo>
                  <a:close/>
                  <a:moveTo>
                    <a:pt x="1538" y="1"/>
                  </a:moveTo>
                  <a:lnTo>
                    <a:pt x="1538" y="689"/>
                  </a:lnTo>
                  <a:lnTo>
                    <a:pt x="1640" y="731"/>
                  </a:lnTo>
                  <a:lnTo>
                    <a:pt x="1640" y="1"/>
                  </a:lnTo>
                  <a:close/>
                  <a:moveTo>
                    <a:pt x="1711" y="1"/>
                  </a:moveTo>
                  <a:lnTo>
                    <a:pt x="1711" y="762"/>
                  </a:lnTo>
                  <a:lnTo>
                    <a:pt x="1809" y="809"/>
                  </a:lnTo>
                  <a:lnTo>
                    <a:pt x="1809" y="1"/>
                  </a:lnTo>
                  <a:close/>
                  <a:moveTo>
                    <a:pt x="1884" y="1"/>
                  </a:moveTo>
                  <a:lnTo>
                    <a:pt x="1884" y="840"/>
                  </a:lnTo>
                  <a:lnTo>
                    <a:pt x="1982" y="886"/>
                  </a:lnTo>
                  <a:lnTo>
                    <a:pt x="1982" y="1"/>
                  </a:lnTo>
                  <a:close/>
                  <a:moveTo>
                    <a:pt x="2053" y="1"/>
                  </a:moveTo>
                  <a:lnTo>
                    <a:pt x="2053" y="918"/>
                  </a:lnTo>
                  <a:lnTo>
                    <a:pt x="2156" y="964"/>
                  </a:lnTo>
                  <a:lnTo>
                    <a:pt x="2156" y="1"/>
                  </a:lnTo>
                  <a:close/>
                  <a:moveTo>
                    <a:pt x="2226" y="1"/>
                  </a:moveTo>
                  <a:lnTo>
                    <a:pt x="2226" y="995"/>
                  </a:lnTo>
                  <a:lnTo>
                    <a:pt x="2325" y="1037"/>
                  </a:lnTo>
                  <a:lnTo>
                    <a:pt x="2325" y="1"/>
                  </a:lnTo>
                  <a:close/>
                  <a:moveTo>
                    <a:pt x="2398" y="1"/>
                  </a:moveTo>
                  <a:lnTo>
                    <a:pt x="2398" y="1070"/>
                  </a:lnTo>
                  <a:lnTo>
                    <a:pt x="2498" y="1115"/>
                  </a:lnTo>
                  <a:lnTo>
                    <a:pt x="2498" y="1"/>
                  </a:lnTo>
                  <a:close/>
                  <a:moveTo>
                    <a:pt x="2568" y="1"/>
                  </a:moveTo>
                  <a:lnTo>
                    <a:pt x="2568" y="1147"/>
                  </a:lnTo>
                  <a:lnTo>
                    <a:pt x="2670" y="1193"/>
                  </a:lnTo>
                  <a:lnTo>
                    <a:pt x="2670" y="1"/>
                  </a:lnTo>
                  <a:close/>
                  <a:moveTo>
                    <a:pt x="2740" y="1"/>
                  </a:moveTo>
                  <a:lnTo>
                    <a:pt x="2740" y="1224"/>
                  </a:lnTo>
                  <a:lnTo>
                    <a:pt x="2843" y="1270"/>
                  </a:lnTo>
                  <a:lnTo>
                    <a:pt x="2843" y="1"/>
                  </a:lnTo>
                  <a:close/>
                  <a:moveTo>
                    <a:pt x="2913" y="1"/>
                  </a:moveTo>
                  <a:lnTo>
                    <a:pt x="2913" y="1302"/>
                  </a:lnTo>
                  <a:lnTo>
                    <a:pt x="3012" y="1345"/>
                  </a:lnTo>
                  <a:lnTo>
                    <a:pt x="3012" y="1"/>
                  </a:lnTo>
                  <a:close/>
                  <a:moveTo>
                    <a:pt x="3087" y="1"/>
                  </a:moveTo>
                  <a:lnTo>
                    <a:pt x="3087" y="1380"/>
                  </a:lnTo>
                  <a:lnTo>
                    <a:pt x="3185" y="1422"/>
                  </a:lnTo>
                  <a:lnTo>
                    <a:pt x="3185" y="1"/>
                  </a:lnTo>
                  <a:close/>
                  <a:moveTo>
                    <a:pt x="3256" y="1"/>
                  </a:moveTo>
                  <a:lnTo>
                    <a:pt x="3256" y="1454"/>
                  </a:lnTo>
                  <a:lnTo>
                    <a:pt x="3357" y="1499"/>
                  </a:lnTo>
                  <a:lnTo>
                    <a:pt x="3357" y="1"/>
                  </a:lnTo>
                  <a:close/>
                  <a:moveTo>
                    <a:pt x="3428" y="1"/>
                  </a:moveTo>
                  <a:lnTo>
                    <a:pt x="3428" y="1532"/>
                  </a:lnTo>
                  <a:lnTo>
                    <a:pt x="3527" y="1577"/>
                  </a:lnTo>
                  <a:lnTo>
                    <a:pt x="3527" y="1"/>
                  </a:lnTo>
                  <a:close/>
                  <a:moveTo>
                    <a:pt x="3601" y="1"/>
                  </a:moveTo>
                  <a:lnTo>
                    <a:pt x="3601" y="1609"/>
                  </a:lnTo>
                  <a:lnTo>
                    <a:pt x="3700" y="1655"/>
                  </a:lnTo>
                  <a:lnTo>
                    <a:pt x="3700" y="1"/>
                  </a:lnTo>
                  <a:close/>
                  <a:moveTo>
                    <a:pt x="3770" y="1"/>
                  </a:moveTo>
                  <a:lnTo>
                    <a:pt x="3770" y="1687"/>
                  </a:lnTo>
                  <a:lnTo>
                    <a:pt x="3873" y="1729"/>
                  </a:lnTo>
                  <a:lnTo>
                    <a:pt x="3873" y="1"/>
                  </a:lnTo>
                  <a:close/>
                  <a:moveTo>
                    <a:pt x="3943" y="1"/>
                  </a:moveTo>
                  <a:lnTo>
                    <a:pt x="3943" y="1761"/>
                  </a:lnTo>
                  <a:lnTo>
                    <a:pt x="4045" y="1807"/>
                  </a:lnTo>
                  <a:lnTo>
                    <a:pt x="4045" y="1"/>
                  </a:lnTo>
                  <a:close/>
                  <a:moveTo>
                    <a:pt x="4116" y="1"/>
                  </a:moveTo>
                  <a:lnTo>
                    <a:pt x="4116" y="1838"/>
                  </a:lnTo>
                  <a:lnTo>
                    <a:pt x="4215" y="1884"/>
                  </a:lnTo>
                  <a:lnTo>
                    <a:pt x="4215" y="1"/>
                  </a:lnTo>
                  <a:close/>
                  <a:moveTo>
                    <a:pt x="4288" y="1"/>
                  </a:moveTo>
                  <a:lnTo>
                    <a:pt x="4288" y="1916"/>
                  </a:lnTo>
                  <a:lnTo>
                    <a:pt x="4387" y="1962"/>
                  </a:lnTo>
                  <a:lnTo>
                    <a:pt x="4387" y="1"/>
                  </a:lnTo>
                  <a:close/>
                  <a:moveTo>
                    <a:pt x="4458" y="1"/>
                  </a:moveTo>
                  <a:lnTo>
                    <a:pt x="4458" y="1994"/>
                  </a:lnTo>
                  <a:lnTo>
                    <a:pt x="4560" y="2036"/>
                  </a:lnTo>
                  <a:lnTo>
                    <a:pt x="4560" y="1"/>
                  </a:lnTo>
                  <a:close/>
                  <a:moveTo>
                    <a:pt x="4631" y="1"/>
                  </a:moveTo>
                  <a:lnTo>
                    <a:pt x="4631" y="2071"/>
                  </a:lnTo>
                  <a:lnTo>
                    <a:pt x="4729" y="2113"/>
                  </a:lnTo>
                  <a:lnTo>
                    <a:pt x="4729" y="1"/>
                  </a:lnTo>
                  <a:close/>
                  <a:moveTo>
                    <a:pt x="4804" y="1"/>
                  </a:moveTo>
                  <a:lnTo>
                    <a:pt x="4804" y="2145"/>
                  </a:lnTo>
                  <a:lnTo>
                    <a:pt x="4902" y="2191"/>
                  </a:lnTo>
                  <a:lnTo>
                    <a:pt x="4902" y="1"/>
                  </a:lnTo>
                  <a:close/>
                  <a:moveTo>
                    <a:pt x="4973" y="1"/>
                  </a:moveTo>
                  <a:lnTo>
                    <a:pt x="4973" y="2222"/>
                  </a:lnTo>
                  <a:lnTo>
                    <a:pt x="5075" y="2269"/>
                  </a:lnTo>
                  <a:lnTo>
                    <a:pt x="5075" y="1"/>
                  </a:lnTo>
                  <a:close/>
                  <a:moveTo>
                    <a:pt x="5146" y="1"/>
                  </a:moveTo>
                  <a:lnTo>
                    <a:pt x="5146" y="2300"/>
                  </a:lnTo>
                  <a:lnTo>
                    <a:pt x="5248" y="2346"/>
                  </a:lnTo>
                  <a:lnTo>
                    <a:pt x="5248" y="1"/>
                  </a:lnTo>
                  <a:close/>
                  <a:moveTo>
                    <a:pt x="5318" y="1"/>
                  </a:moveTo>
                  <a:lnTo>
                    <a:pt x="5318" y="2378"/>
                  </a:lnTo>
                  <a:lnTo>
                    <a:pt x="5417" y="2420"/>
                  </a:lnTo>
                  <a:lnTo>
                    <a:pt x="5417" y="1"/>
                  </a:lnTo>
                  <a:close/>
                  <a:moveTo>
                    <a:pt x="5491" y="1"/>
                  </a:moveTo>
                  <a:lnTo>
                    <a:pt x="5491" y="2452"/>
                  </a:lnTo>
                  <a:lnTo>
                    <a:pt x="5590" y="2497"/>
                  </a:lnTo>
                  <a:lnTo>
                    <a:pt x="5590" y="1"/>
                  </a:lnTo>
                  <a:close/>
                  <a:moveTo>
                    <a:pt x="5660" y="1"/>
                  </a:moveTo>
                  <a:lnTo>
                    <a:pt x="5660" y="2529"/>
                  </a:lnTo>
                  <a:lnTo>
                    <a:pt x="5763" y="2575"/>
                  </a:lnTo>
                  <a:lnTo>
                    <a:pt x="5763" y="1"/>
                  </a:lnTo>
                  <a:close/>
                  <a:moveTo>
                    <a:pt x="5833" y="1"/>
                  </a:moveTo>
                  <a:lnTo>
                    <a:pt x="5833" y="2607"/>
                  </a:lnTo>
                  <a:lnTo>
                    <a:pt x="5932" y="2653"/>
                  </a:lnTo>
                  <a:lnTo>
                    <a:pt x="5932" y="1"/>
                  </a:lnTo>
                  <a:close/>
                  <a:moveTo>
                    <a:pt x="6006" y="1"/>
                  </a:moveTo>
                  <a:lnTo>
                    <a:pt x="6006" y="2684"/>
                  </a:lnTo>
                  <a:lnTo>
                    <a:pt x="6105" y="2727"/>
                  </a:lnTo>
                  <a:lnTo>
                    <a:pt x="6105" y="1"/>
                  </a:lnTo>
                  <a:close/>
                  <a:moveTo>
                    <a:pt x="6176" y="1"/>
                  </a:moveTo>
                  <a:lnTo>
                    <a:pt x="6176" y="2762"/>
                  </a:lnTo>
                  <a:lnTo>
                    <a:pt x="6277" y="2805"/>
                  </a:lnTo>
                  <a:lnTo>
                    <a:pt x="6277" y="1"/>
                  </a:lnTo>
                  <a:close/>
                  <a:moveTo>
                    <a:pt x="6348" y="1"/>
                  </a:moveTo>
                  <a:lnTo>
                    <a:pt x="6348" y="2836"/>
                  </a:lnTo>
                  <a:lnTo>
                    <a:pt x="6451" y="2882"/>
                  </a:lnTo>
                  <a:lnTo>
                    <a:pt x="6451" y="1"/>
                  </a:lnTo>
                  <a:close/>
                  <a:moveTo>
                    <a:pt x="6521" y="1"/>
                  </a:moveTo>
                  <a:lnTo>
                    <a:pt x="6521" y="2914"/>
                  </a:lnTo>
                  <a:lnTo>
                    <a:pt x="6620" y="2959"/>
                  </a:lnTo>
                  <a:lnTo>
                    <a:pt x="6620" y="1"/>
                  </a:lnTo>
                  <a:close/>
                  <a:moveTo>
                    <a:pt x="6694" y="1"/>
                  </a:moveTo>
                  <a:lnTo>
                    <a:pt x="6694" y="2992"/>
                  </a:lnTo>
                  <a:lnTo>
                    <a:pt x="6793" y="3037"/>
                  </a:lnTo>
                  <a:lnTo>
                    <a:pt x="6793" y="1"/>
                  </a:lnTo>
                  <a:close/>
                  <a:moveTo>
                    <a:pt x="6863" y="1"/>
                  </a:moveTo>
                  <a:lnTo>
                    <a:pt x="6863" y="3069"/>
                  </a:lnTo>
                  <a:lnTo>
                    <a:pt x="6965" y="3111"/>
                  </a:lnTo>
                  <a:lnTo>
                    <a:pt x="6965" y="1"/>
                  </a:lnTo>
                  <a:close/>
                  <a:moveTo>
                    <a:pt x="7035" y="1"/>
                  </a:moveTo>
                  <a:lnTo>
                    <a:pt x="7035" y="3143"/>
                  </a:lnTo>
                  <a:lnTo>
                    <a:pt x="7128" y="3185"/>
                  </a:lnTo>
                  <a:lnTo>
                    <a:pt x="712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5"/>
            <p:cNvSpPr/>
            <p:nvPr/>
          </p:nvSpPr>
          <p:spPr>
            <a:xfrm flipH="1">
              <a:off x="1480695" y="4020912"/>
              <a:ext cx="6167" cy="273333"/>
            </a:xfrm>
            <a:custGeom>
              <a:rect b="b" l="l" r="r" t="t"/>
              <a:pathLst>
                <a:path extrusionOk="0" h="3147" w="71">
                  <a:moveTo>
                    <a:pt x="0" y="1"/>
                  </a:moveTo>
                  <a:lnTo>
                    <a:pt x="0" y="3146"/>
                  </a:lnTo>
                  <a:lnTo>
                    <a:pt x="71" y="3146"/>
                  </a:lnTo>
                  <a:lnTo>
                    <a:pt x="71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5"/>
            <p:cNvSpPr/>
            <p:nvPr/>
          </p:nvSpPr>
          <p:spPr>
            <a:xfrm flipH="1">
              <a:off x="1480695" y="4017525"/>
              <a:ext cx="6167" cy="6254"/>
            </a:xfrm>
            <a:custGeom>
              <a:rect b="b" l="l" r="r" t="t"/>
              <a:pathLst>
                <a:path extrusionOk="0" h="72" w="71">
                  <a:moveTo>
                    <a:pt x="0" y="1"/>
                  </a:moveTo>
                  <a:lnTo>
                    <a:pt x="0" y="40"/>
                  </a:lnTo>
                  <a:lnTo>
                    <a:pt x="71" y="72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5"/>
            <p:cNvSpPr/>
            <p:nvPr/>
          </p:nvSpPr>
          <p:spPr>
            <a:xfrm flipH="1">
              <a:off x="1465582" y="4027687"/>
              <a:ext cx="6340" cy="266558"/>
            </a:xfrm>
            <a:custGeom>
              <a:rect b="b" l="l" r="r" t="t"/>
              <a:pathLst>
                <a:path extrusionOk="0" h="3069" w="73">
                  <a:moveTo>
                    <a:pt x="1" y="0"/>
                  </a:moveTo>
                  <a:lnTo>
                    <a:pt x="1" y="3068"/>
                  </a:lnTo>
                  <a:lnTo>
                    <a:pt x="72" y="3068"/>
                  </a:lnTo>
                  <a:lnTo>
                    <a:pt x="72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5"/>
            <p:cNvSpPr/>
            <p:nvPr/>
          </p:nvSpPr>
          <p:spPr>
            <a:xfrm flipH="1">
              <a:off x="1465582" y="4017525"/>
              <a:ext cx="6340" cy="12941"/>
            </a:xfrm>
            <a:custGeom>
              <a:rect b="b" l="l" r="r" t="t"/>
              <a:pathLst>
                <a:path extrusionOk="0" h="149" w="73">
                  <a:moveTo>
                    <a:pt x="1" y="1"/>
                  </a:moveTo>
                  <a:lnTo>
                    <a:pt x="1" y="117"/>
                  </a:lnTo>
                  <a:lnTo>
                    <a:pt x="72" y="149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5"/>
            <p:cNvSpPr/>
            <p:nvPr/>
          </p:nvSpPr>
          <p:spPr>
            <a:xfrm flipH="1">
              <a:off x="1450644" y="4034462"/>
              <a:ext cx="6254" cy="259783"/>
            </a:xfrm>
            <a:custGeom>
              <a:rect b="b" l="l" r="r" t="t"/>
              <a:pathLst>
                <a:path extrusionOk="0" h="2991" w="72">
                  <a:moveTo>
                    <a:pt x="1" y="0"/>
                  </a:moveTo>
                  <a:lnTo>
                    <a:pt x="1" y="2990"/>
                  </a:lnTo>
                  <a:lnTo>
                    <a:pt x="72" y="2990"/>
                  </a:lnTo>
                  <a:lnTo>
                    <a:pt x="72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5"/>
            <p:cNvSpPr/>
            <p:nvPr/>
          </p:nvSpPr>
          <p:spPr>
            <a:xfrm flipH="1">
              <a:off x="1450644" y="4017525"/>
              <a:ext cx="6254" cy="19716"/>
            </a:xfrm>
            <a:custGeom>
              <a:rect b="b" l="l" r="r" t="t"/>
              <a:pathLst>
                <a:path extrusionOk="0" h="227" w="72">
                  <a:moveTo>
                    <a:pt x="1" y="1"/>
                  </a:moveTo>
                  <a:lnTo>
                    <a:pt x="1" y="195"/>
                  </a:lnTo>
                  <a:lnTo>
                    <a:pt x="72" y="227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5"/>
            <p:cNvSpPr/>
            <p:nvPr/>
          </p:nvSpPr>
          <p:spPr>
            <a:xfrm flipH="1">
              <a:off x="1435618" y="4041149"/>
              <a:ext cx="6601" cy="253095"/>
            </a:xfrm>
            <a:custGeom>
              <a:rect b="b" l="l" r="r" t="t"/>
              <a:pathLst>
                <a:path extrusionOk="0" h="2914" w="76">
                  <a:moveTo>
                    <a:pt x="1" y="0"/>
                  </a:moveTo>
                  <a:lnTo>
                    <a:pt x="1" y="2913"/>
                  </a:lnTo>
                  <a:lnTo>
                    <a:pt x="75" y="2913"/>
                  </a:lnTo>
                  <a:lnTo>
                    <a:pt x="75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5"/>
            <p:cNvSpPr/>
            <p:nvPr/>
          </p:nvSpPr>
          <p:spPr>
            <a:xfrm flipH="1">
              <a:off x="1435618" y="4017525"/>
              <a:ext cx="6601" cy="26491"/>
            </a:xfrm>
            <a:custGeom>
              <a:rect b="b" l="l" r="r" t="t"/>
              <a:pathLst>
                <a:path extrusionOk="0" h="305" w="76">
                  <a:moveTo>
                    <a:pt x="1" y="1"/>
                  </a:moveTo>
                  <a:lnTo>
                    <a:pt x="1" y="272"/>
                  </a:lnTo>
                  <a:lnTo>
                    <a:pt x="75" y="304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5"/>
            <p:cNvSpPr/>
            <p:nvPr/>
          </p:nvSpPr>
          <p:spPr>
            <a:xfrm flipH="1">
              <a:off x="1420939" y="4047577"/>
              <a:ext cx="6167" cy="246668"/>
            </a:xfrm>
            <a:custGeom>
              <a:rect b="b" l="l" r="r" t="t"/>
              <a:pathLst>
                <a:path extrusionOk="0" h="2840" w="71">
                  <a:moveTo>
                    <a:pt x="0" y="1"/>
                  </a:moveTo>
                  <a:lnTo>
                    <a:pt x="0" y="2839"/>
                  </a:lnTo>
                  <a:lnTo>
                    <a:pt x="71" y="2839"/>
                  </a:lnTo>
                  <a:lnTo>
                    <a:pt x="71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5"/>
            <p:cNvSpPr/>
            <p:nvPr/>
          </p:nvSpPr>
          <p:spPr>
            <a:xfrm flipH="1">
              <a:off x="1420939" y="4017525"/>
              <a:ext cx="6167" cy="32918"/>
            </a:xfrm>
            <a:custGeom>
              <a:rect b="b" l="l" r="r" t="t"/>
              <a:pathLst>
                <a:path extrusionOk="0" h="379" w="71">
                  <a:moveTo>
                    <a:pt x="0" y="1"/>
                  </a:moveTo>
                  <a:lnTo>
                    <a:pt x="0" y="347"/>
                  </a:lnTo>
                  <a:lnTo>
                    <a:pt x="71" y="378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5"/>
            <p:cNvSpPr/>
            <p:nvPr/>
          </p:nvSpPr>
          <p:spPr>
            <a:xfrm flipH="1">
              <a:off x="1405914" y="4054264"/>
              <a:ext cx="6254" cy="239980"/>
            </a:xfrm>
            <a:custGeom>
              <a:rect b="b" l="l" r="r" t="t"/>
              <a:pathLst>
                <a:path extrusionOk="0" h="2763" w="72">
                  <a:moveTo>
                    <a:pt x="1" y="1"/>
                  </a:moveTo>
                  <a:lnTo>
                    <a:pt x="1" y="2762"/>
                  </a:lnTo>
                  <a:lnTo>
                    <a:pt x="71" y="2762"/>
                  </a:lnTo>
                  <a:lnTo>
                    <a:pt x="7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5"/>
            <p:cNvSpPr/>
            <p:nvPr/>
          </p:nvSpPr>
          <p:spPr>
            <a:xfrm flipH="1">
              <a:off x="1405914" y="4017525"/>
              <a:ext cx="6254" cy="39606"/>
            </a:xfrm>
            <a:custGeom>
              <a:rect b="b" l="l" r="r" t="t"/>
              <a:pathLst>
                <a:path extrusionOk="0" h="456" w="72">
                  <a:moveTo>
                    <a:pt x="1" y="1"/>
                  </a:moveTo>
                  <a:lnTo>
                    <a:pt x="1" y="424"/>
                  </a:lnTo>
                  <a:lnTo>
                    <a:pt x="71" y="456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5"/>
            <p:cNvSpPr/>
            <p:nvPr/>
          </p:nvSpPr>
          <p:spPr>
            <a:xfrm flipH="1">
              <a:off x="1390975" y="4061039"/>
              <a:ext cx="6427" cy="233206"/>
            </a:xfrm>
            <a:custGeom>
              <a:rect b="b" l="l" r="r" t="t"/>
              <a:pathLst>
                <a:path extrusionOk="0" h="2685" w="74">
                  <a:moveTo>
                    <a:pt x="0" y="1"/>
                  </a:moveTo>
                  <a:lnTo>
                    <a:pt x="0" y="2684"/>
                  </a:lnTo>
                  <a:lnTo>
                    <a:pt x="74" y="2684"/>
                  </a:lnTo>
                  <a:lnTo>
                    <a:pt x="74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5"/>
            <p:cNvSpPr/>
            <p:nvPr/>
          </p:nvSpPr>
          <p:spPr>
            <a:xfrm flipH="1">
              <a:off x="1390975" y="4017525"/>
              <a:ext cx="6427" cy="46381"/>
            </a:xfrm>
            <a:custGeom>
              <a:rect b="b" l="l" r="r" t="t"/>
              <a:pathLst>
                <a:path extrusionOk="0" h="534" w="74">
                  <a:moveTo>
                    <a:pt x="0" y="1"/>
                  </a:moveTo>
                  <a:lnTo>
                    <a:pt x="0" y="502"/>
                  </a:lnTo>
                  <a:lnTo>
                    <a:pt x="74" y="534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5"/>
            <p:cNvSpPr/>
            <p:nvPr/>
          </p:nvSpPr>
          <p:spPr>
            <a:xfrm flipH="1">
              <a:off x="1376209" y="4067814"/>
              <a:ext cx="6254" cy="226431"/>
            </a:xfrm>
            <a:custGeom>
              <a:rect b="b" l="l" r="r" t="t"/>
              <a:pathLst>
                <a:path extrusionOk="0" h="2607" w="72">
                  <a:moveTo>
                    <a:pt x="1" y="1"/>
                  </a:moveTo>
                  <a:lnTo>
                    <a:pt x="1" y="2606"/>
                  </a:lnTo>
                  <a:lnTo>
                    <a:pt x="71" y="2606"/>
                  </a:lnTo>
                  <a:lnTo>
                    <a:pt x="71" y="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5"/>
            <p:cNvSpPr/>
            <p:nvPr/>
          </p:nvSpPr>
          <p:spPr>
            <a:xfrm flipH="1">
              <a:off x="1376209" y="4017525"/>
              <a:ext cx="6254" cy="53068"/>
            </a:xfrm>
            <a:custGeom>
              <a:rect b="b" l="l" r="r" t="t"/>
              <a:pathLst>
                <a:path extrusionOk="0" h="611" w="72">
                  <a:moveTo>
                    <a:pt x="1" y="1"/>
                  </a:moveTo>
                  <a:lnTo>
                    <a:pt x="1" y="580"/>
                  </a:lnTo>
                  <a:lnTo>
                    <a:pt x="71" y="611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5"/>
            <p:cNvSpPr/>
            <p:nvPr/>
          </p:nvSpPr>
          <p:spPr>
            <a:xfrm flipH="1">
              <a:off x="1361270" y="4074241"/>
              <a:ext cx="6167" cy="220004"/>
            </a:xfrm>
            <a:custGeom>
              <a:rect b="b" l="l" r="r" t="t"/>
              <a:pathLst>
                <a:path extrusionOk="0" h="2533" w="71">
                  <a:moveTo>
                    <a:pt x="1" y="0"/>
                  </a:moveTo>
                  <a:lnTo>
                    <a:pt x="1" y="2532"/>
                  </a:lnTo>
                  <a:lnTo>
                    <a:pt x="71" y="2532"/>
                  </a:lnTo>
                  <a:lnTo>
                    <a:pt x="71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5"/>
            <p:cNvSpPr/>
            <p:nvPr/>
          </p:nvSpPr>
          <p:spPr>
            <a:xfrm flipH="1">
              <a:off x="1361270" y="4017525"/>
              <a:ext cx="6167" cy="59843"/>
            </a:xfrm>
            <a:custGeom>
              <a:rect b="b" l="l" r="r" t="t"/>
              <a:pathLst>
                <a:path extrusionOk="0" h="689" w="71">
                  <a:moveTo>
                    <a:pt x="1" y="1"/>
                  </a:moveTo>
                  <a:lnTo>
                    <a:pt x="1" y="653"/>
                  </a:lnTo>
                  <a:lnTo>
                    <a:pt x="71" y="689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5"/>
            <p:cNvSpPr/>
            <p:nvPr/>
          </p:nvSpPr>
          <p:spPr>
            <a:xfrm flipH="1">
              <a:off x="1346158" y="4081016"/>
              <a:ext cx="6254" cy="213229"/>
            </a:xfrm>
            <a:custGeom>
              <a:rect b="b" l="l" r="r" t="t"/>
              <a:pathLst>
                <a:path extrusionOk="0" h="2455" w="72">
                  <a:moveTo>
                    <a:pt x="0" y="0"/>
                  </a:moveTo>
                  <a:lnTo>
                    <a:pt x="0" y="2454"/>
                  </a:lnTo>
                  <a:lnTo>
                    <a:pt x="71" y="2454"/>
                  </a:lnTo>
                  <a:lnTo>
                    <a:pt x="71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5"/>
            <p:cNvSpPr/>
            <p:nvPr/>
          </p:nvSpPr>
          <p:spPr>
            <a:xfrm flipH="1">
              <a:off x="1346158" y="4017525"/>
              <a:ext cx="6254" cy="66270"/>
            </a:xfrm>
            <a:custGeom>
              <a:rect b="b" l="l" r="r" t="t"/>
              <a:pathLst>
                <a:path extrusionOk="0" h="763" w="72">
                  <a:moveTo>
                    <a:pt x="0" y="1"/>
                  </a:moveTo>
                  <a:lnTo>
                    <a:pt x="0" y="731"/>
                  </a:lnTo>
                  <a:lnTo>
                    <a:pt x="71" y="762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5"/>
            <p:cNvSpPr/>
            <p:nvPr/>
          </p:nvSpPr>
          <p:spPr>
            <a:xfrm flipH="1">
              <a:off x="1331219" y="4087703"/>
              <a:ext cx="6514" cy="206541"/>
            </a:xfrm>
            <a:custGeom>
              <a:rect b="b" l="l" r="r" t="t"/>
              <a:pathLst>
                <a:path extrusionOk="0" h="2378" w="75">
                  <a:moveTo>
                    <a:pt x="0" y="1"/>
                  </a:moveTo>
                  <a:lnTo>
                    <a:pt x="0" y="2377"/>
                  </a:lnTo>
                  <a:lnTo>
                    <a:pt x="75" y="2377"/>
                  </a:lnTo>
                  <a:lnTo>
                    <a:pt x="75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5"/>
            <p:cNvSpPr/>
            <p:nvPr/>
          </p:nvSpPr>
          <p:spPr>
            <a:xfrm flipH="1">
              <a:off x="1331219" y="4017525"/>
              <a:ext cx="6514" cy="73045"/>
            </a:xfrm>
            <a:custGeom>
              <a:rect b="b" l="l" r="r" t="t"/>
              <a:pathLst>
                <a:path extrusionOk="0" h="841" w="75">
                  <a:moveTo>
                    <a:pt x="0" y="1"/>
                  </a:moveTo>
                  <a:lnTo>
                    <a:pt x="0" y="809"/>
                  </a:lnTo>
                  <a:lnTo>
                    <a:pt x="75" y="840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5"/>
            <p:cNvSpPr/>
            <p:nvPr/>
          </p:nvSpPr>
          <p:spPr>
            <a:xfrm flipH="1">
              <a:off x="1316453" y="4094391"/>
              <a:ext cx="6254" cy="199853"/>
            </a:xfrm>
            <a:custGeom>
              <a:rect b="b" l="l" r="r" t="t"/>
              <a:pathLst>
                <a:path extrusionOk="0" h="2301" w="72">
                  <a:moveTo>
                    <a:pt x="0" y="1"/>
                  </a:moveTo>
                  <a:lnTo>
                    <a:pt x="0" y="2300"/>
                  </a:lnTo>
                  <a:lnTo>
                    <a:pt x="71" y="2300"/>
                  </a:lnTo>
                  <a:lnTo>
                    <a:pt x="71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5"/>
            <p:cNvSpPr/>
            <p:nvPr/>
          </p:nvSpPr>
          <p:spPr>
            <a:xfrm flipH="1">
              <a:off x="1316453" y="4017525"/>
              <a:ext cx="6254" cy="79820"/>
            </a:xfrm>
            <a:custGeom>
              <a:rect b="b" l="l" r="r" t="t"/>
              <a:pathLst>
                <a:path extrusionOk="0" h="919" w="72">
                  <a:moveTo>
                    <a:pt x="0" y="1"/>
                  </a:moveTo>
                  <a:lnTo>
                    <a:pt x="0" y="886"/>
                  </a:lnTo>
                  <a:lnTo>
                    <a:pt x="71" y="918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5"/>
            <p:cNvSpPr/>
            <p:nvPr/>
          </p:nvSpPr>
          <p:spPr>
            <a:xfrm flipH="1">
              <a:off x="1301515" y="4101166"/>
              <a:ext cx="6167" cy="193079"/>
            </a:xfrm>
            <a:custGeom>
              <a:rect b="b" l="l" r="r" t="t"/>
              <a:pathLst>
                <a:path extrusionOk="0" h="2223" w="71">
                  <a:moveTo>
                    <a:pt x="1" y="1"/>
                  </a:moveTo>
                  <a:lnTo>
                    <a:pt x="1" y="2222"/>
                  </a:lnTo>
                  <a:lnTo>
                    <a:pt x="71" y="2222"/>
                  </a:lnTo>
                  <a:lnTo>
                    <a:pt x="71" y="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5"/>
            <p:cNvSpPr/>
            <p:nvPr/>
          </p:nvSpPr>
          <p:spPr>
            <a:xfrm flipH="1">
              <a:off x="1301515" y="4017525"/>
              <a:ext cx="6167" cy="86508"/>
            </a:xfrm>
            <a:custGeom>
              <a:rect b="b" l="l" r="r" t="t"/>
              <a:pathLst>
                <a:path extrusionOk="0" h="996" w="71">
                  <a:moveTo>
                    <a:pt x="1" y="1"/>
                  </a:moveTo>
                  <a:lnTo>
                    <a:pt x="1" y="964"/>
                  </a:lnTo>
                  <a:lnTo>
                    <a:pt x="71" y="995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5"/>
            <p:cNvSpPr/>
            <p:nvPr/>
          </p:nvSpPr>
          <p:spPr>
            <a:xfrm flipH="1">
              <a:off x="1286489" y="4107593"/>
              <a:ext cx="6514" cy="186651"/>
            </a:xfrm>
            <a:custGeom>
              <a:rect b="b" l="l" r="r" t="t"/>
              <a:pathLst>
                <a:path extrusionOk="0" h="2149" w="75">
                  <a:moveTo>
                    <a:pt x="1" y="0"/>
                  </a:moveTo>
                  <a:lnTo>
                    <a:pt x="1" y="2148"/>
                  </a:lnTo>
                  <a:lnTo>
                    <a:pt x="74" y="2148"/>
                  </a:lnTo>
                  <a:lnTo>
                    <a:pt x="74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5"/>
            <p:cNvSpPr/>
            <p:nvPr/>
          </p:nvSpPr>
          <p:spPr>
            <a:xfrm flipH="1">
              <a:off x="1286489" y="4017525"/>
              <a:ext cx="6514" cy="92935"/>
            </a:xfrm>
            <a:custGeom>
              <a:rect b="b" l="l" r="r" t="t"/>
              <a:pathLst>
                <a:path extrusionOk="0" h="1070" w="75">
                  <a:moveTo>
                    <a:pt x="1" y="1"/>
                  </a:moveTo>
                  <a:lnTo>
                    <a:pt x="1" y="1037"/>
                  </a:lnTo>
                  <a:lnTo>
                    <a:pt x="74" y="1070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5"/>
            <p:cNvSpPr/>
            <p:nvPr/>
          </p:nvSpPr>
          <p:spPr>
            <a:xfrm flipH="1">
              <a:off x="1271810" y="4114368"/>
              <a:ext cx="6167" cy="179877"/>
            </a:xfrm>
            <a:custGeom>
              <a:rect b="b" l="l" r="r" t="t"/>
              <a:pathLst>
                <a:path extrusionOk="0" h="2071" w="71">
                  <a:moveTo>
                    <a:pt x="1" y="0"/>
                  </a:moveTo>
                  <a:lnTo>
                    <a:pt x="1" y="2070"/>
                  </a:lnTo>
                  <a:lnTo>
                    <a:pt x="71" y="2070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5"/>
            <p:cNvSpPr/>
            <p:nvPr/>
          </p:nvSpPr>
          <p:spPr>
            <a:xfrm flipH="1">
              <a:off x="1271810" y="4017525"/>
              <a:ext cx="6167" cy="99710"/>
            </a:xfrm>
            <a:custGeom>
              <a:rect b="b" l="l" r="r" t="t"/>
              <a:pathLst>
                <a:path extrusionOk="0" h="1148" w="71">
                  <a:moveTo>
                    <a:pt x="1" y="1"/>
                  </a:moveTo>
                  <a:lnTo>
                    <a:pt x="1" y="1115"/>
                  </a:lnTo>
                  <a:lnTo>
                    <a:pt x="71" y="1147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5"/>
            <p:cNvSpPr/>
            <p:nvPr/>
          </p:nvSpPr>
          <p:spPr>
            <a:xfrm flipH="1">
              <a:off x="1256784" y="4121142"/>
              <a:ext cx="6167" cy="173102"/>
            </a:xfrm>
            <a:custGeom>
              <a:rect b="b" l="l" r="r" t="t"/>
              <a:pathLst>
                <a:path extrusionOk="0" h="1993" w="71">
                  <a:moveTo>
                    <a:pt x="0" y="0"/>
                  </a:moveTo>
                  <a:lnTo>
                    <a:pt x="0" y="1992"/>
                  </a:lnTo>
                  <a:lnTo>
                    <a:pt x="70" y="1992"/>
                  </a:lnTo>
                  <a:lnTo>
                    <a:pt x="7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5"/>
            <p:cNvSpPr/>
            <p:nvPr/>
          </p:nvSpPr>
          <p:spPr>
            <a:xfrm flipH="1">
              <a:off x="1256784" y="4017525"/>
              <a:ext cx="6167" cy="106397"/>
            </a:xfrm>
            <a:custGeom>
              <a:rect b="b" l="l" r="r" t="t"/>
              <a:pathLst>
                <a:path extrusionOk="0" h="1225" w="71">
                  <a:moveTo>
                    <a:pt x="0" y="1"/>
                  </a:moveTo>
                  <a:lnTo>
                    <a:pt x="0" y="1193"/>
                  </a:lnTo>
                  <a:lnTo>
                    <a:pt x="70" y="1224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5"/>
            <p:cNvSpPr/>
            <p:nvPr/>
          </p:nvSpPr>
          <p:spPr>
            <a:xfrm flipH="1">
              <a:off x="1241759" y="4127830"/>
              <a:ext cx="6254" cy="166414"/>
            </a:xfrm>
            <a:custGeom>
              <a:rect b="b" l="l" r="r" t="t"/>
              <a:pathLst>
                <a:path extrusionOk="0" h="1916" w="72">
                  <a:moveTo>
                    <a:pt x="1" y="0"/>
                  </a:moveTo>
                  <a:lnTo>
                    <a:pt x="1" y="1915"/>
                  </a:lnTo>
                  <a:lnTo>
                    <a:pt x="71" y="1915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5"/>
            <p:cNvSpPr/>
            <p:nvPr/>
          </p:nvSpPr>
          <p:spPr>
            <a:xfrm flipH="1">
              <a:off x="1241759" y="4017525"/>
              <a:ext cx="6254" cy="113172"/>
            </a:xfrm>
            <a:custGeom>
              <a:rect b="b" l="l" r="r" t="t"/>
              <a:pathLst>
                <a:path extrusionOk="0" h="1303" w="72">
                  <a:moveTo>
                    <a:pt x="1" y="1"/>
                  </a:moveTo>
                  <a:lnTo>
                    <a:pt x="1" y="1270"/>
                  </a:lnTo>
                  <a:lnTo>
                    <a:pt x="71" y="1302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5"/>
            <p:cNvSpPr/>
            <p:nvPr/>
          </p:nvSpPr>
          <p:spPr>
            <a:xfrm flipH="1">
              <a:off x="1226733" y="4134257"/>
              <a:ext cx="6514" cy="159987"/>
            </a:xfrm>
            <a:custGeom>
              <a:rect b="b" l="l" r="r" t="t"/>
              <a:pathLst>
                <a:path extrusionOk="0" h="1842" w="75">
                  <a:moveTo>
                    <a:pt x="0" y="1"/>
                  </a:moveTo>
                  <a:lnTo>
                    <a:pt x="0" y="1841"/>
                  </a:lnTo>
                  <a:lnTo>
                    <a:pt x="75" y="1841"/>
                  </a:lnTo>
                  <a:lnTo>
                    <a:pt x="75" y="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5"/>
            <p:cNvSpPr/>
            <p:nvPr/>
          </p:nvSpPr>
          <p:spPr>
            <a:xfrm flipH="1">
              <a:off x="1226733" y="4017525"/>
              <a:ext cx="6514" cy="119947"/>
            </a:xfrm>
            <a:custGeom>
              <a:rect b="b" l="l" r="r" t="t"/>
              <a:pathLst>
                <a:path extrusionOk="0" h="1381" w="75">
                  <a:moveTo>
                    <a:pt x="0" y="1"/>
                  </a:moveTo>
                  <a:lnTo>
                    <a:pt x="0" y="1345"/>
                  </a:lnTo>
                  <a:lnTo>
                    <a:pt x="75" y="1380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5"/>
            <p:cNvSpPr/>
            <p:nvPr/>
          </p:nvSpPr>
          <p:spPr>
            <a:xfrm flipH="1">
              <a:off x="1212054" y="4141032"/>
              <a:ext cx="6254" cy="153212"/>
            </a:xfrm>
            <a:custGeom>
              <a:rect b="b" l="l" r="r" t="t"/>
              <a:pathLst>
                <a:path extrusionOk="0" h="1764" w="72">
                  <a:moveTo>
                    <a:pt x="1" y="0"/>
                  </a:moveTo>
                  <a:lnTo>
                    <a:pt x="1" y="1763"/>
                  </a:lnTo>
                  <a:lnTo>
                    <a:pt x="72" y="1763"/>
                  </a:lnTo>
                  <a:lnTo>
                    <a:pt x="72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5"/>
            <p:cNvSpPr/>
            <p:nvPr/>
          </p:nvSpPr>
          <p:spPr>
            <a:xfrm flipH="1">
              <a:off x="1212054" y="4017525"/>
              <a:ext cx="6254" cy="126287"/>
            </a:xfrm>
            <a:custGeom>
              <a:rect b="b" l="l" r="r" t="t"/>
              <a:pathLst>
                <a:path extrusionOk="0" h="1454" w="72">
                  <a:moveTo>
                    <a:pt x="1" y="1"/>
                  </a:moveTo>
                  <a:lnTo>
                    <a:pt x="1" y="1422"/>
                  </a:lnTo>
                  <a:lnTo>
                    <a:pt x="72" y="1454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5"/>
            <p:cNvSpPr/>
            <p:nvPr/>
          </p:nvSpPr>
          <p:spPr>
            <a:xfrm flipH="1">
              <a:off x="1197029" y="4147720"/>
              <a:ext cx="6254" cy="146524"/>
            </a:xfrm>
            <a:custGeom>
              <a:rect b="b" l="l" r="r" t="t"/>
              <a:pathLst>
                <a:path extrusionOk="0" h="1687" w="72">
                  <a:moveTo>
                    <a:pt x="0" y="0"/>
                  </a:moveTo>
                  <a:lnTo>
                    <a:pt x="0" y="1686"/>
                  </a:lnTo>
                  <a:lnTo>
                    <a:pt x="71" y="1686"/>
                  </a:lnTo>
                  <a:lnTo>
                    <a:pt x="71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5"/>
            <p:cNvSpPr/>
            <p:nvPr/>
          </p:nvSpPr>
          <p:spPr>
            <a:xfrm flipH="1">
              <a:off x="1197029" y="4017525"/>
              <a:ext cx="6254" cy="133062"/>
            </a:xfrm>
            <a:custGeom>
              <a:rect b="b" l="l" r="r" t="t"/>
              <a:pathLst>
                <a:path extrusionOk="0" h="1532" w="72">
                  <a:moveTo>
                    <a:pt x="0" y="1"/>
                  </a:moveTo>
                  <a:lnTo>
                    <a:pt x="0" y="1499"/>
                  </a:lnTo>
                  <a:lnTo>
                    <a:pt x="71" y="1532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5"/>
            <p:cNvSpPr/>
            <p:nvPr/>
          </p:nvSpPr>
          <p:spPr>
            <a:xfrm flipH="1">
              <a:off x="1182003" y="4154495"/>
              <a:ext cx="6601" cy="139750"/>
            </a:xfrm>
            <a:custGeom>
              <a:rect b="b" l="l" r="r" t="t"/>
              <a:pathLst>
                <a:path extrusionOk="0" h="1609" w="76">
                  <a:moveTo>
                    <a:pt x="1" y="0"/>
                  </a:moveTo>
                  <a:lnTo>
                    <a:pt x="1" y="1608"/>
                  </a:lnTo>
                  <a:lnTo>
                    <a:pt x="75" y="1608"/>
                  </a:lnTo>
                  <a:lnTo>
                    <a:pt x="75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5"/>
            <p:cNvSpPr/>
            <p:nvPr/>
          </p:nvSpPr>
          <p:spPr>
            <a:xfrm flipH="1">
              <a:off x="1182003" y="4017525"/>
              <a:ext cx="6601" cy="139750"/>
            </a:xfrm>
            <a:custGeom>
              <a:rect b="b" l="l" r="r" t="t"/>
              <a:pathLst>
                <a:path extrusionOk="0" h="1609" w="76">
                  <a:moveTo>
                    <a:pt x="1" y="1"/>
                  </a:moveTo>
                  <a:lnTo>
                    <a:pt x="1" y="1577"/>
                  </a:lnTo>
                  <a:lnTo>
                    <a:pt x="75" y="1609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5"/>
            <p:cNvSpPr/>
            <p:nvPr/>
          </p:nvSpPr>
          <p:spPr>
            <a:xfrm flipH="1">
              <a:off x="1167324" y="4161269"/>
              <a:ext cx="6167" cy="132975"/>
            </a:xfrm>
            <a:custGeom>
              <a:rect b="b" l="l" r="r" t="t"/>
              <a:pathLst>
                <a:path extrusionOk="0" h="1531" w="71">
                  <a:moveTo>
                    <a:pt x="0" y="0"/>
                  </a:moveTo>
                  <a:lnTo>
                    <a:pt x="0" y="1530"/>
                  </a:lnTo>
                  <a:lnTo>
                    <a:pt x="70" y="1530"/>
                  </a:lnTo>
                  <a:lnTo>
                    <a:pt x="70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5"/>
            <p:cNvSpPr/>
            <p:nvPr/>
          </p:nvSpPr>
          <p:spPr>
            <a:xfrm flipH="1">
              <a:off x="1167324" y="4017525"/>
              <a:ext cx="6167" cy="146524"/>
            </a:xfrm>
            <a:custGeom>
              <a:rect b="b" l="l" r="r" t="t"/>
              <a:pathLst>
                <a:path extrusionOk="0" h="1687" w="71">
                  <a:moveTo>
                    <a:pt x="0" y="1"/>
                  </a:moveTo>
                  <a:lnTo>
                    <a:pt x="0" y="1655"/>
                  </a:lnTo>
                  <a:lnTo>
                    <a:pt x="70" y="1687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5"/>
            <p:cNvSpPr/>
            <p:nvPr/>
          </p:nvSpPr>
          <p:spPr>
            <a:xfrm flipH="1">
              <a:off x="1152385" y="4167610"/>
              <a:ext cx="6167" cy="126635"/>
            </a:xfrm>
            <a:custGeom>
              <a:rect b="b" l="l" r="r" t="t"/>
              <a:pathLst>
                <a:path extrusionOk="0" h="1458" w="71">
                  <a:moveTo>
                    <a:pt x="1" y="1"/>
                  </a:moveTo>
                  <a:lnTo>
                    <a:pt x="1" y="1457"/>
                  </a:lnTo>
                  <a:lnTo>
                    <a:pt x="71" y="1457"/>
                  </a:lnTo>
                  <a:lnTo>
                    <a:pt x="71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5"/>
            <p:cNvSpPr/>
            <p:nvPr/>
          </p:nvSpPr>
          <p:spPr>
            <a:xfrm flipH="1">
              <a:off x="1152385" y="4017525"/>
              <a:ext cx="6167" cy="152952"/>
            </a:xfrm>
            <a:custGeom>
              <a:rect b="b" l="l" r="r" t="t"/>
              <a:pathLst>
                <a:path extrusionOk="0" h="1761" w="71">
                  <a:moveTo>
                    <a:pt x="1" y="1"/>
                  </a:moveTo>
                  <a:lnTo>
                    <a:pt x="1" y="1729"/>
                  </a:lnTo>
                  <a:lnTo>
                    <a:pt x="71" y="1761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5"/>
            <p:cNvSpPr/>
            <p:nvPr/>
          </p:nvSpPr>
          <p:spPr>
            <a:xfrm flipH="1">
              <a:off x="1137360" y="4174384"/>
              <a:ext cx="6167" cy="119860"/>
            </a:xfrm>
            <a:custGeom>
              <a:rect b="b" l="l" r="r" t="t"/>
              <a:pathLst>
                <a:path extrusionOk="0" h="1380" w="71">
                  <a:moveTo>
                    <a:pt x="0" y="1"/>
                  </a:moveTo>
                  <a:lnTo>
                    <a:pt x="0" y="1379"/>
                  </a:lnTo>
                  <a:lnTo>
                    <a:pt x="71" y="1379"/>
                  </a:lnTo>
                  <a:lnTo>
                    <a:pt x="71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5"/>
            <p:cNvSpPr/>
            <p:nvPr/>
          </p:nvSpPr>
          <p:spPr>
            <a:xfrm flipH="1">
              <a:off x="1137360" y="4017525"/>
              <a:ext cx="6167" cy="159726"/>
            </a:xfrm>
            <a:custGeom>
              <a:rect b="b" l="l" r="r" t="t"/>
              <a:pathLst>
                <a:path extrusionOk="0" h="1839" w="71">
                  <a:moveTo>
                    <a:pt x="0" y="1"/>
                  </a:moveTo>
                  <a:lnTo>
                    <a:pt x="0" y="1807"/>
                  </a:lnTo>
                  <a:lnTo>
                    <a:pt x="71" y="1838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5"/>
            <p:cNvSpPr/>
            <p:nvPr/>
          </p:nvSpPr>
          <p:spPr>
            <a:xfrm flipH="1">
              <a:off x="1122334" y="4181072"/>
              <a:ext cx="6514" cy="113172"/>
            </a:xfrm>
            <a:custGeom>
              <a:rect b="b" l="l" r="r" t="t"/>
              <a:pathLst>
                <a:path extrusionOk="0" h="1303" w="75">
                  <a:moveTo>
                    <a:pt x="1" y="1"/>
                  </a:moveTo>
                  <a:lnTo>
                    <a:pt x="1" y="1302"/>
                  </a:lnTo>
                  <a:lnTo>
                    <a:pt x="74" y="1302"/>
                  </a:lnTo>
                  <a:lnTo>
                    <a:pt x="74" y="3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5"/>
            <p:cNvSpPr/>
            <p:nvPr/>
          </p:nvSpPr>
          <p:spPr>
            <a:xfrm flipH="1">
              <a:off x="1122334" y="4017525"/>
              <a:ext cx="6514" cy="166414"/>
            </a:xfrm>
            <a:custGeom>
              <a:rect b="b" l="l" r="r" t="t"/>
              <a:pathLst>
                <a:path extrusionOk="0" h="1916" w="75">
                  <a:moveTo>
                    <a:pt x="1" y="1"/>
                  </a:moveTo>
                  <a:lnTo>
                    <a:pt x="1" y="1884"/>
                  </a:lnTo>
                  <a:lnTo>
                    <a:pt x="74" y="1916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5"/>
            <p:cNvSpPr/>
            <p:nvPr/>
          </p:nvSpPr>
          <p:spPr>
            <a:xfrm flipH="1">
              <a:off x="1107655" y="4187847"/>
              <a:ext cx="6167" cy="106397"/>
            </a:xfrm>
            <a:custGeom>
              <a:rect b="b" l="l" r="r" t="t"/>
              <a:pathLst>
                <a:path extrusionOk="0" h="1225" w="71">
                  <a:moveTo>
                    <a:pt x="0" y="1"/>
                  </a:moveTo>
                  <a:lnTo>
                    <a:pt x="0" y="1224"/>
                  </a:lnTo>
                  <a:lnTo>
                    <a:pt x="71" y="1224"/>
                  </a:lnTo>
                  <a:lnTo>
                    <a:pt x="71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5"/>
            <p:cNvSpPr/>
            <p:nvPr/>
          </p:nvSpPr>
          <p:spPr>
            <a:xfrm flipH="1">
              <a:off x="1107655" y="4017525"/>
              <a:ext cx="6167" cy="173189"/>
            </a:xfrm>
            <a:custGeom>
              <a:rect b="b" l="l" r="r" t="t"/>
              <a:pathLst>
                <a:path extrusionOk="0" h="1994" w="71">
                  <a:moveTo>
                    <a:pt x="0" y="1"/>
                  </a:moveTo>
                  <a:lnTo>
                    <a:pt x="0" y="1962"/>
                  </a:lnTo>
                  <a:lnTo>
                    <a:pt x="71" y="1994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5"/>
            <p:cNvSpPr/>
            <p:nvPr/>
          </p:nvSpPr>
          <p:spPr>
            <a:xfrm flipH="1">
              <a:off x="1092543" y="4194361"/>
              <a:ext cx="6340" cy="99883"/>
            </a:xfrm>
            <a:custGeom>
              <a:rect b="b" l="l" r="r" t="t"/>
              <a:pathLst>
                <a:path extrusionOk="0" h="1150" w="73">
                  <a:moveTo>
                    <a:pt x="1" y="0"/>
                  </a:moveTo>
                  <a:lnTo>
                    <a:pt x="1" y="1149"/>
                  </a:lnTo>
                  <a:lnTo>
                    <a:pt x="72" y="1149"/>
                  </a:lnTo>
                  <a:lnTo>
                    <a:pt x="72" y="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5"/>
            <p:cNvSpPr/>
            <p:nvPr/>
          </p:nvSpPr>
          <p:spPr>
            <a:xfrm flipH="1">
              <a:off x="1092543" y="4017525"/>
              <a:ext cx="6340" cy="179877"/>
            </a:xfrm>
            <a:custGeom>
              <a:rect b="b" l="l" r="r" t="t"/>
              <a:pathLst>
                <a:path extrusionOk="0" h="2071" w="73">
                  <a:moveTo>
                    <a:pt x="1" y="1"/>
                  </a:moveTo>
                  <a:lnTo>
                    <a:pt x="1" y="2036"/>
                  </a:lnTo>
                  <a:lnTo>
                    <a:pt x="72" y="207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5"/>
            <p:cNvSpPr/>
            <p:nvPr/>
          </p:nvSpPr>
          <p:spPr>
            <a:xfrm flipH="1">
              <a:off x="1077604" y="4201049"/>
              <a:ext cx="6514" cy="93195"/>
            </a:xfrm>
            <a:custGeom>
              <a:rect b="b" l="l" r="r" t="t"/>
              <a:pathLst>
                <a:path extrusionOk="0" h="1073" w="75">
                  <a:moveTo>
                    <a:pt x="0" y="0"/>
                  </a:moveTo>
                  <a:lnTo>
                    <a:pt x="0" y="1072"/>
                  </a:lnTo>
                  <a:lnTo>
                    <a:pt x="75" y="1072"/>
                  </a:lnTo>
                  <a:lnTo>
                    <a:pt x="75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5"/>
            <p:cNvSpPr/>
            <p:nvPr/>
          </p:nvSpPr>
          <p:spPr>
            <a:xfrm flipH="1">
              <a:off x="1077604" y="4017525"/>
              <a:ext cx="6514" cy="186391"/>
            </a:xfrm>
            <a:custGeom>
              <a:rect b="b" l="l" r="r" t="t"/>
              <a:pathLst>
                <a:path extrusionOk="0" h="2146" w="75">
                  <a:moveTo>
                    <a:pt x="0" y="1"/>
                  </a:moveTo>
                  <a:lnTo>
                    <a:pt x="0" y="2113"/>
                  </a:lnTo>
                  <a:lnTo>
                    <a:pt x="75" y="2145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5"/>
            <p:cNvSpPr/>
            <p:nvPr/>
          </p:nvSpPr>
          <p:spPr>
            <a:xfrm flipH="1">
              <a:off x="1062925" y="4207736"/>
              <a:ext cx="6254" cy="86508"/>
            </a:xfrm>
            <a:custGeom>
              <a:rect b="b" l="l" r="r" t="t"/>
              <a:pathLst>
                <a:path extrusionOk="0" h="996" w="72">
                  <a:moveTo>
                    <a:pt x="1" y="1"/>
                  </a:moveTo>
                  <a:lnTo>
                    <a:pt x="1" y="995"/>
                  </a:lnTo>
                  <a:lnTo>
                    <a:pt x="72" y="995"/>
                  </a:lnTo>
                  <a:lnTo>
                    <a:pt x="72" y="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5"/>
            <p:cNvSpPr/>
            <p:nvPr/>
          </p:nvSpPr>
          <p:spPr>
            <a:xfrm flipH="1">
              <a:off x="1062925" y="4017525"/>
              <a:ext cx="6254" cy="193079"/>
            </a:xfrm>
            <a:custGeom>
              <a:rect b="b" l="l" r="r" t="t"/>
              <a:pathLst>
                <a:path extrusionOk="0" h="2223" w="72">
                  <a:moveTo>
                    <a:pt x="1" y="1"/>
                  </a:moveTo>
                  <a:lnTo>
                    <a:pt x="1" y="2191"/>
                  </a:lnTo>
                  <a:lnTo>
                    <a:pt x="72" y="222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5"/>
            <p:cNvSpPr/>
            <p:nvPr/>
          </p:nvSpPr>
          <p:spPr>
            <a:xfrm flipH="1">
              <a:off x="1047900" y="4214511"/>
              <a:ext cx="6167" cy="79733"/>
            </a:xfrm>
            <a:custGeom>
              <a:rect b="b" l="l" r="r" t="t"/>
              <a:pathLst>
                <a:path extrusionOk="0" h="918" w="71">
                  <a:moveTo>
                    <a:pt x="0" y="1"/>
                  </a:moveTo>
                  <a:lnTo>
                    <a:pt x="0" y="917"/>
                  </a:lnTo>
                  <a:lnTo>
                    <a:pt x="71" y="917"/>
                  </a:lnTo>
                  <a:lnTo>
                    <a:pt x="71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5"/>
            <p:cNvSpPr/>
            <p:nvPr/>
          </p:nvSpPr>
          <p:spPr>
            <a:xfrm flipH="1">
              <a:off x="1047900" y="4017525"/>
              <a:ext cx="6167" cy="199853"/>
            </a:xfrm>
            <a:custGeom>
              <a:rect b="b" l="l" r="r" t="t"/>
              <a:pathLst>
                <a:path extrusionOk="0" h="2301" w="71">
                  <a:moveTo>
                    <a:pt x="0" y="1"/>
                  </a:moveTo>
                  <a:lnTo>
                    <a:pt x="0" y="2269"/>
                  </a:lnTo>
                  <a:lnTo>
                    <a:pt x="71" y="2300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5"/>
            <p:cNvSpPr/>
            <p:nvPr/>
          </p:nvSpPr>
          <p:spPr>
            <a:xfrm flipH="1">
              <a:off x="1032874" y="4221199"/>
              <a:ext cx="6167" cy="73045"/>
            </a:xfrm>
            <a:custGeom>
              <a:rect b="b" l="l" r="r" t="t"/>
              <a:pathLst>
                <a:path extrusionOk="0" h="841" w="71">
                  <a:moveTo>
                    <a:pt x="0" y="1"/>
                  </a:moveTo>
                  <a:lnTo>
                    <a:pt x="0" y="840"/>
                  </a:lnTo>
                  <a:lnTo>
                    <a:pt x="70" y="840"/>
                  </a:lnTo>
                  <a:lnTo>
                    <a:pt x="70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5"/>
            <p:cNvSpPr/>
            <p:nvPr/>
          </p:nvSpPr>
          <p:spPr>
            <a:xfrm flipH="1">
              <a:off x="1032874" y="4017525"/>
              <a:ext cx="6167" cy="206541"/>
            </a:xfrm>
            <a:custGeom>
              <a:rect b="b" l="l" r="r" t="t"/>
              <a:pathLst>
                <a:path extrusionOk="0" h="2378" w="71">
                  <a:moveTo>
                    <a:pt x="0" y="1"/>
                  </a:moveTo>
                  <a:lnTo>
                    <a:pt x="0" y="2346"/>
                  </a:lnTo>
                  <a:lnTo>
                    <a:pt x="70" y="2378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5"/>
            <p:cNvSpPr/>
            <p:nvPr/>
          </p:nvSpPr>
          <p:spPr>
            <a:xfrm flipH="1">
              <a:off x="1017935" y="4227713"/>
              <a:ext cx="6427" cy="66531"/>
            </a:xfrm>
            <a:custGeom>
              <a:rect b="b" l="l" r="r" t="t"/>
              <a:pathLst>
                <a:path extrusionOk="0" h="766" w="74">
                  <a:moveTo>
                    <a:pt x="0" y="0"/>
                  </a:moveTo>
                  <a:lnTo>
                    <a:pt x="0" y="765"/>
                  </a:lnTo>
                  <a:lnTo>
                    <a:pt x="74" y="765"/>
                  </a:lnTo>
                  <a:lnTo>
                    <a:pt x="74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5"/>
            <p:cNvSpPr/>
            <p:nvPr/>
          </p:nvSpPr>
          <p:spPr>
            <a:xfrm flipH="1">
              <a:off x="1017935" y="4017525"/>
              <a:ext cx="6427" cy="212968"/>
            </a:xfrm>
            <a:custGeom>
              <a:rect b="b" l="l" r="r" t="t"/>
              <a:pathLst>
                <a:path extrusionOk="0" h="2452" w="74">
                  <a:moveTo>
                    <a:pt x="0" y="1"/>
                  </a:moveTo>
                  <a:lnTo>
                    <a:pt x="0" y="2420"/>
                  </a:lnTo>
                  <a:lnTo>
                    <a:pt x="74" y="2452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5"/>
            <p:cNvSpPr/>
            <p:nvPr/>
          </p:nvSpPr>
          <p:spPr>
            <a:xfrm flipH="1">
              <a:off x="1003170" y="4234401"/>
              <a:ext cx="6254" cy="59843"/>
            </a:xfrm>
            <a:custGeom>
              <a:rect b="b" l="l" r="r" t="t"/>
              <a:pathLst>
                <a:path extrusionOk="0" h="689" w="72">
                  <a:moveTo>
                    <a:pt x="1" y="0"/>
                  </a:moveTo>
                  <a:lnTo>
                    <a:pt x="1" y="688"/>
                  </a:lnTo>
                  <a:lnTo>
                    <a:pt x="71" y="688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5"/>
            <p:cNvSpPr/>
            <p:nvPr/>
          </p:nvSpPr>
          <p:spPr>
            <a:xfrm flipH="1">
              <a:off x="1003170" y="4017525"/>
              <a:ext cx="6254" cy="219743"/>
            </a:xfrm>
            <a:custGeom>
              <a:rect b="b" l="l" r="r" t="t"/>
              <a:pathLst>
                <a:path extrusionOk="0" h="2530" w="72">
                  <a:moveTo>
                    <a:pt x="1" y="1"/>
                  </a:moveTo>
                  <a:lnTo>
                    <a:pt x="1" y="2497"/>
                  </a:lnTo>
                  <a:lnTo>
                    <a:pt x="71" y="2529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5"/>
            <p:cNvSpPr/>
            <p:nvPr/>
          </p:nvSpPr>
          <p:spPr>
            <a:xfrm flipH="1">
              <a:off x="988231" y="4241175"/>
              <a:ext cx="6167" cy="53068"/>
            </a:xfrm>
            <a:custGeom>
              <a:rect b="b" l="l" r="r" t="t"/>
              <a:pathLst>
                <a:path extrusionOk="0" h="611" w="71">
                  <a:moveTo>
                    <a:pt x="1" y="0"/>
                  </a:moveTo>
                  <a:lnTo>
                    <a:pt x="1" y="610"/>
                  </a:lnTo>
                  <a:lnTo>
                    <a:pt x="71" y="610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5"/>
            <p:cNvSpPr/>
            <p:nvPr/>
          </p:nvSpPr>
          <p:spPr>
            <a:xfrm flipH="1">
              <a:off x="988231" y="4017525"/>
              <a:ext cx="6167" cy="226518"/>
            </a:xfrm>
            <a:custGeom>
              <a:rect b="b" l="l" r="r" t="t"/>
              <a:pathLst>
                <a:path extrusionOk="0" h="2608" w="71">
                  <a:moveTo>
                    <a:pt x="1" y="1"/>
                  </a:moveTo>
                  <a:lnTo>
                    <a:pt x="1" y="2575"/>
                  </a:lnTo>
                  <a:lnTo>
                    <a:pt x="71" y="2607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5"/>
            <p:cNvSpPr/>
            <p:nvPr/>
          </p:nvSpPr>
          <p:spPr>
            <a:xfrm flipH="1">
              <a:off x="973118" y="4247950"/>
              <a:ext cx="6601" cy="46294"/>
            </a:xfrm>
            <a:custGeom>
              <a:rect b="b" l="l" r="r" t="t"/>
              <a:pathLst>
                <a:path extrusionOk="0" h="533" w="76">
                  <a:moveTo>
                    <a:pt x="1" y="0"/>
                  </a:moveTo>
                  <a:lnTo>
                    <a:pt x="1" y="532"/>
                  </a:lnTo>
                  <a:lnTo>
                    <a:pt x="75" y="532"/>
                  </a:lnTo>
                  <a:lnTo>
                    <a:pt x="75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5"/>
            <p:cNvSpPr/>
            <p:nvPr/>
          </p:nvSpPr>
          <p:spPr>
            <a:xfrm flipH="1">
              <a:off x="973118" y="4017525"/>
              <a:ext cx="6601" cy="233206"/>
            </a:xfrm>
            <a:custGeom>
              <a:rect b="b" l="l" r="r" t="t"/>
              <a:pathLst>
                <a:path extrusionOk="0" h="2685" w="76">
                  <a:moveTo>
                    <a:pt x="1" y="1"/>
                  </a:moveTo>
                  <a:lnTo>
                    <a:pt x="1" y="2653"/>
                  </a:lnTo>
                  <a:lnTo>
                    <a:pt x="75" y="2684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5"/>
            <p:cNvSpPr/>
            <p:nvPr/>
          </p:nvSpPr>
          <p:spPr>
            <a:xfrm flipH="1">
              <a:off x="958440" y="4254290"/>
              <a:ext cx="6254" cy="39953"/>
            </a:xfrm>
            <a:custGeom>
              <a:rect b="b" l="l" r="r" t="t"/>
              <a:pathLst>
                <a:path extrusionOk="0" h="460" w="72">
                  <a:moveTo>
                    <a:pt x="1" y="1"/>
                  </a:moveTo>
                  <a:lnTo>
                    <a:pt x="1" y="459"/>
                  </a:lnTo>
                  <a:lnTo>
                    <a:pt x="72" y="459"/>
                  </a:lnTo>
                  <a:lnTo>
                    <a:pt x="72" y="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5"/>
            <p:cNvSpPr/>
            <p:nvPr/>
          </p:nvSpPr>
          <p:spPr>
            <a:xfrm flipH="1">
              <a:off x="958440" y="4017525"/>
              <a:ext cx="6254" cy="239980"/>
            </a:xfrm>
            <a:custGeom>
              <a:rect b="b" l="l" r="r" t="t"/>
              <a:pathLst>
                <a:path extrusionOk="0" h="2763" w="72">
                  <a:moveTo>
                    <a:pt x="1" y="1"/>
                  </a:moveTo>
                  <a:lnTo>
                    <a:pt x="1" y="2727"/>
                  </a:lnTo>
                  <a:lnTo>
                    <a:pt x="72" y="276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5"/>
            <p:cNvSpPr/>
            <p:nvPr/>
          </p:nvSpPr>
          <p:spPr>
            <a:xfrm flipH="1">
              <a:off x="943414" y="4261065"/>
              <a:ext cx="6254" cy="33179"/>
            </a:xfrm>
            <a:custGeom>
              <a:rect b="b" l="l" r="r" t="t"/>
              <a:pathLst>
                <a:path extrusionOk="0" h="382" w="72">
                  <a:moveTo>
                    <a:pt x="0" y="1"/>
                  </a:moveTo>
                  <a:lnTo>
                    <a:pt x="0" y="381"/>
                  </a:lnTo>
                  <a:lnTo>
                    <a:pt x="71" y="381"/>
                  </a:lnTo>
                  <a:lnTo>
                    <a:pt x="71" y="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5"/>
            <p:cNvSpPr/>
            <p:nvPr/>
          </p:nvSpPr>
          <p:spPr>
            <a:xfrm flipH="1">
              <a:off x="943414" y="4017525"/>
              <a:ext cx="6254" cy="246321"/>
            </a:xfrm>
            <a:custGeom>
              <a:rect b="b" l="l" r="r" t="t"/>
              <a:pathLst>
                <a:path extrusionOk="0" h="2836" w="72">
                  <a:moveTo>
                    <a:pt x="0" y="1"/>
                  </a:moveTo>
                  <a:lnTo>
                    <a:pt x="0" y="2805"/>
                  </a:lnTo>
                  <a:lnTo>
                    <a:pt x="71" y="2836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5"/>
            <p:cNvSpPr/>
            <p:nvPr/>
          </p:nvSpPr>
          <p:spPr>
            <a:xfrm flipH="1">
              <a:off x="928475" y="4267840"/>
              <a:ext cx="6167" cy="26404"/>
            </a:xfrm>
            <a:custGeom>
              <a:rect b="b" l="l" r="r" t="t"/>
              <a:pathLst>
                <a:path extrusionOk="0" h="304" w="71">
                  <a:moveTo>
                    <a:pt x="1" y="0"/>
                  </a:moveTo>
                  <a:lnTo>
                    <a:pt x="1" y="303"/>
                  </a:lnTo>
                  <a:lnTo>
                    <a:pt x="71" y="303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5"/>
            <p:cNvSpPr/>
            <p:nvPr/>
          </p:nvSpPr>
          <p:spPr>
            <a:xfrm flipH="1">
              <a:off x="928475" y="4017525"/>
              <a:ext cx="6167" cy="253095"/>
            </a:xfrm>
            <a:custGeom>
              <a:rect b="b" l="l" r="r" t="t"/>
              <a:pathLst>
                <a:path extrusionOk="0" h="2914" w="71">
                  <a:moveTo>
                    <a:pt x="1" y="1"/>
                  </a:moveTo>
                  <a:lnTo>
                    <a:pt x="1" y="2882"/>
                  </a:lnTo>
                  <a:lnTo>
                    <a:pt x="71" y="2914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5"/>
            <p:cNvSpPr/>
            <p:nvPr/>
          </p:nvSpPr>
          <p:spPr>
            <a:xfrm flipH="1">
              <a:off x="913449" y="4274528"/>
              <a:ext cx="6514" cy="19716"/>
            </a:xfrm>
            <a:custGeom>
              <a:rect b="b" l="l" r="r" t="t"/>
              <a:pathLst>
                <a:path extrusionOk="0" h="227" w="75">
                  <a:moveTo>
                    <a:pt x="1" y="0"/>
                  </a:moveTo>
                  <a:lnTo>
                    <a:pt x="1" y="226"/>
                  </a:lnTo>
                  <a:lnTo>
                    <a:pt x="75" y="226"/>
                  </a:lnTo>
                  <a:lnTo>
                    <a:pt x="75" y="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5"/>
            <p:cNvSpPr/>
            <p:nvPr/>
          </p:nvSpPr>
          <p:spPr>
            <a:xfrm flipH="1">
              <a:off x="913449" y="4017525"/>
              <a:ext cx="6514" cy="259870"/>
            </a:xfrm>
            <a:custGeom>
              <a:rect b="b" l="l" r="r" t="t"/>
              <a:pathLst>
                <a:path extrusionOk="0" h="2992" w="75">
                  <a:moveTo>
                    <a:pt x="1" y="1"/>
                  </a:moveTo>
                  <a:lnTo>
                    <a:pt x="1" y="2959"/>
                  </a:lnTo>
                  <a:lnTo>
                    <a:pt x="75" y="2992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5"/>
            <p:cNvSpPr/>
            <p:nvPr/>
          </p:nvSpPr>
          <p:spPr>
            <a:xfrm flipH="1">
              <a:off x="898771" y="4281302"/>
              <a:ext cx="6167" cy="12941"/>
            </a:xfrm>
            <a:custGeom>
              <a:rect b="b" l="l" r="r" t="t"/>
              <a:pathLst>
                <a:path extrusionOk="0" h="149" w="71">
                  <a:moveTo>
                    <a:pt x="1" y="0"/>
                  </a:moveTo>
                  <a:lnTo>
                    <a:pt x="1" y="148"/>
                  </a:lnTo>
                  <a:lnTo>
                    <a:pt x="71" y="148"/>
                  </a:lnTo>
                  <a:lnTo>
                    <a:pt x="7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5"/>
            <p:cNvSpPr/>
            <p:nvPr/>
          </p:nvSpPr>
          <p:spPr>
            <a:xfrm flipH="1">
              <a:off x="898771" y="4017525"/>
              <a:ext cx="6167" cy="266558"/>
            </a:xfrm>
            <a:custGeom>
              <a:rect b="b" l="l" r="r" t="t"/>
              <a:pathLst>
                <a:path extrusionOk="0" h="3069" w="71">
                  <a:moveTo>
                    <a:pt x="1" y="1"/>
                  </a:moveTo>
                  <a:lnTo>
                    <a:pt x="1" y="3037"/>
                  </a:lnTo>
                  <a:lnTo>
                    <a:pt x="71" y="3069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5"/>
            <p:cNvSpPr/>
            <p:nvPr/>
          </p:nvSpPr>
          <p:spPr>
            <a:xfrm flipH="1">
              <a:off x="883745" y="4287643"/>
              <a:ext cx="6167" cy="6601"/>
            </a:xfrm>
            <a:custGeom>
              <a:rect b="b" l="l" r="r" t="t"/>
              <a:pathLst>
                <a:path extrusionOk="0" h="76" w="71">
                  <a:moveTo>
                    <a:pt x="0" y="1"/>
                  </a:moveTo>
                  <a:lnTo>
                    <a:pt x="0" y="75"/>
                  </a:lnTo>
                  <a:lnTo>
                    <a:pt x="70" y="75"/>
                  </a:lnTo>
                  <a:lnTo>
                    <a:pt x="70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5"/>
            <p:cNvSpPr/>
            <p:nvPr/>
          </p:nvSpPr>
          <p:spPr>
            <a:xfrm flipH="1">
              <a:off x="883745" y="4017525"/>
              <a:ext cx="6167" cy="273072"/>
            </a:xfrm>
            <a:custGeom>
              <a:rect b="b" l="l" r="r" t="t"/>
              <a:pathLst>
                <a:path extrusionOk="0" h="3144" w="71">
                  <a:moveTo>
                    <a:pt x="0" y="1"/>
                  </a:moveTo>
                  <a:lnTo>
                    <a:pt x="0" y="3111"/>
                  </a:lnTo>
                  <a:lnTo>
                    <a:pt x="70" y="3143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5"/>
            <p:cNvSpPr/>
            <p:nvPr/>
          </p:nvSpPr>
          <p:spPr>
            <a:xfrm flipH="1">
              <a:off x="714010" y="4713751"/>
              <a:ext cx="3144672" cy="113693"/>
            </a:xfrm>
            <a:custGeom>
              <a:rect b="b" l="l" r="r" t="t"/>
              <a:pathLst>
                <a:path extrusionOk="0" h="1309" w="36206">
                  <a:moveTo>
                    <a:pt x="0" y="0"/>
                  </a:moveTo>
                  <a:lnTo>
                    <a:pt x="0" y="1309"/>
                  </a:lnTo>
                  <a:lnTo>
                    <a:pt x="36206" y="1309"/>
                  </a:lnTo>
                  <a:lnTo>
                    <a:pt x="362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5"/>
            <p:cNvSpPr/>
            <p:nvPr/>
          </p:nvSpPr>
          <p:spPr>
            <a:xfrm flipH="1">
              <a:off x="714007" y="4141640"/>
              <a:ext cx="3585374" cy="572201"/>
            </a:xfrm>
            <a:custGeom>
              <a:rect b="b" l="l" r="r" t="t"/>
              <a:pathLst>
                <a:path extrusionOk="0" h="6588" w="41280">
                  <a:moveTo>
                    <a:pt x="1" y="0"/>
                  </a:moveTo>
                  <a:cubicBezTo>
                    <a:pt x="3033" y="1805"/>
                    <a:pt x="4973" y="3766"/>
                    <a:pt x="5074" y="5991"/>
                  </a:cubicBezTo>
                  <a:lnTo>
                    <a:pt x="5074" y="6587"/>
                  </a:lnTo>
                  <a:lnTo>
                    <a:pt x="41280" y="6587"/>
                  </a:lnTo>
                  <a:lnTo>
                    <a:pt x="41280" y="1717"/>
                  </a:lnTo>
                  <a:lnTo>
                    <a:pt x="11577" y="1717"/>
                  </a:lnTo>
                  <a:cubicBezTo>
                    <a:pt x="10629" y="1717"/>
                    <a:pt x="9860" y="949"/>
                    <a:pt x="98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5"/>
            <p:cNvSpPr/>
            <p:nvPr/>
          </p:nvSpPr>
          <p:spPr>
            <a:xfrm flipH="1">
              <a:off x="1925721" y="4141640"/>
              <a:ext cx="2373660" cy="572201"/>
            </a:xfrm>
            <a:custGeom>
              <a:rect b="b" l="l" r="r" t="t"/>
              <a:pathLst>
                <a:path extrusionOk="0" h="6588" w="27329">
                  <a:moveTo>
                    <a:pt x="1" y="0"/>
                  </a:moveTo>
                  <a:cubicBezTo>
                    <a:pt x="3033" y="1805"/>
                    <a:pt x="4973" y="3766"/>
                    <a:pt x="5074" y="5991"/>
                  </a:cubicBezTo>
                  <a:lnTo>
                    <a:pt x="5074" y="6587"/>
                  </a:lnTo>
                  <a:lnTo>
                    <a:pt x="27329" y="6587"/>
                  </a:lnTo>
                  <a:cubicBezTo>
                    <a:pt x="26829" y="4817"/>
                    <a:pt x="25926" y="3171"/>
                    <a:pt x="24702" y="1717"/>
                  </a:cubicBezTo>
                  <a:lnTo>
                    <a:pt x="11577" y="1717"/>
                  </a:lnTo>
                  <a:cubicBezTo>
                    <a:pt x="10629" y="1717"/>
                    <a:pt x="9860" y="949"/>
                    <a:pt x="98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31" name="Google Shape;1831;p55"/>
            <p:cNvGrpSpPr/>
            <p:nvPr/>
          </p:nvGrpSpPr>
          <p:grpSpPr>
            <a:xfrm>
              <a:off x="852475" y="4288450"/>
              <a:ext cx="2299300" cy="84223"/>
              <a:chOff x="852475" y="4288450"/>
              <a:chExt cx="2299300" cy="84223"/>
            </a:xfrm>
          </p:grpSpPr>
          <p:sp>
            <p:nvSpPr>
              <p:cNvPr id="1832" name="Google Shape;1832;p55"/>
              <p:cNvSpPr/>
              <p:nvPr/>
            </p:nvSpPr>
            <p:spPr>
              <a:xfrm flipH="1">
                <a:off x="3069871" y="4288450"/>
                <a:ext cx="81904" cy="84223"/>
              </a:xfrm>
              <a:custGeom>
                <a:rect b="b" l="l" r="r" t="t"/>
                <a:pathLst>
                  <a:path extrusionOk="0" h="2004" w="943">
                    <a:moveTo>
                      <a:pt x="0" y="0"/>
                    </a:moveTo>
                    <a:lnTo>
                      <a:pt x="0" y="2003"/>
                    </a:lnTo>
                    <a:lnTo>
                      <a:pt x="942" y="2003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55"/>
              <p:cNvSpPr/>
              <p:nvPr/>
            </p:nvSpPr>
            <p:spPr>
              <a:xfrm flipH="1">
                <a:off x="2885218" y="4288450"/>
                <a:ext cx="81557" cy="84223"/>
              </a:xfrm>
              <a:custGeom>
                <a:rect b="b" l="l" r="r" t="t"/>
                <a:pathLst>
                  <a:path extrusionOk="0" h="2004" w="939">
                    <a:moveTo>
                      <a:pt x="0" y="0"/>
                    </a:moveTo>
                    <a:lnTo>
                      <a:pt x="0" y="2003"/>
                    </a:lnTo>
                    <a:lnTo>
                      <a:pt x="938" y="2003"/>
                    </a:lnTo>
                    <a:lnTo>
                      <a:pt x="93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55"/>
              <p:cNvSpPr/>
              <p:nvPr/>
            </p:nvSpPr>
            <p:spPr>
              <a:xfrm flipH="1">
                <a:off x="2700218" y="4288450"/>
                <a:ext cx="81904" cy="84223"/>
              </a:xfrm>
              <a:custGeom>
                <a:rect b="b" l="l" r="r" t="t"/>
                <a:pathLst>
                  <a:path extrusionOk="0" h="2004" w="943">
                    <a:moveTo>
                      <a:pt x="0" y="0"/>
                    </a:moveTo>
                    <a:lnTo>
                      <a:pt x="0" y="2003"/>
                    </a:lnTo>
                    <a:lnTo>
                      <a:pt x="942" y="2003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55"/>
              <p:cNvSpPr/>
              <p:nvPr/>
            </p:nvSpPr>
            <p:spPr>
              <a:xfrm flipH="1">
                <a:off x="2515565" y="4288450"/>
                <a:ext cx="81817" cy="84223"/>
              </a:xfrm>
              <a:custGeom>
                <a:rect b="b" l="l" r="r" t="t"/>
                <a:pathLst>
                  <a:path extrusionOk="0" h="2004" w="942">
                    <a:moveTo>
                      <a:pt x="0" y="0"/>
                    </a:moveTo>
                    <a:lnTo>
                      <a:pt x="0" y="2003"/>
                    </a:lnTo>
                    <a:lnTo>
                      <a:pt x="941" y="2003"/>
                    </a:lnTo>
                    <a:lnTo>
                      <a:pt x="94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55"/>
              <p:cNvSpPr/>
              <p:nvPr/>
            </p:nvSpPr>
            <p:spPr>
              <a:xfrm flipH="1">
                <a:off x="2330826" y="4288450"/>
                <a:ext cx="81904" cy="84223"/>
              </a:xfrm>
              <a:custGeom>
                <a:rect b="b" l="l" r="r" t="t"/>
                <a:pathLst>
                  <a:path extrusionOk="0" h="2004" w="943">
                    <a:moveTo>
                      <a:pt x="0" y="0"/>
                    </a:moveTo>
                    <a:lnTo>
                      <a:pt x="0" y="2003"/>
                    </a:lnTo>
                    <a:lnTo>
                      <a:pt x="942" y="2003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55"/>
              <p:cNvSpPr/>
              <p:nvPr/>
            </p:nvSpPr>
            <p:spPr>
              <a:xfrm flipH="1">
                <a:off x="2145912" y="4288450"/>
                <a:ext cx="81817" cy="84223"/>
              </a:xfrm>
              <a:custGeom>
                <a:rect b="b" l="l" r="r" t="t"/>
                <a:pathLst>
                  <a:path extrusionOk="0" h="2004" w="942">
                    <a:moveTo>
                      <a:pt x="0" y="0"/>
                    </a:moveTo>
                    <a:lnTo>
                      <a:pt x="0" y="2003"/>
                    </a:lnTo>
                    <a:lnTo>
                      <a:pt x="941" y="2003"/>
                    </a:lnTo>
                    <a:lnTo>
                      <a:pt x="94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55"/>
              <p:cNvSpPr/>
              <p:nvPr/>
            </p:nvSpPr>
            <p:spPr>
              <a:xfrm flipH="1">
                <a:off x="1961173" y="4288450"/>
                <a:ext cx="81904" cy="84223"/>
              </a:xfrm>
              <a:custGeom>
                <a:rect b="b" l="l" r="r" t="t"/>
                <a:pathLst>
                  <a:path extrusionOk="0" h="2004" w="943">
                    <a:moveTo>
                      <a:pt x="0" y="0"/>
                    </a:moveTo>
                    <a:lnTo>
                      <a:pt x="0" y="2003"/>
                    </a:lnTo>
                    <a:lnTo>
                      <a:pt x="942" y="2003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55"/>
              <p:cNvSpPr/>
              <p:nvPr/>
            </p:nvSpPr>
            <p:spPr>
              <a:xfrm flipH="1">
                <a:off x="1776520" y="4288450"/>
                <a:ext cx="81817" cy="84223"/>
              </a:xfrm>
              <a:custGeom>
                <a:rect b="b" l="l" r="r" t="t"/>
                <a:pathLst>
                  <a:path extrusionOk="0" h="2004" w="942">
                    <a:moveTo>
                      <a:pt x="0" y="0"/>
                    </a:moveTo>
                    <a:lnTo>
                      <a:pt x="0" y="2003"/>
                    </a:lnTo>
                    <a:lnTo>
                      <a:pt x="941" y="2003"/>
                    </a:lnTo>
                    <a:lnTo>
                      <a:pt x="94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55"/>
              <p:cNvSpPr/>
              <p:nvPr/>
            </p:nvSpPr>
            <p:spPr>
              <a:xfrm flipH="1">
                <a:off x="1591868" y="4288450"/>
                <a:ext cx="81470" cy="84223"/>
              </a:xfrm>
              <a:custGeom>
                <a:rect b="b" l="l" r="r" t="t"/>
                <a:pathLst>
                  <a:path extrusionOk="0" h="2004" w="938">
                    <a:moveTo>
                      <a:pt x="0" y="0"/>
                    </a:moveTo>
                    <a:lnTo>
                      <a:pt x="0" y="2003"/>
                    </a:lnTo>
                    <a:lnTo>
                      <a:pt x="938" y="2003"/>
                    </a:lnTo>
                    <a:lnTo>
                      <a:pt x="93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55"/>
              <p:cNvSpPr/>
              <p:nvPr/>
            </p:nvSpPr>
            <p:spPr>
              <a:xfrm flipH="1">
                <a:off x="1406781" y="4288450"/>
                <a:ext cx="81904" cy="84223"/>
              </a:xfrm>
              <a:custGeom>
                <a:rect b="b" l="l" r="r" t="t"/>
                <a:pathLst>
                  <a:path extrusionOk="0" h="2004" w="943">
                    <a:moveTo>
                      <a:pt x="0" y="0"/>
                    </a:moveTo>
                    <a:lnTo>
                      <a:pt x="0" y="2003"/>
                    </a:lnTo>
                    <a:lnTo>
                      <a:pt x="942" y="2003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55"/>
              <p:cNvSpPr/>
              <p:nvPr/>
            </p:nvSpPr>
            <p:spPr>
              <a:xfrm flipH="1">
                <a:off x="1222128" y="4288450"/>
                <a:ext cx="81904" cy="84223"/>
              </a:xfrm>
              <a:custGeom>
                <a:rect b="b" l="l" r="r" t="t"/>
                <a:pathLst>
                  <a:path extrusionOk="0" h="2004" w="943">
                    <a:moveTo>
                      <a:pt x="1" y="0"/>
                    </a:moveTo>
                    <a:lnTo>
                      <a:pt x="1" y="2003"/>
                    </a:lnTo>
                    <a:lnTo>
                      <a:pt x="942" y="2003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55"/>
              <p:cNvSpPr/>
              <p:nvPr/>
            </p:nvSpPr>
            <p:spPr>
              <a:xfrm flipH="1">
                <a:off x="1037475" y="4288450"/>
                <a:ext cx="81904" cy="84223"/>
              </a:xfrm>
              <a:custGeom>
                <a:rect b="b" l="l" r="r" t="t"/>
                <a:pathLst>
                  <a:path extrusionOk="0" h="2004" w="943">
                    <a:moveTo>
                      <a:pt x="1" y="0"/>
                    </a:moveTo>
                    <a:lnTo>
                      <a:pt x="1" y="2003"/>
                    </a:lnTo>
                    <a:lnTo>
                      <a:pt x="943" y="2003"/>
                    </a:lnTo>
                    <a:lnTo>
                      <a:pt x="94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55"/>
              <p:cNvSpPr/>
              <p:nvPr/>
            </p:nvSpPr>
            <p:spPr>
              <a:xfrm flipH="1">
                <a:off x="852475" y="4288450"/>
                <a:ext cx="81817" cy="84223"/>
              </a:xfrm>
              <a:custGeom>
                <a:rect b="b" l="l" r="r" t="t"/>
                <a:pathLst>
                  <a:path extrusionOk="0" h="2004" w="942">
                    <a:moveTo>
                      <a:pt x="0" y="0"/>
                    </a:moveTo>
                    <a:lnTo>
                      <a:pt x="0" y="2003"/>
                    </a:lnTo>
                    <a:lnTo>
                      <a:pt x="941" y="2003"/>
                    </a:lnTo>
                    <a:lnTo>
                      <a:pt x="94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45" name="Google Shape;1845;p55"/>
            <p:cNvSpPr/>
            <p:nvPr/>
          </p:nvSpPr>
          <p:spPr>
            <a:xfrm flipH="1">
              <a:off x="3915571" y="4180811"/>
              <a:ext cx="131412" cy="35611"/>
            </a:xfrm>
            <a:custGeom>
              <a:rect b="b" l="l" r="r" t="t"/>
              <a:pathLst>
                <a:path extrusionOk="0" h="410" w="1513">
                  <a:moveTo>
                    <a:pt x="0" y="0"/>
                  </a:moveTo>
                  <a:lnTo>
                    <a:pt x="0" y="410"/>
                  </a:lnTo>
                  <a:lnTo>
                    <a:pt x="1512" y="410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5"/>
            <p:cNvSpPr/>
            <p:nvPr/>
          </p:nvSpPr>
          <p:spPr>
            <a:xfrm flipH="1">
              <a:off x="3727184" y="4180811"/>
              <a:ext cx="131498" cy="35611"/>
            </a:xfrm>
            <a:custGeom>
              <a:rect b="b" l="l" r="r" t="t"/>
              <a:pathLst>
                <a:path extrusionOk="0" h="410" w="1514">
                  <a:moveTo>
                    <a:pt x="0" y="0"/>
                  </a:moveTo>
                  <a:lnTo>
                    <a:pt x="0" y="410"/>
                  </a:lnTo>
                  <a:lnTo>
                    <a:pt x="1513" y="410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5"/>
            <p:cNvSpPr/>
            <p:nvPr/>
          </p:nvSpPr>
          <p:spPr>
            <a:xfrm flipH="1">
              <a:off x="3538883" y="4180811"/>
              <a:ext cx="131672" cy="35611"/>
            </a:xfrm>
            <a:custGeom>
              <a:rect b="b" l="l" r="r" t="t"/>
              <a:pathLst>
                <a:path extrusionOk="0" h="410" w="1516">
                  <a:moveTo>
                    <a:pt x="0" y="0"/>
                  </a:moveTo>
                  <a:lnTo>
                    <a:pt x="0" y="410"/>
                  </a:lnTo>
                  <a:lnTo>
                    <a:pt x="1516" y="410"/>
                  </a:lnTo>
                  <a:lnTo>
                    <a:pt x="15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5"/>
            <p:cNvSpPr/>
            <p:nvPr/>
          </p:nvSpPr>
          <p:spPr>
            <a:xfrm flipH="1">
              <a:off x="3807438" y="4408110"/>
              <a:ext cx="34395" cy="34655"/>
            </a:xfrm>
            <a:custGeom>
              <a:rect b="b" l="l" r="r" t="t"/>
              <a:pathLst>
                <a:path extrusionOk="0" h="399" w="396">
                  <a:moveTo>
                    <a:pt x="198" y="0"/>
                  </a:moveTo>
                  <a:cubicBezTo>
                    <a:pt x="89" y="0"/>
                    <a:pt x="1" y="92"/>
                    <a:pt x="1" y="201"/>
                  </a:cubicBezTo>
                  <a:cubicBezTo>
                    <a:pt x="1" y="311"/>
                    <a:pt x="89" y="399"/>
                    <a:pt x="198" y="399"/>
                  </a:cubicBezTo>
                  <a:cubicBezTo>
                    <a:pt x="307" y="399"/>
                    <a:pt x="395" y="311"/>
                    <a:pt x="395" y="201"/>
                  </a:cubicBezTo>
                  <a:cubicBezTo>
                    <a:pt x="395" y="92"/>
                    <a:pt x="307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5"/>
            <p:cNvSpPr/>
            <p:nvPr/>
          </p:nvSpPr>
          <p:spPr>
            <a:xfrm flipH="1">
              <a:off x="3744989" y="4408110"/>
              <a:ext cx="34308" cy="34655"/>
            </a:xfrm>
            <a:custGeom>
              <a:rect b="b" l="l" r="r" t="t"/>
              <a:pathLst>
                <a:path extrusionOk="0" h="399" w="395">
                  <a:moveTo>
                    <a:pt x="197" y="0"/>
                  </a:moveTo>
                  <a:cubicBezTo>
                    <a:pt x="88" y="0"/>
                    <a:pt x="0" y="92"/>
                    <a:pt x="0" y="201"/>
                  </a:cubicBezTo>
                  <a:cubicBezTo>
                    <a:pt x="0" y="311"/>
                    <a:pt x="88" y="399"/>
                    <a:pt x="197" y="399"/>
                  </a:cubicBezTo>
                  <a:cubicBezTo>
                    <a:pt x="307" y="399"/>
                    <a:pt x="395" y="311"/>
                    <a:pt x="395" y="201"/>
                  </a:cubicBezTo>
                  <a:cubicBezTo>
                    <a:pt x="395" y="92"/>
                    <a:pt x="307" y="0"/>
                    <a:pt x="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5"/>
            <p:cNvSpPr/>
            <p:nvPr/>
          </p:nvSpPr>
          <p:spPr>
            <a:xfrm flipH="1">
              <a:off x="3682802" y="4408110"/>
              <a:ext cx="34395" cy="34655"/>
            </a:xfrm>
            <a:custGeom>
              <a:rect b="b" l="l" r="r" t="t"/>
              <a:pathLst>
                <a:path extrusionOk="0" h="399" w="396">
                  <a:moveTo>
                    <a:pt x="198" y="0"/>
                  </a:moveTo>
                  <a:cubicBezTo>
                    <a:pt x="89" y="0"/>
                    <a:pt x="0" y="92"/>
                    <a:pt x="0" y="201"/>
                  </a:cubicBezTo>
                  <a:cubicBezTo>
                    <a:pt x="0" y="311"/>
                    <a:pt x="89" y="399"/>
                    <a:pt x="198" y="399"/>
                  </a:cubicBezTo>
                  <a:cubicBezTo>
                    <a:pt x="308" y="399"/>
                    <a:pt x="396" y="311"/>
                    <a:pt x="396" y="201"/>
                  </a:cubicBezTo>
                  <a:cubicBezTo>
                    <a:pt x="396" y="92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5"/>
            <p:cNvSpPr/>
            <p:nvPr/>
          </p:nvSpPr>
          <p:spPr>
            <a:xfrm flipH="1">
              <a:off x="3620266" y="4408110"/>
              <a:ext cx="34481" cy="34655"/>
            </a:xfrm>
            <a:custGeom>
              <a:rect b="b" l="l" r="r" t="t"/>
              <a:pathLst>
                <a:path extrusionOk="0" h="399" w="397">
                  <a:moveTo>
                    <a:pt x="199" y="0"/>
                  </a:moveTo>
                  <a:cubicBezTo>
                    <a:pt x="90" y="0"/>
                    <a:pt x="1" y="92"/>
                    <a:pt x="1" y="201"/>
                  </a:cubicBezTo>
                  <a:cubicBezTo>
                    <a:pt x="1" y="311"/>
                    <a:pt x="90" y="399"/>
                    <a:pt x="199" y="399"/>
                  </a:cubicBezTo>
                  <a:cubicBezTo>
                    <a:pt x="308" y="399"/>
                    <a:pt x="396" y="311"/>
                    <a:pt x="396" y="201"/>
                  </a:cubicBezTo>
                  <a:cubicBezTo>
                    <a:pt x="396" y="92"/>
                    <a:pt x="308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5"/>
            <p:cNvSpPr/>
            <p:nvPr/>
          </p:nvSpPr>
          <p:spPr>
            <a:xfrm flipH="1">
              <a:off x="3557818" y="4408110"/>
              <a:ext cx="34742" cy="34655"/>
            </a:xfrm>
            <a:custGeom>
              <a:rect b="b" l="l" r="r" t="t"/>
              <a:pathLst>
                <a:path extrusionOk="0" h="399" w="400">
                  <a:moveTo>
                    <a:pt x="199" y="0"/>
                  </a:moveTo>
                  <a:cubicBezTo>
                    <a:pt x="89" y="0"/>
                    <a:pt x="1" y="92"/>
                    <a:pt x="1" y="201"/>
                  </a:cubicBezTo>
                  <a:cubicBezTo>
                    <a:pt x="1" y="311"/>
                    <a:pt x="89" y="399"/>
                    <a:pt x="199" y="399"/>
                  </a:cubicBezTo>
                  <a:cubicBezTo>
                    <a:pt x="308" y="399"/>
                    <a:pt x="399" y="311"/>
                    <a:pt x="399" y="201"/>
                  </a:cubicBezTo>
                  <a:cubicBezTo>
                    <a:pt x="399" y="92"/>
                    <a:pt x="308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5"/>
            <p:cNvSpPr/>
            <p:nvPr/>
          </p:nvSpPr>
          <p:spPr>
            <a:xfrm flipH="1">
              <a:off x="3495630" y="4408110"/>
              <a:ext cx="34395" cy="34655"/>
            </a:xfrm>
            <a:custGeom>
              <a:rect b="b" l="l" r="r" t="t"/>
              <a:pathLst>
                <a:path extrusionOk="0" h="399" w="396">
                  <a:moveTo>
                    <a:pt x="198" y="0"/>
                  </a:moveTo>
                  <a:cubicBezTo>
                    <a:pt x="88" y="0"/>
                    <a:pt x="0" y="92"/>
                    <a:pt x="0" y="201"/>
                  </a:cubicBezTo>
                  <a:cubicBezTo>
                    <a:pt x="0" y="311"/>
                    <a:pt x="88" y="399"/>
                    <a:pt x="198" y="399"/>
                  </a:cubicBezTo>
                  <a:cubicBezTo>
                    <a:pt x="307" y="399"/>
                    <a:pt x="395" y="311"/>
                    <a:pt x="395" y="201"/>
                  </a:cubicBezTo>
                  <a:cubicBezTo>
                    <a:pt x="395" y="92"/>
                    <a:pt x="307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5"/>
            <p:cNvSpPr/>
            <p:nvPr/>
          </p:nvSpPr>
          <p:spPr>
            <a:xfrm flipH="1">
              <a:off x="3433182" y="4408110"/>
              <a:ext cx="34395" cy="34655"/>
            </a:xfrm>
            <a:custGeom>
              <a:rect b="b" l="l" r="r" t="t"/>
              <a:pathLst>
                <a:path extrusionOk="0" h="399" w="396">
                  <a:moveTo>
                    <a:pt x="199" y="0"/>
                  </a:moveTo>
                  <a:cubicBezTo>
                    <a:pt x="89" y="0"/>
                    <a:pt x="1" y="92"/>
                    <a:pt x="1" y="201"/>
                  </a:cubicBezTo>
                  <a:cubicBezTo>
                    <a:pt x="1" y="311"/>
                    <a:pt x="89" y="399"/>
                    <a:pt x="199" y="399"/>
                  </a:cubicBezTo>
                  <a:cubicBezTo>
                    <a:pt x="308" y="399"/>
                    <a:pt x="396" y="311"/>
                    <a:pt x="396" y="201"/>
                  </a:cubicBezTo>
                  <a:cubicBezTo>
                    <a:pt x="396" y="92"/>
                    <a:pt x="308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5"/>
            <p:cNvSpPr/>
            <p:nvPr/>
          </p:nvSpPr>
          <p:spPr>
            <a:xfrm flipH="1">
              <a:off x="3370994" y="4408110"/>
              <a:ext cx="34395" cy="34655"/>
            </a:xfrm>
            <a:custGeom>
              <a:rect b="b" l="l" r="r" t="t"/>
              <a:pathLst>
                <a:path extrusionOk="0" h="399" w="396">
                  <a:moveTo>
                    <a:pt x="198" y="0"/>
                  </a:moveTo>
                  <a:cubicBezTo>
                    <a:pt x="89" y="0"/>
                    <a:pt x="1" y="92"/>
                    <a:pt x="1" y="201"/>
                  </a:cubicBezTo>
                  <a:cubicBezTo>
                    <a:pt x="1" y="311"/>
                    <a:pt x="89" y="399"/>
                    <a:pt x="198" y="399"/>
                  </a:cubicBezTo>
                  <a:cubicBezTo>
                    <a:pt x="308" y="399"/>
                    <a:pt x="396" y="311"/>
                    <a:pt x="396" y="201"/>
                  </a:cubicBezTo>
                  <a:cubicBezTo>
                    <a:pt x="396" y="92"/>
                    <a:pt x="308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5"/>
            <p:cNvSpPr/>
            <p:nvPr/>
          </p:nvSpPr>
          <p:spPr>
            <a:xfrm flipH="1">
              <a:off x="2035260" y="4068285"/>
              <a:ext cx="158163" cy="38998"/>
            </a:xfrm>
            <a:custGeom>
              <a:rect b="b" l="l" r="r" t="t"/>
              <a:pathLst>
                <a:path extrusionOk="0" h="449" w="1821">
                  <a:moveTo>
                    <a:pt x="1" y="0"/>
                  </a:moveTo>
                  <a:lnTo>
                    <a:pt x="1" y="449"/>
                  </a:lnTo>
                  <a:lnTo>
                    <a:pt x="1820" y="449"/>
                  </a:lnTo>
                  <a:lnTo>
                    <a:pt x="18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7" name="Google Shape;1857;p55"/>
          <p:cNvGrpSpPr/>
          <p:nvPr/>
        </p:nvGrpSpPr>
        <p:grpSpPr>
          <a:xfrm>
            <a:off x="1017000" y="1236843"/>
            <a:ext cx="2287596" cy="1502455"/>
            <a:chOff x="-2588409" y="1072302"/>
            <a:chExt cx="3302433" cy="2168984"/>
          </a:xfrm>
        </p:grpSpPr>
        <p:sp>
          <p:nvSpPr>
            <p:cNvPr id="1858" name="Google Shape;1858;p55"/>
            <p:cNvSpPr/>
            <p:nvPr/>
          </p:nvSpPr>
          <p:spPr>
            <a:xfrm>
              <a:off x="-508600" y="1805969"/>
              <a:ext cx="217298" cy="215462"/>
            </a:xfrm>
            <a:custGeom>
              <a:rect b="b" l="l" r="r" t="t"/>
              <a:pathLst>
                <a:path extrusionOk="0" h="2347" w="2367">
                  <a:moveTo>
                    <a:pt x="114" y="0"/>
                  </a:moveTo>
                  <a:cubicBezTo>
                    <a:pt x="88" y="0"/>
                    <a:pt x="60" y="10"/>
                    <a:pt x="39" y="30"/>
                  </a:cubicBezTo>
                  <a:cubicBezTo>
                    <a:pt x="0" y="72"/>
                    <a:pt x="0" y="135"/>
                    <a:pt x="39" y="178"/>
                  </a:cubicBezTo>
                  <a:lnTo>
                    <a:pt x="2179" y="2315"/>
                  </a:lnTo>
                  <a:cubicBezTo>
                    <a:pt x="2201" y="2336"/>
                    <a:pt x="2225" y="2347"/>
                    <a:pt x="2254" y="2347"/>
                  </a:cubicBezTo>
                  <a:cubicBezTo>
                    <a:pt x="2279" y="2347"/>
                    <a:pt x="2306" y="2336"/>
                    <a:pt x="2328" y="2315"/>
                  </a:cubicBezTo>
                  <a:cubicBezTo>
                    <a:pt x="2367" y="2276"/>
                    <a:pt x="2367" y="2209"/>
                    <a:pt x="2328" y="2170"/>
                  </a:cubicBezTo>
                  <a:lnTo>
                    <a:pt x="187" y="30"/>
                  </a:lnTo>
                  <a:cubicBezTo>
                    <a:pt x="168" y="10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5"/>
            <p:cNvSpPr/>
            <p:nvPr/>
          </p:nvSpPr>
          <p:spPr>
            <a:xfrm>
              <a:off x="-508600" y="1805969"/>
              <a:ext cx="217298" cy="215462"/>
            </a:xfrm>
            <a:custGeom>
              <a:rect b="b" l="l" r="r" t="t"/>
              <a:pathLst>
                <a:path extrusionOk="0" h="2347" w="2367">
                  <a:moveTo>
                    <a:pt x="2252" y="0"/>
                  </a:moveTo>
                  <a:cubicBezTo>
                    <a:pt x="2225" y="0"/>
                    <a:pt x="2199" y="10"/>
                    <a:pt x="2179" y="30"/>
                  </a:cubicBezTo>
                  <a:lnTo>
                    <a:pt x="39" y="2170"/>
                  </a:lnTo>
                  <a:cubicBezTo>
                    <a:pt x="0" y="2209"/>
                    <a:pt x="0" y="2276"/>
                    <a:pt x="39" y="2315"/>
                  </a:cubicBezTo>
                  <a:cubicBezTo>
                    <a:pt x="60" y="2336"/>
                    <a:pt x="88" y="2347"/>
                    <a:pt x="114" y="2347"/>
                  </a:cubicBezTo>
                  <a:cubicBezTo>
                    <a:pt x="142" y="2347"/>
                    <a:pt x="166" y="2336"/>
                    <a:pt x="187" y="2315"/>
                  </a:cubicBezTo>
                  <a:lnTo>
                    <a:pt x="2328" y="178"/>
                  </a:lnTo>
                  <a:cubicBezTo>
                    <a:pt x="2367" y="135"/>
                    <a:pt x="2367" y="72"/>
                    <a:pt x="2328" y="30"/>
                  </a:cubicBezTo>
                  <a:cubicBezTo>
                    <a:pt x="2306" y="10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5"/>
            <p:cNvSpPr/>
            <p:nvPr/>
          </p:nvSpPr>
          <p:spPr>
            <a:xfrm>
              <a:off x="-508600" y="1609492"/>
              <a:ext cx="217298" cy="215370"/>
            </a:xfrm>
            <a:custGeom>
              <a:rect b="b" l="l" r="r" t="t"/>
              <a:pathLst>
                <a:path extrusionOk="0" h="2346" w="2367">
                  <a:moveTo>
                    <a:pt x="114" y="1"/>
                  </a:moveTo>
                  <a:cubicBezTo>
                    <a:pt x="88" y="1"/>
                    <a:pt x="60" y="11"/>
                    <a:pt x="39" y="33"/>
                  </a:cubicBezTo>
                  <a:cubicBezTo>
                    <a:pt x="0" y="71"/>
                    <a:pt x="0" y="138"/>
                    <a:pt x="39" y="177"/>
                  </a:cubicBezTo>
                  <a:lnTo>
                    <a:pt x="2179" y="2318"/>
                  </a:lnTo>
                  <a:cubicBezTo>
                    <a:pt x="2201" y="2339"/>
                    <a:pt x="2225" y="2346"/>
                    <a:pt x="2254" y="2346"/>
                  </a:cubicBezTo>
                  <a:cubicBezTo>
                    <a:pt x="2279" y="2346"/>
                    <a:pt x="2306" y="2339"/>
                    <a:pt x="2328" y="2318"/>
                  </a:cubicBezTo>
                  <a:cubicBezTo>
                    <a:pt x="2367" y="2275"/>
                    <a:pt x="2367" y="2212"/>
                    <a:pt x="2328" y="2170"/>
                  </a:cubicBezTo>
                  <a:lnTo>
                    <a:pt x="187" y="33"/>
                  </a:lnTo>
                  <a:cubicBezTo>
                    <a:pt x="168" y="11"/>
                    <a:pt x="141" y="1"/>
                    <a:pt x="1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5"/>
            <p:cNvSpPr/>
            <p:nvPr/>
          </p:nvSpPr>
          <p:spPr>
            <a:xfrm>
              <a:off x="-508600" y="1609492"/>
              <a:ext cx="217298" cy="215370"/>
            </a:xfrm>
            <a:custGeom>
              <a:rect b="b" l="l" r="r" t="t"/>
              <a:pathLst>
                <a:path extrusionOk="0" h="2346" w="2367">
                  <a:moveTo>
                    <a:pt x="2252" y="1"/>
                  </a:moveTo>
                  <a:cubicBezTo>
                    <a:pt x="2225" y="1"/>
                    <a:pt x="2199" y="11"/>
                    <a:pt x="2179" y="33"/>
                  </a:cubicBezTo>
                  <a:lnTo>
                    <a:pt x="39" y="2170"/>
                  </a:lnTo>
                  <a:cubicBezTo>
                    <a:pt x="0" y="2212"/>
                    <a:pt x="0" y="2275"/>
                    <a:pt x="39" y="2318"/>
                  </a:cubicBezTo>
                  <a:cubicBezTo>
                    <a:pt x="60" y="2339"/>
                    <a:pt x="88" y="2346"/>
                    <a:pt x="114" y="2346"/>
                  </a:cubicBezTo>
                  <a:cubicBezTo>
                    <a:pt x="142" y="2346"/>
                    <a:pt x="166" y="2339"/>
                    <a:pt x="187" y="2318"/>
                  </a:cubicBezTo>
                  <a:lnTo>
                    <a:pt x="2328" y="177"/>
                  </a:lnTo>
                  <a:cubicBezTo>
                    <a:pt x="2367" y="138"/>
                    <a:pt x="2367" y="71"/>
                    <a:pt x="2328" y="33"/>
                  </a:cubicBezTo>
                  <a:cubicBezTo>
                    <a:pt x="2306" y="11"/>
                    <a:pt x="2279" y="1"/>
                    <a:pt x="2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5"/>
            <p:cNvSpPr/>
            <p:nvPr/>
          </p:nvSpPr>
          <p:spPr>
            <a:xfrm>
              <a:off x="-508600" y="1413290"/>
              <a:ext cx="217298" cy="215370"/>
            </a:xfrm>
            <a:custGeom>
              <a:rect b="b" l="l" r="r" t="t"/>
              <a:pathLst>
                <a:path extrusionOk="0" h="2346" w="2367">
                  <a:moveTo>
                    <a:pt x="114" y="0"/>
                  </a:moveTo>
                  <a:cubicBezTo>
                    <a:pt x="88" y="0"/>
                    <a:pt x="60" y="10"/>
                    <a:pt x="39" y="29"/>
                  </a:cubicBezTo>
                  <a:cubicBezTo>
                    <a:pt x="0" y="72"/>
                    <a:pt x="0" y="135"/>
                    <a:pt x="39" y="177"/>
                  </a:cubicBezTo>
                  <a:lnTo>
                    <a:pt x="2179" y="2314"/>
                  </a:lnTo>
                  <a:cubicBezTo>
                    <a:pt x="2201" y="2335"/>
                    <a:pt x="2225" y="2346"/>
                    <a:pt x="2254" y="2346"/>
                  </a:cubicBezTo>
                  <a:cubicBezTo>
                    <a:pt x="2279" y="2346"/>
                    <a:pt x="2306" y="2335"/>
                    <a:pt x="2328" y="2314"/>
                  </a:cubicBezTo>
                  <a:cubicBezTo>
                    <a:pt x="2367" y="2275"/>
                    <a:pt x="2367" y="2208"/>
                    <a:pt x="2328" y="2170"/>
                  </a:cubicBezTo>
                  <a:lnTo>
                    <a:pt x="187" y="29"/>
                  </a:lnTo>
                  <a:cubicBezTo>
                    <a:pt x="168" y="10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5"/>
            <p:cNvSpPr/>
            <p:nvPr/>
          </p:nvSpPr>
          <p:spPr>
            <a:xfrm>
              <a:off x="-508600" y="1413290"/>
              <a:ext cx="217298" cy="215370"/>
            </a:xfrm>
            <a:custGeom>
              <a:rect b="b" l="l" r="r" t="t"/>
              <a:pathLst>
                <a:path extrusionOk="0" h="2346" w="2367">
                  <a:moveTo>
                    <a:pt x="2252" y="0"/>
                  </a:moveTo>
                  <a:cubicBezTo>
                    <a:pt x="2225" y="0"/>
                    <a:pt x="2199" y="10"/>
                    <a:pt x="2179" y="29"/>
                  </a:cubicBezTo>
                  <a:lnTo>
                    <a:pt x="39" y="2170"/>
                  </a:lnTo>
                  <a:cubicBezTo>
                    <a:pt x="0" y="2208"/>
                    <a:pt x="0" y="2275"/>
                    <a:pt x="39" y="2314"/>
                  </a:cubicBezTo>
                  <a:cubicBezTo>
                    <a:pt x="60" y="2335"/>
                    <a:pt x="88" y="2346"/>
                    <a:pt x="114" y="2346"/>
                  </a:cubicBezTo>
                  <a:cubicBezTo>
                    <a:pt x="142" y="2346"/>
                    <a:pt x="166" y="2335"/>
                    <a:pt x="187" y="2314"/>
                  </a:cubicBezTo>
                  <a:lnTo>
                    <a:pt x="2328" y="177"/>
                  </a:lnTo>
                  <a:cubicBezTo>
                    <a:pt x="2367" y="135"/>
                    <a:pt x="2367" y="72"/>
                    <a:pt x="2328" y="29"/>
                  </a:cubicBezTo>
                  <a:cubicBezTo>
                    <a:pt x="2306" y="10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5"/>
            <p:cNvSpPr/>
            <p:nvPr/>
          </p:nvSpPr>
          <p:spPr>
            <a:xfrm>
              <a:off x="-2292776" y="1351226"/>
              <a:ext cx="722950" cy="651986"/>
            </a:xfrm>
            <a:custGeom>
              <a:rect b="b" l="l" r="r" t="t"/>
              <a:pathLst>
                <a:path extrusionOk="0" h="7102" w="7875">
                  <a:moveTo>
                    <a:pt x="243" y="0"/>
                  </a:moveTo>
                  <a:cubicBezTo>
                    <a:pt x="109" y="0"/>
                    <a:pt x="0" y="109"/>
                    <a:pt x="0" y="247"/>
                  </a:cubicBezTo>
                  <a:lnTo>
                    <a:pt x="0" y="5621"/>
                  </a:lnTo>
                  <a:cubicBezTo>
                    <a:pt x="0" y="5759"/>
                    <a:pt x="109" y="5868"/>
                    <a:pt x="243" y="5868"/>
                  </a:cubicBezTo>
                  <a:lnTo>
                    <a:pt x="3008" y="5868"/>
                  </a:lnTo>
                  <a:lnTo>
                    <a:pt x="3008" y="6788"/>
                  </a:lnTo>
                  <a:lnTo>
                    <a:pt x="2966" y="6788"/>
                  </a:lnTo>
                  <a:cubicBezTo>
                    <a:pt x="2790" y="6788"/>
                    <a:pt x="2648" y="6929"/>
                    <a:pt x="2648" y="7102"/>
                  </a:cubicBezTo>
                  <a:lnTo>
                    <a:pt x="5223" y="7102"/>
                  </a:lnTo>
                  <a:cubicBezTo>
                    <a:pt x="5223" y="6929"/>
                    <a:pt x="5081" y="6788"/>
                    <a:pt x="4909" y="6788"/>
                  </a:cubicBezTo>
                  <a:lnTo>
                    <a:pt x="4866" y="6788"/>
                  </a:lnTo>
                  <a:lnTo>
                    <a:pt x="4866" y="5868"/>
                  </a:lnTo>
                  <a:lnTo>
                    <a:pt x="7627" y="5868"/>
                  </a:lnTo>
                  <a:cubicBezTo>
                    <a:pt x="7765" y="5868"/>
                    <a:pt x="7874" y="5759"/>
                    <a:pt x="7874" y="5621"/>
                  </a:cubicBezTo>
                  <a:lnTo>
                    <a:pt x="7874" y="247"/>
                  </a:lnTo>
                  <a:cubicBezTo>
                    <a:pt x="7874" y="109"/>
                    <a:pt x="7765" y="0"/>
                    <a:pt x="7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5"/>
            <p:cNvSpPr/>
            <p:nvPr/>
          </p:nvSpPr>
          <p:spPr>
            <a:xfrm>
              <a:off x="-2267528" y="1351226"/>
              <a:ext cx="723225" cy="538701"/>
            </a:xfrm>
            <a:custGeom>
              <a:rect b="b" l="l" r="r" t="t"/>
              <a:pathLst>
                <a:path extrusionOk="0" h="5868" w="7878">
                  <a:moveTo>
                    <a:pt x="28" y="0"/>
                  </a:moveTo>
                  <a:cubicBezTo>
                    <a:pt x="14" y="0"/>
                    <a:pt x="0" y="10"/>
                    <a:pt x="0" y="28"/>
                  </a:cubicBezTo>
                  <a:lnTo>
                    <a:pt x="0" y="5840"/>
                  </a:lnTo>
                  <a:cubicBezTo>
                    <a:pt x="0" y="5853"/>
                    <a:pt x="14" y="5868"/>
                    <a:pt x="28" y="5868"/>
                  </a:cubicBezTo>
                  <a:lnTo>
                    <a:pt x="7850" y="5868"/>
                  </a:lnTo>
                  <a:cubicBezTo>
                    <a:pt x="7863" y="5868"/>
                    <a:pt x="7878" y="5853"/>
                    <a:pt x="7878" y="5840"/>
                  </a:cubicBezTo>
                  <a:lnTo>
                    <a:pt x="7878" y="28"/>
                  </a:lnTo>
                  <a:cubicBezTo>
                    <a:pt x="7878" y="10"/>
                    <a:pt x="7863" y="0"/>
                    <a:pt x="78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5"/>
            <p:cNvSpPr/>
            <p:nvPr/>
          </p:nvSpPr>
          <p:spPr>
            <a:xfrm>
              <a:off x="-2226121" y="1390980"/>
              <a:ext cx="640419" cy="459107"/>
            </a:xfrm>
            <a:custGeom>
              <a:rect b="b" l="l" r="r" t="t"/>
              <a:pathLst>
                <a:path extrusionOk="0" h="5001" w="6976">
                  <a:moveTo>
                    <a:pt x="0" y="1"/>
                  </a:moveTo>
                  <a:lnTo>
                    <a:pt x="0" y="5001"/>
                  </a:lnTo>
                  <a:lnTo>
                    <a:pt x="6976" y="5001"/>
                  </a:lnTo>
                  <a:lnTo>
                    <a:pt x="6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5"/>
            <p:cNvSpPr/>
            <p:nvPr/>
          </p:nvSpPr>
          <p:spPr>
            <a:xfrm>
              <a:off x="-2024135" y="1974351"/>
              <a:ext cx="236485" cy="28918"/>
            </a:xfrm>
            <a:custGeom>
              <a:rect b="b" l="l" r="r" t="t"/>
              <a:pathLst>
                <a:path extrusionOk="0" h="315" w="2576">
                  <a:moveTo>
                    <a:pt x="318" y="1"/>
                  </a:moveTo>
                  <a:cubicBezTo>
                    <a:pt x="142" y="1"/>
                    <a:pt x="1" y="142"/>
                    <a:pt x="1" y="315"/>
                  </a:cubicBezTo>
                  <a:lnTo>
                    <a:pt x="2575" y="315"/>
                  </a:lnTo>
                  <a:cubicBezTo>
                    <a:pt x="2575" y="142"/>
                    <a:pt x="2434" y="1"/>
                    <a:pt x="2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5"/>
            <p:cNvSpPr/>
            <p:nvPr/>
          </p:nvSpPr>
          <p:spPr>
            <a:xfrm>
              <a:off x="-1991083" y="1889885"/>
              <a:ext cx="170387" cy="84551"/>
            </a:xfrm>
            <a:custGeom>
              <a:rect b="b" l="l" r="r" t="t"/>
              <a:pathLst>
                <a:path extrusionOk="0" h="921" w="1856">
                  <a:moveTo>
                    <a:pt x="0" y="1"/>
                  </a:moveTo>
                  <a:lnTo>
                    <a:pt x="0" y="921"/>
                  </a:lnTo>
                  <a:lnTo>
                    <a:pt x="1856" y="921"/>
                  </a:lnTo>
                  <a:lnTo>
                    <a:pt x="18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5"/>
            <p:cNvSpPr/>
            <p:nvPr/>
          </p:nvSpPr>
          <p:spPr>
            <a:xfrm>
              <a:off x="-2226121" y="1390980"/>
              <a:ext cx="640419" cy="17259"/>
            </a:xfrm>
            <a:custGeom>
              <a:rect b="b" l="l" r="r" t="t"/>
              <a:pathLst>
                <a:path extrusionOk="0" h="188" w="6976">
                  <a:moveTo>
                    <a:pt x="0" y="1"/>
                  </a:moveTo>
                  <a:lnTo>
                    <a:pt x="0" y="188"/>
                  </a:lnTo>
                  <a:lnTo>
                    <a:pt x="6976" y="188"/>
                  </a:lnTo>
                  <a:lnTo>
                    <a:pt x="69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5"/>
            <p:cNvSpPr/>
            <p:nvPr/>
          </p:nvSpPr>
          <p:spPr>
            <a:xfrm>
              <a:off x="-2226121" y="1403283"/>
              <a:ext cx="640419" cy="17259"/>
            </a:xfrm>
            <a:custGeom>
              <a:rect b="b" l="l" r="r" t="t"/>
              <a:pathLst>
                <a:path extrusionOk="0" h="188" w="6976">
                  <a:moveTo>
                    <a:pt x="0" y="0"/>
                  </a:moveTo>
                  <a:lnTo>
                    <a:pt x="0" y="187"/>
                  </a:lnTo>
                  <a:lnTo>
                    <a:pt x="6976" y="187"/>
                  </a:lnTo>
                  <a:lnTo>
                    <a:pt x="69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5"/>
            <p:cNvSpPr/>
            <p:nvPr/>
          </p:nvSpPr>
          <p:spPr>
            <a:xfrm>
              <a:off x="-1607126" y="1393551"/>
              <a:ext cx="16616" cy="2387"/>
            </a:xfrm>
            <a:custGeom>
              <a:rect b="b" l="l" r="r" t="t"/>
              <a:pathLst>
                <a:path extrusionOk="0" h="26" w="181">
                  <a:moveTo>
                    <a:pt x="1" y="0"/>
                  </a:moveTo>
                  <a:lnTo>
                    <a:pt x="1" y="26"/>
                  </a:lnTo>
                  <a:lnTo>
                    <a:pt x="180" y="26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5"/>
            <p:cNvSpPr/>
            <p:nvPr/>
          </p:nvSpPr>
          <p:spPr>
            <a:xfrm>
              <a:off x="-1607126" y="1397131"/>
              <a:ext cx="16616" cy="2295"/>
            </a:xfrm>
            <a:custGeom>
              <a:rect b="b" l="l" r="r" t="t"/>
              <a:pathLst>
                <a:path extrusionOk="0" h="25" w="181">
                  <a:moveTo>
                    <a:pt x="1" y="0"/>
                  </a:moveTo>
                  <a:lnTo>
                    <a:pt x="1" y="25"/>
                  </a:lnTo>
                  <a:lnTo>
                    <a:pt x="180" y="2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5"/>
            <p:cNvSpPr/>
            <p:nvPr/>
          </p:nvSpPr>
          <p:spPr>
            <a:xfrm>
              <a:off x="-2221897" y="1408149"/>
              <a:ext cx="7161" cy="7252"/>
            </a:xfrm>
            <a:custGeom>
              <a:rect b="b" l="l" r="r" t="t"/>
              <a:pathLst>
                <a:path extrusionOk="0" h="79" w="78">
                  <a:moveTo>
                    <a:pt x="39" y="1"/>
                  </a:moveTo>
                  <a:cubicBezTo>
                    <a:pt x="18" y="1"/>
                    <a:pt x="0" y="18"/>
                    <a:pt x="0" y="40"/>
                  </a:cubicBezTo>
                  <a:cubicBezTo>
                    <a:pt x="0" y="61"/>
                    <a:pt x="18" y="78"/>
                    <a:pt x="39" y="78"/>
                  </a:cubicBezTo>
                  <a:cubicBezTo>
                    <a:pt x="60" y="78"/>
                    <a:pt x="78" y="61"/>
                    <a:pt x="78" y="40"/>
                  </a:cubicBezTo>
                  <a:cubicBezTo>
                    <a:pt x="78" y="18"/>
                    <a:pt x="60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5"/>
            <p:cNvSpPr/>
            <p:nvPr/>
          </p:nvSpPr>
          <p:spPr>
            <a:xfrm>
              <a:off x="-2209962" y="1408149"/>
              <a:ext cx="7252" cy="7252"/>
            </a:xfrm>
            <a:custGeom>
              <a:rect b="b" l="l" r="r" t="t"/>
              <a:pathLst>
                <a:path extrusionOk="0" h="79" w="79">
                  <a:moveTo>
                    <a:pt x="39" y="1"/>
                  </a:moveTo>
                  <a:cubicBezTo>
                    <a:pt x="18" y="1"/>
                    <a:pt x="0" y="18"/>
                    <a:pt x="0" y="40"/>
                  </a:cubicBezTo>
                  <a:cubicBezTo>
                    <a:pt x="0" y="61"/>
                    <a:pt x="18" y="78"/>
                    <a:pt x="39" y="78"/>
                  </a:cubicBezTo>
                  <a:cubicBezTo>
                    <a:pt x="60" y="78"/>
                    <a:pt x="78" y="61"/>
                    <a:pt x="78" y="40"/>
                  </a:cubicBezTo>
                  <a:cubicBezTo>
                    <a:pt x="78" y="18"/>
                    <a:pt x="60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5"/>
            <p:cNvSpPr/>
            <p:nvPr/>
          </p:nvSpPr>
          <p:spPr>
            <a:xfrm>
              <a:off x="-2197934" y="1408149"/>
              <a:ext cx="7161" cy="7252"/>
            </a:xfrm>
            <a:custGeom>
              <a:rect b="b" l="l" r="r" t="t"/>
              <a:pathLst>
                <a:path extrusionOk="0" h="79" w="78">
                  <a:moveTo>
                    <a:pt x="39" y="1"/>
                  </a:moveTo>
                  <a:cubicBezTo>
                    <a:pt x="17" y="1"/>
                    <a:pt x="1" y="18"/>
                    <a:pt x="1" y="40"/>
                  </a:cubicBezTo>
                  <a:cubicBezTo>
                    <a:pt x="1" y="61"/>
                    <a:pt x="17" y="78"/>
                    <a:pt x="39" y="78"/>
                  </a:cubicBezTo>
                  <a:cubicBezTo>
                    <a:pt x="60" y="78"/>
                    <a:pt x="78" y="61"/>
                    <a:pt x="78" y="40"/>
                  </a:cubicBezTo>
                  <a:cubicBezTo>
                    <a:pt x="78" y="18"/>
                    <a:pt x="60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5"/>
            <p:cNvSpPr/>
            <p:nvPr/>
          </p:nvSpPr>
          <p:spPr>
            <a:xfrm>
              <a:off x="-2197934" y="1459563"/>
              <a:ext cx="590845" cy="26990"/>
            </a:xfrm>
            <a:custGeom>
              <a:rect b="b" l="l" r="r" t="t"/>
              <a:pathLst>
                <a:path extrusionOk="0" h="294" w="6436">
                  <a:moveTo>
                    <a:pt x="1" y="1"/>
                  </a:moveTo>
                  <a:lnTo>
                    <a:pt x="1" y="294"/>
                  </a:lnTo>
                  <a:lnTo>
                    <a:pt x="6436" y="294"/>
                  </a:lnTo>
                  <a:lnTo>
                    <a:pt x="64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5"/>
            <p:cNvSpPr/>
            <p:nvPr/>
          </p:nvSpPr>
          <p:spPr>
            <a:xfrm>
              <a:off x="-2197934" y="1525668"/>
              <a:ext cx="590845" cy="26990"/>
            </a:xfrm>
            <a:custGeom>
              <a:rect b="b" l="l" r="r" t="t"/>
              <a:pathLst>
                <a:path extrusionOk="0" h="294" w="6436">
                  <a:moveTo>
                    <a:pt x="1" y="0"/>
                  </a:moveTo>
                  <a:lnTo>
                    <a:pt x="1" y="293"/>
                  </a:lnTo>
                  <a:lnTo>
                    <a:pt x="6436" y="293"/>
                  </a:lnTo>
                  <a:lnTo>
                    <a:pt x="64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5"/>
            <p:cNvSpPr/>
            <p:nvPr/>
          </p:nvSpPr>
          <p:spPr>
            <a:xfrm>
              <a:off x="-2197934" y="1705343"/>
              <a:ext cx="590845" cy="26715"/>
            </a:xfrm>
            <a:custGeom>
              <a:rect b="b" l="l" r="r" t="t"/>
              <a:pathLst>
                <a:path extrusionOk="0" h="291" w="6436">
                  <a:moveTo>
                    <a:pt x="1" y="1"/>
                  </a:moveTo>
                  <a:lnTo>
                    <a:pt x="1" y="290"/>
                  </a:lnTo>
                  <a:lnTo>
                    <a:pt x="6436" y="290"/>
                  </a:lnTo>
                  <a:lnTo>
                    <a:pt x="64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5"/>
            <p:cNvSpPr/>
            <p:nvPr/>
          </p:nvSpPr>
          <p:spPr>
            <a:xfrm>
              <a:off x="-2197934" y="1771447"/>
              <a:ext cx="590845" cy="26623"/>
            </a:xfrm>
            <a:custGeom>
              <a:rect b="b" l="l" r="r" t="t"/>
              <a:pathLst>
                <a:path extrusionOk="0" h="290" w="6436">
                  <a:moveTo>
                    <a:pt x="1" y="0"/>
                  </a:moveTo>
                  <a:lnTo>
                    <a:pt x="1" y="290"/>
                  </a:lnTo>
                  <a:lnTo>
                    <a:pt x="6436" y="290"/>
                  </a:lnTo>
                  <a:lnTo>
                    <a:pt x="64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5"/>
            <p:cNvSpPr/>
            <p:nvPr/>
          </p:nvSpPr>
          <p:spPr>
            <a:xfrm>
              <a:off x="-2197934" y="1596271"/>
              <a:ext cx="377219" cy="26623"/>
            </a:xfrm>
            <a:custGeom>
              <a:rect b="b" l="l" r="r" t="t"/>
              <a:pathLst>
                <a:path extrusionOk="0" h="290" w="4109">
                  <a:moveTo>
                    <a:pt x="1" y="1"/>
                  </a:moveTo>
                  <a:lnTo>
                    <a:pt x="1" y="289"/>
                  </a:lnTo>
                  <a:lnTo>
                    <a:pt x="4109" y="289"/>
                  </a:lnTo>
                  <a:lnTo>
                    <a:pt x="41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5"/>
            <p:cNvSpPr/>
            <p:nvPr/>
          </p:nvSpPr>
          <p:spPr>
            <a:xfrm>
              <a:off x="-2197934" y="1662283"/>
              <a:ext cx="377219" cy="26623"/>
            </a:xfrm>
            <a:custGeom>
              <a:rect b="b" l="l" r="r" t="t"/>
              <a:pathLst>
                <a:path extrusionOk="0" h="290" w="4109">
                  <a:moveTo>
                    <a:pt x="1" y="1"/>
                  </a:moveTo>
                  <a:lnTo>
                    <a:pt x="1" y="289"/>
                  </a:lnTo>
                  <a:lnTo>
                    <a:pt x="4109" y="289"/>
                  </a:lnTo>
                  <a:lnTo>
                    <a:pt x="41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5"/>
            <p:cNvSpPr/>
            <p:nvPr/>
          </p:nvSpPr>
          <p:spPr>
            <a:xfrm>
              <a:off x="-1787720" y="1589477"/>
              <a:ext cx="180669" cy="104656"/>
            </a:xfrm>
            <a:custGeom>
              <a:rect b="b" l="l" r="r" t="t"/>
              <a:pathLst>
                <a:path extrusionOk="0" h="1140" w="1968">
                  <a:moveTo>
                    <a:pt x="0" y="0"/>
                  </a:moveTo>
                  <a:lnTo>
                    <a:pt x="0" y="1139"/>
                  </a:lnTo>
                  <a:lnTo>
                    <a:pt x="1968" y="1139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5"/>
            <p:cNvSpPr/>
            <p:nvPr/>
          </p:nvSpPr>
          <p:spPr>
            <a:xfrm>
              <a:off x="-749789" y="1351868"/>
              <a:ext cx="722950" cy="652078"/>
            </a:xfrm>
            <a:custGeom>
              <a:rect b="b" l="l" r="r" t="t"/>
              <a:pathLst>
                <a:path extrusionOk="0" h="7103" w="7875">
                  <a:moveTo>
                    <a:pt x="247" y="0"/>
                  </a:moveTo>
                  <a:cubicBezTo>
                    <a:pt x="109" y="0"/>
                    <a:pt x="0" y="109"/>
                    <a:pt x="0" y="243"/>
                  </a:cubicBezTo>
                  <a:lnTo>
                    <a:pt x="0" y="5621"/>
                  </a:lnTo>
                  <a:cubicBezTo>
                    <a:pt x="0" y="5755"/>
                    <a:pt x="109" y="5864"/>
                    <a:pt x="247" y="5864"/>
                  </a:cubicBezTo>
                  <a:lnTo>
                    <a:pt x="3008" y="5864"/>
                  </a:lnTo>
                  <a:lnTo>
                    <a:pt x="3008" y="6785"/>
                  </a:lnTo>
                  <a:lnTo>
                    <a:pt x="2966" y="6785"/>
                  </a:lnTo>
                  <a:cubicBezTo>
                    <a:pt x="2793" y="6785"/>
                    <a:pt x="2652" y="6925"/>
                    <a:pt x="2652" y="7102"/>
                  </a:cubicBezTo>
                  <a:lnTo>
                    <a:pt x="5226" y="7102"/>
                  </a:lnTo>
                  <a:cubicBezTo>
                    <a:pt x="5226" y="6925"/>
                    <a:pt x="5085" y="6785"/>
                    <a:pt x="4909" y="6785"/>
                  </a:cubicBezTo>
                  <a:lnTo>
                    <a:pt x="4867" y="6785"/>
                  </a:lnTo>
                  <a:lnTo>
                    <a:pt x="4867" y="5864"/>
                  </a:lnTo>
                  <a:lnTo>
                    <a:pt x="7631" y="5864"/>
                  </a:lnTo>
                  <a:cubicBezTo>
                    <a:pt x="7765" y="5864"/>
                    <a:pt x="7874" y="5755"/>
                    <a:pt x="7874" y="5621"/>
                  </a:cubicBezTo>
                  <a:lnTo>
                    <a:pt x="7874" y="243"/>
                  </a:lnTo>
                  <a:cubicBezTo>
                    <a:pt x="7874" y="109"/>
                    <a:pt x="7765" y="0"/>
                    <a:pt x="7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5"/>
            <p:cNvSpPr/>
            <p:nvPr/>
          </p:nvSpPr>
          <p:spPr>
            <a:xfrm>
              <a:off x="-709300" y="1351868"/>
              <a:ext cx="722950" cy="538425"/>
            </a:xfrm>
            <a:custGeom>
              <a:rect b="b" l="l" r="r" t="t"/>
              <a:pathLst>
                <a:path extrusionOk="0" h="5865" w="7875">
                  <a:moveTo>
                    <a:pt x="25" y="0"/>
                  </a:moveTo>
                  <a:cubicBezTo>
                    <a:pt x="10" y="0"/>
                    <a:pt x="0" y="10"/>
                    <a:pt x="0" y="25"/>
                  </a:cubicBezTo>
                  <a:lnTo>
                    <a:pt x="0" y="5840"/>
                  </a:lnTo>
                  <a:cubicBezTo>
                    <a:pt x="0" y="5854"/>
                    <a:pt x="10" y="5864"/>
                    <a:pt x="25" y="5864"/>
                  </a:cubicBezTo>
                  <a:lnTo>
                    <a:pt x="7846" y="5864"/>
                  </a:lnTo>
                  <a:cubicBezTo>
                    <a:pt x="7864" y="5864"/>
                    <a:pt x="7874" y="5854"/>
                    <a:pt x="7874" y="5840"/>
                  </a:cubicBezTo>
                  <a:lnTo>
                    <a:pt x="7874" y="25"/>
                  </a:lnTo>
                  <a:cubicBezTo>
                    <a:pt x="7874" y="10"/>
                    <a:pt x="7864" y="0"/>
                    <a:pt x="78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5"/>
            <p:cNvSpPr/>
            <p:nvPr/>
          </p:nvSpPr>
          <p:spPr>
            <a:xfrm>
              <a:off x="-668260" y="1391255"/>
              <a:ext cx="640786" cy="459566"/>
            </a:xfrm>
            <a:custGeom>
              <a:rect b="b" l="l" r="r" t="t"/>
              <a:pathLst>
                <a:path extrusionOk="0" h="5006" w="6980">
                  <a:moveTo>
                    <a:pt x="1" y="1"/>
                  </a:moveTo>
                  <a:lnTo>
                    <a:pt x="1" y="5005"/>
                  </a:lnTo>
                  <a:lnTo>
                    <a:pt x="6980" y="5005"/>
                  </a:lnTo>
                  <a:lnTo>
                    <a:pt x="6980" y="1"/>
                  </a:lnTo>
                  <a:close/>
                </a:path>
              </a:pathLst>
            </a:custGeom>
            <a:solidFill>
              <a:srgbClr val="FFFF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5"/>
            <p:cNvSpPr/>
            <p:nvPr/>
          </p:nvSpPr>
          <p:spPr>
            <a:xfrm>
              <a:off x="-466183" y="1974718"/>
              <a:ext cx="236393" cy="29285"/>
            </a:xfrm>
            <a:custGeom>
              <a:rect b="b" l="l" r="r" t="t"/>
              <a:pathLst>
                <a:path extrusionOk="0" h="319" w="2575">
                  <a:moveTo>
                    <a:pt x="318" y="1"/>
                  </a:moveTo>
                  <a:cubicBezTo>
                    <a:pt x="142" y="1"/>
                    <a:pt x="0" y="141"/>
                    <a:pt x="0" y="318"/>
                  </a:cubicBezTo>
                  <a:lnTo>
                    <a:pt x="2575" y="318"/>
                  </a:lnTo>
                  <a:cubicBezTo>
                    <a:pt x="2575" y="141"/>
                    <a:pt x="2433" y="1"/>
                    <a:pt x="2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5"/>
            <p:cNvSpPr/>
            <p:nvPr/>
          </p:nvSpPr>
          <p:spPr>
            <a:xfrm>
              <a:off x="-433223" y="1890252"/>
              <a:ext cx="170754" cy="84551"/>
            </a:xfrm>
            <a:custGeom>
              <a:rect b="b" l="l" r="r" t="t"/>
              <a:pathLst>
                <a:path extrusionOk="0" h="921" w="1860">
                  <a:moveTo>
                    <a:pt x="1" y="0"/>
                  </a:moveTo>
                  <a:lnTo>
                    <a:pt x="1" y="921"/>
                  </a:lnTo>
                  <a:lnTo>
                    <a:pt x="1860" y="921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5"/>
            <p:cNvSpPr/>
            <p:nvPr/>
          </p:nvSpPr>
          <p:spPr>
            <a:xfrm>
              <a:off x="-668260" y="1391255"/>
              <a:ext cx="640786" cy="17626"/>
            </a:xfrm>
            <a:custGeom>
              <a:rect b="b" l="l" r="r" t="t"/>
              <a:pathLst>
                <a:path extrusionOk="0" h="192" w="6980">
                  <a:moveTo>
                    <a:pt x="1" y="1"/>
                  </a:moveTo>
                  <a:lnTo>
                    <a:pt x="1" y="191"/>
                  </a:lnTo>
                  <a:lnTo>
                    <a:pt x="6980" y="191"/>
                  </a:lnTo>
                  <a:lnTo>
                    <a:pt x="69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5"/>
            <p:cNvSpPr/>
            <p:nvPr/>
          </p:nvSpPr>
          <p:spPr>
            <a:xfrm>
              <a:off x="-668260" y="1403925"/>
              <a:ext cx="640786" cy="17259"/>
            </a:xfrm>
            <a:custGeom>
              <a:rect b="b" l="l" r="r" t="t"/>
              <a:pathLst>
                <a:path extrusionOk="0" h="188" w="6980">
                  <a:moveTo>
                    <a:pt x="1" y="1"/>
                  </a:moveTo>
                  <a:lnTo>
                    <a:pt x="1" y="188"/>
                  </a:lnTo>
                  <a:lnTo>
                    <a:pt x="6980" y="188"/>
                  </a:lnTo>
                  <a:lnTo>
                    <a:pt x="69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5"/>
            <p:cNvSpPr/>
            <p:nvPr/>
          </p:nvSpPr>
          <p:spPr>
            <a:xfrm>
              <a:off x="-49174" y="1393918"/>
              <a:ext cx="16525" cy="2662"/>
            </a:xfrm>
            <a:custGeom>
              <a:rect b="b" l="l" r="r" t="t"/>
              <a:pathLst>
                <a:path extrusionOk="0" h="29" w="180">
                  <a:moveTo>
                    <a:pt x="0" y="1"/>
                  </a:moveTo>
                  <a:lnTo>
                    <a:pt x="0" y="29"/>
                  </a:lnTo>
                  <a:lnTo>
                    <a:pt x="180" y="29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5"/>
            <p:cNvSpPr/>
            <p:nvPr/>
          </p:nvSpPr>
          <p:spPr>
            <a:xfrm>
              <a:off x="-49174" y="1397407"/>
              <a:ext cx="16525" cy="2754"/>
            </a:xfrm>
            <a:custGeom>
              <a:rect b="b" l="l" r="r" t="t"/>
              <a:pathLst>
                <a:path extrusionOk="0" h="30" w="180">
                  <a:moveTo>
                    <a:pt x="0" y="1"/>
                  </a:moveTo>
                  <a:lnTo>
                    <a:pt x="0" y="30"/>
                  </a:lnTo>
                  <a:lnTo>
                    <a:pt x="180" y="3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5"/>
            <p:cNvSpPr/>
            <p:nvPr/>
          </p:nvSpPr>
          <p:spPr>
            <a:xfrm>
              <a:off x="-664037" y="1408791"/>
              <a:ext cx="7252" cy="7252"/>
            </a:xfrm>
            <a:custGeom>
              <a:rect b="b" l="l" r="r" t="t"/>
              <a:pathLst>
                <a:path extrusionOk="0" h="79" w="79">
                  <a:moveTo>
                    <a:pt x="40" y="0"/>
                  </a:moveTo>
                  <a:cubicBezTo>
                    <a:pt x="18" y="0"/>
                    <a:pt x="1" y="18"/>
                    <a:pt x="1" y="39"/>
                  </a:cubicBezTo>
                  <a:cubicBezTo>
                    <a:pt x="1" y="60"/>
                    <a:pt x="18" y="78"/>
                    <a:pt x="40" y="78"/>
                  </a:cubicBezTo>
                  <a:cubicBezTo>
                    <a:pt x="61" y="78"/>
                    <a:pt x="78" y="60"/>
                    <a:pt x="78" y="39"/>
                  </a:cubicBezTo>
                  <a:cubicBezTo>
                    <a:pt x="78" y="18"/>
                    <a:pt x="61" y="0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5"/>
            <p:cNvSpPr/>
            <p:nvPr/>
          </p:nvSpPr>
          <p:spPr>
            <a:xfrm>
              <a:off x="-651643" y="1408791"/>
              <a:ext cx="6793" cy="7252"/>
            </a:xfrm>
            <a:custGeom>
              <a:rect b="b" l="l" r="r" t="t"/>
              <a:pathLst>
                <a:path extrusionOk="0" h="79" w="74">
                  <a:moveTo>
                    <a:pt x="35" y="0"/>
                  </a:moveTo>
                  <a:cubicBezTo>
                    <a:pt x="14" y="0"/>
                    <a:pt x="0" y="18"/>
                    <a:pt x="0" y="39"/>
                  </a:cubicBezTo>
                  <a:cubicBezTo>
                    <a:pt x="0" y="60"/>
                    <a:pt x="14" y="78"/>
                    <a:pt x="35" y="78"/>
                  </a:cubicBezTo>
                  <a:cubicBezTo>
                    <a:pt x="59" y="78"/>
                    <a:pt x="74" y="60"/>
                    <a:pt x="74" y="39"/>
                  </a:cubicBezTo>
                  <a:cubicBezTo>
                    <a:pt x="74" y="18"/>
                    <a:pt x="59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5"/>
            <p:cNvSpPr/>
            <p:nvPr/>
          </p:nvSpPr>
          <p:spPr>
            <a:xfrm>
              <a:off x="-639982" y="1408791"/>
              <a:ext cx="7161" cy="7252"/>
            </a:xfrm>
            <a:custGeom>
              <a:rect b="b" l="l" r="r" t="t"/>
              <a:pathLst>
                <a:path extrusionOk="0" h="79" w="78">
                  <a:moveTo>
                    <a:pt x="38" y="0"/>
                  </a:moveTo>
                  <a:cubicBezTo>
                    <a:pt x="17" y="0"/>
                    <a:pt x="0" y="18"/>
                    <a:pt x="0" y="39"/>
                  </a:cubicBezTo>
                  <a:cubicBezTo>
                    <a:pt x="0" y="60"/>
                    <a:pt x="17" y="78"/>
                    <a:pt x="38" y="78"/>
                  </a:cubicBezTo>
                  <a:cubicBezTo>
                    <a:pt x="59" y="78"/>
                    <a:pt x="77" y="60"/>
                    <a:pt x="77" y="39"/>
                  </a:cubicBezTo>
                  <a:cubicBezTo>
                    <a:pt x="77" y="18"/>
                    <a:pt x="59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5"/>
            <p:cNvSpPr/>
            <p:nvPr/>
          </p:nvSpPr>
          <p:spPr>
            <a:xfrm>
              <a:off x="-639982" y="1460298"/>
              <a:ext cx="590845" cy="26623"/>
            </a:xfrm>
            <a:custGeom>
              <a:rect b="b" l="l" r="r" t="t"/>
              <a:pathLst>
                <a:path extrusionOk="0" h="290" w="6436">
                  <a:moveTo>
                    <a:pt x="0" y="0"/>
                  </a:moveTo>
                  <a:lnTo>
                    <a:pt x="0" y="289"/>
                  </a:lnTo>
                  <a:lnTo>
                    <a:pt x="6435" y="289"/>
                  </a:lnTo>
                  <a:lnTo>
                    <a:pt x="6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5"/>
            <p:cNvSpPr/>
            <p:nvPr/>
          </p:nvSpPr>
          <p:spPr>
            <a:xfrm>
              <a:off x="-639982" y="1526310"/>
              <a:ext cx="590845" cy="26623"/>
            </a:xfrm>
            <a:custGeom>
              <a:rect b="b" l="l" r="r" t="t"/>
              <a:pathLst>
                <a:path extrusionOk="0" h="290" w="6436">
                  <a:moveTo>
                    <a:pt x="0" y="1"/>
                  </a:moveTo>
                  <a:lnTo>
                    <a:pt x="0" y="289"/>
                  </a:lnTo>
                  <a:lnTo>
                    <a:pt x="6435" y="289"/>
                  </a:lnTo>
                  <a:lnTo>
                    <a:pt x="64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5"/>
            <p:cNvSpPr/>
            <p:nvPr/>
          </p:nvSpPr>
          <p:spPr>
            <a:xfrm>
              <a:off x="-639982" y="1705710"/>
              <a:ext cx="590845" cy="26898"/>
            </a:xfrm>
            <a:custGeom>
              <a:rect b="b" l="l" r="r" t="t"/>
              <a:pathLst>
                <a:path extrusionOk="0" h="293" w="6436">
                  <a:moveTo>
                    <a:pt x="0" y="0"/>
                  </a:moveTo>
                  <a:lnTo>
                    <a:pt x="0" y="293"/>
                  </a:lnTo>
                  <a:lnTo>
                    <a:pt x="6435" y="293"/>
                  </a:lnTo>
                  <a:lnTo>
                    <a:pt x="6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5"/>
            <p:cNvSpPr/>
            <p:nvPr/>
          </p:nvSpPr>
          <p:spPr>
            <a:xfrm>
              <a:off x="-639982" y="1771723"/>
              <a:ext cx="590845" cy="26990"/>
            </a:xfrm>
            <a:custGeom>
              <a:rect b="b" l="l" r="r" t="t"/>
              <a:pathLst>
                <a:path extrusionOk="0" h="294" w="6436">
                  <a:moveTo>
                    <a:pt x="0" y="1"/>
                  </a:moveTo>
                  <a:lnTo>
                    <a:pt x="0" y="293"/>
                  </a:lnTo>
                  <a:lnTo>
                    <a:pt x="6435" y="293"/>
                  </a:lnTo>
                  <a:lnTo>
                    <a:pt x="64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5"/>
            <p:cNvSpPr/>
            <p:nvPr/>
          </p:nvSpPr>
          <p:spPr>
            <a:xfrm>
              <a:off x="-639982" y="1596546"/>
              <a:ext cx="377494" cy="26990"/>
            </a:xfrm>
            <a:custGeom>
              <a:rect b="b" l="l" r="r" t="t"/>
              <a:pathLst>
                <a:path extrusionOk="0" h="294" w="4112">
                  <a:moveTo>
                    <a:pt x="0" y="1"/>
                  </a:moveTo>
                  <a:lnTo>
                    <a:pt x="0" y="294"/>
                  </a:lnTo>
                  <a:lnTo>
                    <a:pt x="4112" y="294"/>
                  </a:lnTo>
                  <a:lnTo>
                    <a:pt x="41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5"/>
            <p:cNvSpPr/>
            <p:nvPr/>
          </p:nvSpPr>
          <p:spPr>
            <a:xfrm>
              <a:off x="-639982" y="1662651"/>
              <a:ext cx="377494" cy="26990"/>
            </a:xfrm>
            <a:custGeom>
              <a:rect b="b" l="l" r="r" t="t"/>
              <a:pathLst>
                <a:path extrusionOk="0" h="294" w="4112">
                  <a:moveTo>
                    <a:pt x="0" y="0"/>
                  </a:moveTo>
                  <a:lnTo>
                    <a:pt x="0" y="293"/>
                  </a:lnTo>
                  <a:lnTo>
                    <a:pt x="4112" y="293"/>
                  </a:lnTo>
                  <a:lnTo>
                    <a:pt x="41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5"/>
            <p:cNvSpPr/>
            <p:nvPr/>
          </p:nvSpPr>
          <p:spPr>
            <a:xfrm>
              <a:off x="-229860" y="1589752"/>
              <a:ext cx="180760" cy="104656"/>
            </a:xfrm>
            <a:custGeom>
              <a:rect b="b" l="l" r="r" t="t"/>
              <a:pathLst>
                <a:path extrusionOk="0" h="1140" w="1969">
                  <a:moveTo>
                    <a:pt x="1" y="0"/>
                  </a:moveTo>
                  <a:lnTo>
                    <a:pt x="1" y="1140"/>
                  </a:lnTo>
                  <a:lnTo>
                    <a:pt x="1968" y="11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5"/>
            <p:cNvSpPr/>
            <p:nvPr/>
          </p:nvSpPr>
          <p:spPr>
            <a:xfrm>
              <a:off x="-2481265" y="2035865"/>
              <a:ext cx="3088165" cy="1126424"/>
            </a:xfrm>
            <a:custGeom>
              <a:rect b="b" l="l" r="r" t="t"/>
              <a:pathLst>
                <a:path extrusionOk="0" h="12270" w="33639">
                  <a:moveTo>
                    <a:pt x="1" y="1"/>
                  </a:moveTo>
                  <a:lnTo>
                    <a:pt x="1" y="71"/>
                  </a:lnTo>
                  <a:cubicBezTo>
                    <a:pt x="1" y="660"/>
                    <a:pt x="476" y="1140"/>
                    <a:pt x="1066" y="1140"/>
                  </a:cubicBezTo>
                  <a:lnTo>
                    <a:pt x="1842" y="1140"/>
                  </a:lnTo>
                  <a:lnTo>
                    <a:pt x="1842" y="12157"/>
                  </a:lnTo>
                  <a:cubicBezTo>
                    <a:pt x="1842" y="12220"/>
                    <a:pt x="1897" y="12269"/>
                    <a:pt x="1961" y="12269"/>
                  </a:cubicBezTo>
                  <a:lnTo>
                    <a:pt x="2843" y="12269"/>
                  </a:lnTo>
                  <a:cubicBezTo>
                    <a:pt x="2910" y="12269"/>
                    <a:pt x="2963" y="12220"/>
                    <a:pt x="2963" y="12157"/>
                  </a:cubicBezTo>
                  <a:lnTo>
                    <a:pt x="2963" y="1140"/>
                  </a:lnTo>
                  <a:lnTo>
                    <a:pt x="16779" y="1140"/>
                  </a:lnTo>
                  <a:lnTo>
                    <a:pt x="16779" y="12149"/>
                  </a:lnTo>
                  <a:cubicBezTo>
                    <a:pt x="16779" y="12216"/>
                    <a:pt x="16835" y="12269"/>
                    <a:pt x="16906" y="12269"/>
                  </a:cubicBezTo>
                  <a:lnTo>
                    <a:pt x="17791" y="12269"/>
                  </a:lnTo>
                  <a:cubicBezTo>
                    <a:pt x="17855" y="12269"/>
                    <a:pt x="17911" y="12220"/>
                    <a:pt x="17911" y="12157"/>
                  </a:cubicBezTo>
                  <a:lnTo>
                    <a:pt x="17911" y="1140"/>
                  </a:lnTo>
                  <a:lnTo>
                    <a:pt x="31727" y="1140"/>
                  </a:lnTo>
                  <a:lnTo>
                    <a:pt x="31727" y="12149"/>
                  </a:lnTo>
                  <a:cubicBezTo>
                    <a:pt x="31727" y="12216"/>
                    <a:pt x="31783" y="12269"/>
                    <a:pt x="31854" y="12269"/>
                  </a:cubicBezTo>
                  <a:lnTo>
                    <a:pt x="32718" y="12269"/>
                  </a:lnTo>
                  <a:cubicBezTo>
                    <a:pt x="32788" y="12269"/>
                    <a:pt x="32845" y="12216"/>
                    <a:pt x="32845" y="12149"/>
                  </a:cubicBezTo>
                  <a:lnTo>
                    <a:pt x="32845" y="1140"/>
                  </a:lnTo>
                  <a:cubicBezTo>
                    <a:pt x="33282" y="1140"/>
                    <a:pt x="33638" y="784"/>
                    <a:pt x="33638" y="346"/>
                  </a:cubicBezTo>
                  <a:lnTo>
                    <a:pt x="33638" y="71"/>
                  </a:lnTo>
                  <a:lnTo>
                    <a:pt x="336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5"/>
            <p:cNvSpPr/>
            <p:nvPr/>
          </p:nvSpPr>
          <p:spPr>
            <a:xfrm>
              <a:off x="-2588409" y="1989867"/>
              <a:ext cx="3302433" cy="61049"/>
            </a:xfrm>
            <a:custGeom>
              <a:rect b="b" l="l" r="r" t="t"/>
              <a:pathLst>
                <a:path extrusionOk="0" h="665" w="35973">
                  <a:moveTo>
                    <a:pt x="356" y="1"/>
                  </a:moveTo>
                  <a:cubicBezTo>
                    <a:pt x="159" y="1"/>
                    <a:pt x="1" y="149"/>
                    <a:pt x="1" y="333"/>
                  </a:cubicBezTo>
                  <a:cubicBezTo>
                    <a:pt x="1" y="513"/>
                    <a:pt x="159" y="664"/>
                    <a:pt x="356" y="664"/>
                  </a:cubicBezTo>
                  <a:lnTo>
                    <a:pt x="1168" y="664"/>
                  </a:lnTo>
                  <a:lnTo>
                    <a:pt x="1168" y="590"/>
                  </a:lnTo>
                  <a:lnTo>
                    <a:pt x="34805" y="590"/>
                  </a:lnTo>
                  <a:lnTo>
                    <a:pt x="34805" y="664"/>
                  </a:lnTo>
                  <a:lnTo>
                    <a:pt x="35613" y="664"/>
                  </a:lnTo>
                  <a:cubicBezTo>
                    <a:pt x="35810" y="664"/>
                    <a:pt x="35973" y="513"/>
                    <a:pt x="35973" y="333"/>
                  </a:cubicBezTo>
                  <a:cubicBezTo>
                    <a:pt x="35973" y="149"/>
                    <a:pt x="35810" y="1"/>
                    <a:pt x="356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5"/>
            <p:cNvSpPr/>
            <p:nvPr/>
          </p:nvSpPr>
          <p:spPr>
            <a:xfrm>
              <a:off x="18858" y="1384186"/>
              <a:ext cx="133390" cy="268616"/>
            </a:xfrm>
            <a:custGeom>
              <a:rect b="b" l="l" r="r" t="t"/>
              <a:pathLst>
                <a:path extrusionOk="0" h="2926" w="1453">
                  <a:moveTo>
                    <a:pt x="1297" y="1"/>
                  </a:moveTo>
                  <a:lnTo>
                    <a:pt x="0" y="755"/>
                  </a:lnTo>
                  <a:cubicBezTo>
                    <a:pt x="267" y="1453"/>
                    <a:pt x="158" y="2293"/>
                    <a:pt x="60" y="2762"/>
                  </a:cubicBezTo>
                  <a:cubicBezTo>
                    <a:pt x="46" y="2832"/>
                    <a:pt x="81" y="2892"/>
                    <a:pt x="134" y="2924"/>
                  </a:cubicBezTo>
                  <a:cubicBezTo>
                    <a:pt x="135" y="2925"/>
                    <a:pt x="138" y="2925"/>
                    <a:pt x="142" y="2925"/>
                  </a:cubicBezTo>
                  <a:cubicBezTo>
                    <a:pt x="259" y="2925"/>
                    <a:pt x="1415" y="2577"/>
                    <a:pt x="1428" y="2130"/>
                  </a:cubicBezTo>
                  <a:cubicBezTo>
                    <a:pt x="1452" y="1154"/>
                    <a:pt x="1297" y="1"/>
                    <a:pt x="1297" y="1"/>
                  </a:cubicBezTo>
                  <a:close/>
                </a:path>
              </a:pathLst>
            </a:custGeom>
            <a:solidFill>
              <a:srgbClr val="FF92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5"/>
            <p:cNvSpPr/>
            <p:nvPr/>
          </p:nvSpPr>
          <p:spPr>
            <a:xfrm>
              <a:off x="-85440" y="1163379"/>
              <a:ext cx="292393" cy="354452"/>
            </a:xfrm>
            <a:custGeom>
              <a:rect b="b" l="l" r="r" t="t"/>
              <a:pathLst>
                <a:path extrusionOk="0" h="3861" w="3185">
                  <a:moveTo>
                    <a:pt x="1778" y="1"/>
                  </a:moveTo>
                  <a:cubicBezTo>
                    <a:pt x="1377" y="1"/>
                    <a:pt x="994" y="219"/>
                    <a:pt x="663" y="878"/>
                  </a:cubicBezTo>
                  <a:cubicBezTo>
                    <a:pt x="568" y="1069"/>
                    <a:pt x="477" y="1301"/>
                    <a:pt x="388" y="1573"/>
                  </a:cubicBezTo>
                  <a:cubicBezTo>
                    <a:pt x="353" y="1687"/>
                    <a:pt x="7" y="2219"/>
                    <a:pt x="4" y="2279"/>
                  </a:cubicBezTo>
                  <a:cubicBezTo>
                    <a:pt x="0" y="2342"/>
                    <a:pt x="184" y="2413"/>
                    <a:pt x="251" y="2437"/>
                  </a:cubicBezTo>
                  <a:lnTo>
                    <a:pt x="269" y="2437"/>
                  </a:lnTo>
                  <a:cubicBezTo>
                    <a:pt x="296" y="3026"/>
                    <a:pt x="589" y="3601"/>
                    <a:pt x="1118" y="3809"/>
                  </a:cubicBezTo>
                  <a:cubicBezTo>
                    <a:pt x="1208" y="3844"/>
                    <a:pt x="1305" y="3861"/>
                    <a:pt x="1406" y="3861"/>
                  </a:cubicBezTo>
                  <a:cubicBezTo>
                    <a:pt x="1850" y="3861"/>
                    <a:pt x="2374" y="3544"/>
                    <a:pt x="2702" y="3121"/>
                  </a:cubicBezTo>
                  <a:cubicBezTo>
                    <a:pt x="3185" y="2501"/>
                    <a:pt x="3110" y="1736"/>
                    <a:pt x="3096" y="1623"/>
                  </a:cubicBezTo>
                  <a:cubicBezTo>
                    <a:pt x="2998" y="921"/>
                    <a:pt x="2645" y="201"/>
                    <a:pt x="2180" y="64"/>
                  </a:cubicBezTo>
                  <a:cubicBezTo>
                    <a:pt x="2045" y="25"/>
                    <a:pt x="1910" y="1"/>
                    <a:pt x="1778" y="1"/>
                  </a:cubicBezTo>
                  <a:close/>
                </a:path>
              </a:pathLst>
            </a:custGeom>
            <a:solidFill>
              <a:srgbClr val="FFB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5"/>
            <p:cNvSpPr/>
            <p:nvPr/>
          </p:nvSpPr>
          <p:spPr>
            <a:xfrm>
              <a:off x="-58264" y="1525576"/>
              <a:ext cx="354176" cy="926202"/>
            </a:xfrm>
            <a:custGeom>
              <a:rect b="b" l="l" r="r" t="t"/>
              <a:pathLst>
                <a:path extrusionOk="0" h="10089" w="3858">
                  <a:moveTo>
                    <a:pt x="2000" y="0"/>
                  </a:moveTo>
                  <a:cubicBezTo>
                    <a:pt x="1827" y="0"/>
                    <a:pt x="1641" y="48"/>
                    <a:pt x="1457" y="125"/>
                  </a:cubicBezTo>
                  <a:cubicBezTo>
                    <a:pt x="748" y="418"/>
                    <a:pt x="265" y="1088"/>
                    <a:pt x="160" y="1846"/>
                  </a:cubicBezTo>
                  <a:cubicBezTo>
                    <a:pt x="39" y="2703"/>
                    <a:pt x="121" y="4540"/>
                    <a:pt x="209" y="5940"/>
                  </a:cubicBezTo>
                  <a:cubicBezTo>
                    <a:pt x="276" y="6998"/>
                    <a:pt x="202" y="8052"/>
                    <a:pt x="64" y="9103"/>
                  </a:cubicBezTo>
                  <a:cubicBezTo>
                    <a:pt x="0" y="9582"/>
                    <a:pt x="78" y="9928"/>
                    <a:pt x="586" y="10030"/>
                  </a:cubicBezTo>
                  <a:cubicBezTo>
                    <a:pt x="777" y="10069"/>
                    <a:pt x="959" y="10089"/>
                    <a:pt x="1133" y="10089"/>
                  </a:cubicBezTo>
                  <a:cubicBezTo>
                    <a:pt x="2853" y="10089"/>
                    <a:pt x="3737" y="8172"/>
                    <a:pt x="3827" y="4434"/>
                  </a:cubicBezTo>
                  <a:cubicBezTo>
                    <a:pt x="3858" y="3243"/>
                    <a:pt x="3618" y="1571"/>
                    <a:pt x="2974" y="714"/>
                  </a:cubicBezTo>
                  <a:cubicBezTo>
                    <a:pt x="2818" y="502"/>
                    <a:pt x="2649" y="319"/>
                    <a:pt x="2469" y="164"/>
                  </a:cubicBezTo>
                  <a:cubicBezTo>
                    <a:pt x="2336" y="49"/>
                    <a:pt x="2175" y="0"/>
                    <a:pt x="20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5"/>
            <p:cNvSpPr/>
            <p:nvPr/>
          </p:nvSpPr>
          <p:spPr>
            <a:xfrm>
              <a:off x="-427989" y="2469124"/>
              <a:ext cx="311213" cy="612235"/>
            </a:xfrm>
            <a:custGeom>
              <a:rect b="b" l="l" r="r" t="t"/>
              <a:pathLst>
                <a:path extrusionOk="0" h="6669" w="3390">
                  <a:moveTo>
                    <a:pt x="1693" y="0"/>
                  </a:moveTo>
                  <a:lnTo>
                    <a:pt x="1" y="212"/>
                  </a:lnTo>
                  <a:lnTo>
                    <a:pt x="2776" y="6668"/>
                  </a:lnTo>
                  <a:lnTo>
                    <a:pt x="3389" y="6562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5"/>
            <p:cNvSpPr/>
            <p:nvPr/>
          </p:nvSpPr>
          <p:spPr>
            <a:xfrm>
              <a:off x="-297066" y="3071592"/>
              <a:ext cx="207750" cy="99882"/>
            </a:xfrm>
            <a:custGeom>
              <a:rect b="b" l="l" r="r" t="t"/>
              <a:pathLst>
                <a:path extrusionOk="0" h="1088" w="2263">
                  <a:moveTo>
                    <a:pt x="1963" y="0"/>
                  </a:moveTo>
                  <a:lnTo>
                    <a:pt x="1350" y="106"/>
                  </a:lnTo>
                  <a:cubicBezTo>
                    <a:pt x="1350" y="106"/>
                    <a:pt x="302" y="339"/>
                    <a:pt x="38" y="907"/>
                  </a:cubicBezTo>
                  <a:cubicBezTo>
                    <a:pt x="0" y="992"/>
                    <a:pt x="65" y="1087"/>
                    <a:pt x="156" y="1087"/>
                  </a:cubicBezTo>
                  <a:cubicBezTo>
                    <a:pt x="159" y="1087"/>
                    <a:pt x="162" y="1087"/>
                    <a:pt x="165" y="1087"/>
                  </a:cubicBezTo>
                  <a:lnTo>
                    <a:pt x="2009" y="935"/>
                  </a:lnTo>
                  <a:cubicBezTo>
                    <a:pt x="2178" y="882"/>
                    <a:pt x="2263" y="699"/>
                    <a:pt x="2193" y="537"/>
                  </a:cubicBezTo>
                  <a:lnTo>
                    <a:pt x="1963" y="0"/>
                  </a:lnTo>
                  <a:close/>
                </a:path>
              </a:pathLst>
            </a:custGeom>
            <a:solidFill>
              <a:srgbClr val="001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5"/>
            <p:cNvSpPr/>
            <p:nvPr/>
          </p:nvSpPr>
          <p:spPr>
            <a:xfrm>
              <a:off x="-662752" y="2288806"/>
              <a:ext cx="847343" cy="830910"/>
            </a:xfrm>
            <a:custGeom>
              <a:rect b="b" l="l" r="r" t="t"/>
              <a:pathLst>
                <a:path extrusionOk="0" h="9051" w="9230">
                  <a:moveTo>
                    <a:pt x="7744" y="1"/>
                  </a:moveTo>
                  <a:cubicBezTo>
                    <a:pt x="7699" y="1"/>
                    <a:pt x="7653" y="3"/>
                    <a:pt x="7607" y="7"/>
                  </a:cubicBezTo>
                  <a:lnTo>
                    <a:pt x="2237" y="536"/>
                  </a:lnTo>
                  <a:cubicBezTo>
                    <a:pt x="918" y="667"/>
                    <a:pt x="1" y="1912"/>
                    <a:pt x="269" y="3212"/>
                  </a:cubicBezTo>
                  <a:cubicBezTo>
                    <a:pt x="769" y="5621"/>
                    <a:pt x="1457" y="8961"/>
                    <a:pt x="1457" y="9013"/>
                  </a:cubicBezTo>
                  <a:cubicBezTo>
                    <a:pt x="1457" y="9041"/>
                    <a:pt x="1524" y="9051"/>
                    <a:pt x="1613" y="9051"/>
                  </a:cubicBezTo>
                  <a:cubicBezTo>
                    <a:pt x="1790" y="9051"/>
                    <a:pt x="2057" y="9013"/>
                    <a:pt x="2057" y="9013"/>
                  </a:cubicBezTo>
                  <a:lnTo>
                    <a:pt x="2198" y="2631"/>
                  </a:lnTo>
                  <a:lnTo>
                    <a:pt x="7960" y="2521"/>
                  </a:lnTo>
                  <a:cubicBezTo>
                    <a:pt x="8690" y="2508"/>
                    <a:pt x="9229" y="1841"/>
                    <a:pt x="9095" y="1125"/>
                  </a:cubicBezTo>
                  <a:cubicBezTo>
                    <a:pt x="8974" y="469"/>
                    <a:pt x="8398" y="1"/>
                    <a:pt x="77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5"/>
            <p:cNvSpPr/>
            <p:nvPr/>
          </p:nvSpPr>
          <p:spPr>
            <a:xfrm>
              <a:off x="-654948" y="3108501"/>
              <a:ext cx="181036" cy="79685"/>
            </a:xfrm>
            <a:custGeom>
              <a:rect b="b" l="l" r="r" t="t"/>
              <a:pathLst>
                <a:path extrusionOk="0" h="868" w="1972">
                  <a:moveTo>
                    <a:pt x="1372" y="0"/>
                  </a:moveTo>
                  <a:cubicBezTo>
                    <a:pt x="1372" y="0"/>
                    <a:pt x="22" y="194"/>
                    <a:pt x="1" y="829"/>
                  </a:cubicBezTo>
                  <a:lnTo>
                    <a:pt x="1771" y="868"/>
                  </a:lnTo>
                  <a:cubicBezTo>
                    <a:pt x="1884" y="868"/>
                    <a:pt x="1972" y="780"/>
                    <a:pt x="1972" y="667"/>
                  </a:cubicBezTo>
                  <a:lnTo>
                    <a:pt x="1972" y="0"/>
                  </a:lnTo>
                  <a:close/>
                </a:path>
              </a:pathLst>
            </a:custGeom>
            <a:solidFill>
              <a:srgbClr val="0018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5"/>
            <p:cNvSpPr/>
            <p:nvPr/>
          </p:nvSpPr>
          <p:spPr>
            <a:xfrm>
              <a:off x="-497307" y="1798256"/>
              <a:ext cx="583868" cy="373363"/>
            </a:xfrm>
            <a:custGeom>
              <a:rect b="b" l="l" r="r" t="t"/>
              <a:pathLst>
                <a:path extrusionOk="0" h="4067" w="6360">
                  <a:moveTo>
                    <a:pt x="4909" y="1"/>
                  </a:moveTo>
                  <a:cubicBezTo>
                    <a:pt x="4501" y="1136"/>
                    <a:pt x="4074" y="2321"/>
                    <a:pt x="4074" y="2321"/>
                  </a:cubicBezTo>
                  <a:lnTo>
                    <a:pt x="4056" y="2360"/>
                  </a:lnTo>
                  <a:lnTo>
                    <a:pt x="1616" y="929"/>
                  </a:lnTo>
                  <a:cubicBezTo>
                    <a:pt x="1499" y="841"/>
                    <a:pt x="1359" y="796"/>
                    <a:pt x="1219" y="796"/>
                  </a:cubicBezTo>
                  <a:cubicBezTo>
                    <a:pt x="1100" y="796"/>
                    <a:pt x="980" y="828"/>
                    <a:pt x="875" y="893"/>
                  </a:cubicBezTo>
                  <a:lnTo>
                    <a:pt x="427" y="1165"/>
                  </a:lnTo>
                  <a:cubicBezTo>
                    <a:pt x="227" y="1284"/>
                    <a:pt x="82" y="1482"/>
                    <a:pt x="19" y="1711"/>
                  </a:cubicBezTo>
                  <a:cubicBezTo>
                    <a:pt x="1" y="1775"/>
                    <a:pt x="52" y="1835"/>
                    <a:pt x="114" y="1835"/>
                  </a:cubicBezTo>
                  <a:cubicBezTo>
                    <a:pt x="126" y="1835"/>
                    <a:pt x="139" y="1833"/>
                    <a:pt x="152" y="1827"/>
                  </a:cubicBezTo>
                  <a:lnTo>
                    <a:pt x="459" y="1707"/>
                  </a:lnTo>
                  <a:cubicBezTo>
                    <a:pt x="548" y="1676"/>
                    <a:pt x="636" y="1651"/>
                    <a:pt x="731" y="1640"/>
                  </a:cubicBezTo>
                  <a:cubicBezTo>
                    <a:pt x="883" y="1627"/>
                    <a:pt x="1031" y="1598"/>
                    <a:pt x="1168" y="1538"/>
                  </a:cubicBezTo>
                  <a:lnTo>
                    <a:pt x="1306" y="1479"/>
                  </a:lnTo>
                  <a:lnTo>
                    <a:pt x="3852" y="3855"/>
                  </a:lnTo>
                  <a:cubicBezTo>
                    <a:pt x="3975" y="3964"/>
                    <a:pt x="4112" y="4024"/>
                    <a:pt x="4257" y="4049"/>
                  </a:cubicBezTo>
                  <a:cubicBezTo>
                    <a:pt x="4265" y="4007"/>
                    <a:pt x="4271" y="3964"/>
                    <a:pt x="4278" y="3922"/>
                  </a:cubicBezTo>
                  <a:lnTo>
                    <a:pt x="4278" y="3922"/>
                  </a:lnTo>
                  <a:cubicBezTo>
                    <a:pt x="4271" y="3968"/>
                    <a:pt x="4268" y="4007"/>
                    <a:pt x="4257" y="4052"/>
                  </a:cubicBezTo>
                  <a:cubicBezTo>
                    <a:pt x="4309" y="4062"/>
                    <a:pt x="4361" y="4066"/>
                    <a:pt x="4413" y="4066"/>
                  </a:cubicBezTo>
                  <a:cubicBezTo>
                    <a:pt x="4756" y="4066"/>
                    <a:pt x="5084" y="3865"/>
                    <a:pt x="5212" y="3513"/>
                  </a:cubicBezTo>
                  <a:cubicBezTo>
                    <a:pt x="5212" y="3513"/>
                    <a:pt x="5823" y="2092"/>
                    <a:pt x="6359" y="769"/>
                  </a:cubicBezTo>
                  <a:lnTo>
                    <a:pt x="4909" y="1"/>
                  </a:lnTo>
                  <a:close/>
                </a:path>
              </a:pathLst>
            </a:custGeom>
            <a:solidFill>
              <a:srgbClr val="FFBD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5"/>
            <p:cNvSpPr/>
            <p:nvPr/>
          </p:nvSpPr>
          <p:spPr>
            <a:xfrm>
              <a:off x="-73780" y="1158237"/>
              <a:ext cx="355186" cy="349403"/>
            </a:xfrm>
            <a:custGeom>
              <a:rect b="b" l="l" r="r" t="t"/>
              <a:pathLst>
                <a:path extrusionOk="0" h="3806" w="3869">
                  <a:moveTo>
                    <a:pt x="2536" y="0"/>
                  </a:moveTo>
                  <a:cubicBezTo>
                    <a:pt x="2317" y="3"/>
                    <a:pt x="2098" y="18"/>
                    <a:pt x="1880" y="29"/>
                  </a:cubicBezTo>
                  <a:cubicBezTo>
                    <a:pt x="1408" y="57"/>
                    <a:pt x="924" y="14"/>
                    <a:pt x="477" y="194"/>
                  </a:cubicBezTo>
                  <a:cubicBezTo>
                    <a:pt x="460" y="201"/>
                    <a:pt x="444" y="203"/>
                    <a:pt x="430" y="203"/>
                  </a:cubicBezTo>
                  <a:cubicBezTo>
                    <a:pt x="413" y="203"/>
                    <a:pt x="399" y="200"/>
                    <a:pt x="388" y="194"/>
                  </a:cubicBezTo>
                  <a:cubicBezTo>
                    <a:pt x="353" y="233"/>
                    <a:pt x="318" y="278"/>
                    <a:pt x="282" y="328"/>
                  </a:cubicBezTo>
                  <a:cubicBezTo>
                    <a:pt x="184" y="465"/>
                    <a:pt x="0" y="727"/>
                    <a:pt x="85" y="903"/>
                  </a:cubicBezTo>
                  <a:lnTo>
                    <a:pt x="290" y="596"/>
                  </a:lnTo>
                  <a:lnTo>
                    <a:pt x="290" y="596"/>
                  </a:lnTo>
                  <a:cubicBezTo>
                    <a:pt x="197" y="744"/>
                    <a:pt x="173" y="1002"/>
                    <a:pt x="272" y="1154"/>
                  </a:cubicBezTo>
                  <a:cubicBezTo>
                    <a:pt x="356" y="1030"/>
                    <a:pt x="472" y="931"/>
                    <a:pt x="596" y="846"/>
                  </a:cubicBezTo>
                  <a:lnTo>
                    <a:pt x="596" y="846"/>
                  </a:lnTo>
                  <a:cubicBezTo>
                    <a:pt x="568" y="1069"/>
                    <a:pt x="769" y="1245"/>
                    <a:pt x="938" y="1344"/>
                  </a:cubicBezTo>
                  <a:cubicBezTo>
                    <a:pt x="1016" y="1242"/>
                    <a:pt x="1051" y="1115"/>
                    <a:pt x="1206" y="1115"/>
                  </a:cubicBezTo>
                  <a:cubicBezTo>
                    <a:pt x="1238" y="1545"/>
                    <a:pt x="1333" y="1925"/>
                    <a:pt x="1587" y="2272"/>
                  </a:cubicBezTo>
                  <a:cubicBezTo>
                    <a:pt x="1619" y="2229"/>
                    <a:pt x="1657" y="2183"/>
                    <a:pt x="1700" y="2145"/>
                  </a:cubicBezTo>
                  <a:cubicBezTo>
                    <a:pt x="1783" y="2062"/>
                    <a:pt x="1893" y="2021"/>
                    <a:pt x="1999" y="2021"/>
                  </a:cubicBezTo>
                  <a:cubicBezTo>
                    <a:pt x="2129" y="2021"/>
                    <a:pt x="2254" y="2083"/>
                    <a:pt x="2321" y="2208"/>
                  </a:cubicBezTo>
                  <a:cubicBezTo>
                    <a:pt x="2355" y="2278"/>
                    <a:pt x="2373" y="2356"/>
                    <a:pt x="2352" y="2441"/>
                  </a:cubicBezTo>
                  <a:cubicBezTo>
                    <a:pt x="2293" y="2726"/>
                    <a:pt x="2023" y="2801"/>
                    <a:pt x="1776" y="2801"/>
                  </a:cubicBezTo>
                  <a:cubicBezTo>
                    <a:pt x="1771" y="2801"/>
                    <a:pt x="1765" y="2801"/>
                    <a:pt x="1760" y="2800"/>
                  </a:cubicBezTo>
                  <a:lnTo>
                    <a:pt x="1760" y="2800"/>
                  </a:lnTo>
                  <a:cubicBezTo>
                    <a:pt x="1859" y="3037"/>
                    <a:pt x="1890" y="3583"/>
                    <a:pt x="1774" y="3805"/>
                  </a:cubicBezTo>
                  <a:cubicBezTo>
                    <a:pt x="1848" y="3805"/>
                    <a:pt x="2850" y="3802"/>
                    <a:pt x="3509" y="2800"/>
                  </a:cubicBezTo>
                  <a:cubicBezTo>
                    <a:pt x="3721" y="2483"/>
                    <a:pt x="3869" y="1759"/>
                    <a:pt x="3830" y="1432"/>
                  </a:cubicBezTo>
                  <a:cubicBezTo>
                    <a:pt x="3742" y="723"/>
                    <a:pt x="3223" y="156"/>
                    <a:pt x="2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5"/>
            <p:cNvSpPr/>
            <p:nvPr/>
          </p:nvSpPr>
          <p:spPr>
            <a:xfrm>
              <a:off x="-35862" y="1072302"/>
              <a:ext cx="340865" cy="263016"/>
            </a:xfrm>
            <a:custGeom>
              <a:rect b="b" l="l" r="r" t="t"/>
              <a:pathLst>
                <a:path extrusionOk="0" h="2865" w="3713">
                  <a:moveTo>
                    <a:pt x="1716" y="0"/>
                  </a:moveTo>
                  <a:cubicBezTo>
                    <a:pt x="1670" y="0"/>
                    <a:pt x="1624" y="2"/>
                    <a:pt x="1579" y="5"/>
                  </a:cubicBezTo>
                  <a:cubicBezTo>
                    <a:pt x="1513" y="8"/>
                    <a:pt x="1446" y="16"/>
                    <a:pt x="1382" y="26"/>
                  </a:cubicBezTo>
                  <a:cubicBezTo>
                    <a:pt x="1068" y="76"/>
                    <a:pt x="814" y="206"/>
                    <a:pt x="567" y="410"/>
                  </a:cubicBezTo>
                  <a:cubicBezTo>
                    <a:pt x="554" y="421"/>
                    <a:pt x="543" y="432"/>
                    <a:pt x="533" y="443"/>
                  </a:cubicBezTo>
                  <a:cubicBezTo>
                    <a:pt x="313" y="630"/>
                    <a:pt x="165" y="823"/>
                    <a:pt x="56" y="1113"/>
                  </a:cubicBezTo>
                  <a:cubicBezTo>
                    <a:pt x="0" y="1261"/>
                    <a:pt x="1294" y="2319"/>
                    <a:pt x="3360" y="2865"/>
                  </a:cubicBezTo>
                  <a:cubicBezTo>
                    <a:pt x="3360" y="2865"/>
                    <a:pt x="3498" y="2459"/>
                    <a:pt x="3558" y="2277"/>
                  </a:cubicBezTo>
                  <a:cubicBezTo>
                    <a:pt x="3572" y="2227"/>
                    <a:pt x="3586" y="2195"/>
                    <a:pt x="3586" y="2188"/>
                  </a:cubicBezTo>
                  <a:cubicBezTo>
                    <a:pt x="3713" y="1857"/>
                    <a:pt x="3695" y="1698"/>
                    <a:pt x="3618" y="1384"/>
                  </a:cubicBezTo>
                  <a:lnTo>
                    <a:pt x="3618" y="1380"/>
                  </a:lnTo>
                  <a:cubicBezTo>
                    <a:pt x="3597" y="1299"/>
                    <a:pt x="3568" y="1219"/>
                    <a:pt x="3537" y="1141"/>
                  </a:cubicBezTo>
                  <a:cubicBezTo>
                    <a:pt x="3431" y="887"/>
                    <a:pt x="3262" y="661"/>
                    <a:pt x="3036" y="474"/>
                  </a:cubicBezTo>
                  <a:cubicBezTo>
                    <a:pt x="2852" y="322"/>
                    <a:pt x="2634" y="199"/>
                    <a:pt x="2380" y="111"/>
                  </a:cubicBezTo>
                  <a:cubicBezTo>
                    <a:pt x="2156" y="35"/>
                    <a:pt x="1932" y="0"/>
                    <a:pt x="1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5"/>
            <p:cNvSpPr/>
            <p:nvPr/>
          </p:nvSpPr>
          <p:spPr>
            <a:xfrm>
              <a:off x="-65701" y="1166592"/>
              <a:ext cx="312498" cy="162308"/>
            </a:xfrm>
            <a:custGeom>
              <a:rect b="b" l="l" r="r" t="t"/>
              <a:pathLst>
                <a:path extrusionOk="0" h="1768" w="3404">
                  <a:moveTo>
                    <a:pt x="374" y="0"/>
                  </a:moveTo>
                  <a:cubicBezTo>
                    <a:pt x="277" y="0"/>
                    <a:pt x="49" y="11"/>
                    <a:pt x="32" y="114"/>
                  </a:cubicBezTo>
                  <a:cubicBezTo>
                    <a:pt x="0" y="311"/>
                    <a:pt x="410" y="643"/>
                    <a:pt x="410" y="643"/>
                  </a:cubicBezTo>
                  <a:cubicBezTo>
                    <a:pt x="1312" y="1327"/>
                    <a:pt x="3403" y="1768"/>
                    <a:pt x="3403" y="1768"/>
                  </a:cubicBezTo>
                  <a:cubicBezTo>
                    <a:pt x="1971" y="1126"/>
                    <a:pt x="748" y="509"/>
                    <a:pt x="417" y="1"/>
                  </a:cubicBezTo>
                  <a:cubicBezTo>
                    <a:pt x="417" y="1"/>
                    <a:pt x="400" y="0"/>
                    <a:pt x="374" y="0"/>
                  </a:cubicBezTo>
                  <a:close/>
                </a:path>
              </a:pathLst>
            </a:custGeom>
            <a:solidFill>
              <a:srgbClr val="FFE9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5"/>
            <p:cNvSpPr/>
            <p:nvPr/>
          </p:nvSpPr>
          <p:spPr>
            <a:xfrm>
              <a:off x="-131805" y="2523201"/>
              <a:ext cx="454609" cy="718084"/>
            </a:xfrm>
            <a:custGeom>
              <a:rect b="b" l="l" r="r" t="t"/>
              <a:pathLst>
                <a:path extrusionOk="0" h="7822" w="4952">
                  <a:moveTo>
                    <a:pt x="1908" y="0"/>
                  </a:moveTo>
                  <a:lnTo>
                    <a:pt x="1908" y="6873"/>
                  </a:lnTo>
                  <a:lnTo>
                    <a:pt x="950" y="6873"/>
                  </a:lnTo>
                  <a:cubicBezTo>
                    <a:pt x="424" y="6873"/>
                    <a:pt x="1" y="7300"/>
                    <a:pt x="1" y="7822"/>
                  </a:cubicBezTo>
                  <a:lnTo>
                    <a:pt x="4952" y="7822"/>
                  </a:lnTo>
                  <a:cubicBezTo>
                    <a:pt x="4952" y="7300"/>
                    <a:pt x="4525" y="6873"/>
                    <a:pt x="4000" y="6873"/>
                  </a:cubicBezTo>
                  <a:lnTo>
                    <a:pt x="3041" y="6873"/>
                  </a:lnTo>
                  <a:lnTo>
                    <a:pt x="304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5"/>
            <p:cNvSpPr/>
            <p:nvPr/>
          </p:nvSpPr>
          <p:spPr>
            <a:xfrm>
              <a:off x="-257312" y="1739313"/>
              <a:ext cx="889297" cy="836602"/>
            </a:xfrm>
            <a:custGeom>
              <a:rect b="b" l="l" r="r" t="t"/>
              <a:pathLst>
                <a:path extrusionOk="0" h="9113" w="9687">
                  <a:moveTo>
                    <a:pt x="4235" y="5125"/>
                  </a:moveTo>
                  <a:lnTo>
                    <a:pt x="4249" y="5294"/>
                  </a:lnTo>
                  <a:cubicBezTo>
                    <a:pt x="4200" y="5869"/>
                    <a:pt x="3720" y="6310"/>
                    <a:pt x="3145" y="6310"/>
                  </a:cubicBezTo>
                  <a:lnTo>
                    <a:pt x="2366" y="6310"/>
                  </a:lnTo>
                  <a:lnTo>
                    <a:pt x="2366" y="5125"/>
                  </a:lnTo>
                  <a:close/>
                  <a:moveTo>
                    <a:pt x="6724" y="1"/>
                  </a:moveTo>
                  <a:cubicBezTo>
                    <a:pt x="5169" y="1"/>
                    <a:pt x="3939" y="1327"/>
                    <a:pt x="4063" y="2878"/>
                  </a:cubicBezTo>
                  <a:lnTo>
                    <a:pt x="4175" y="4377"/>
                  </a:lnTo>
                  <a:lnTo>
                    <a:pt x="1375" y="4377"/>
                  </a:lnTo>
                  <a:cubicBezTo>
                    <a:pt x="1171" y="4377"/>
                    <a:pt x="1001" y="4543"/>
                    <a:pt x="1001" y="4751"/>
                  </a:cubicBezTo>
                  <a:cubicBezTo>
                    <a:pt x="1001" y="4956"/>
                    <a:pt x="1171" y="5125"/>
                    <a:pt x="1375" y="5125"/>
                  </a:cubicBezTo>
                  <a:lnTo>
                    <a:pt x="1883" y="5125"/>
                  </a:lnTo>
                  <a:lnTo>
                    <a:pt x="1883" y="6359"/>
                  </a:lnTo>
                  <a:cubicBezTo>
                    <a:pt x="808" y="6585"/>
                    <a:pt x="0" y="7537"/>
                    <a:pt x="0" y="8680"/>
                  </a:cubicBezTo>
                  <a:cubicBezTo>
                    <a:pt x="0" y="8919"/>
                    <a:pt x="194" y="9113"/>
                    <a:pt x="434" y="9113"/>
                  </a:cubicBezTo>
                  <a:lnTo>
                    <a:pt x="6062" y="9113"/>
                  </a:lnTo>
                  <a:cubicBezTo>
                    <a:pt x="6513" y="9113"/>
                    <a:pt x="6947" y="9021"/>
                    <a:pt x="7338" y="8856"/>
                  </a:cubicBezTo>
                  <a:cubicBezTo>
                    <a:pt x="8104" y="8531"/>
                    <a:pt x="8851" y="5612"/>
                    <a:pt x="9344" y="3210"/>
                  </a:cubicBezTo>
                  <a:cubicBezTo>
                    <a:pt x="9686" y="1553"/>
                    <a:pt x="8417" y="1"/>
                    <a:pt x="67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5"/>
            <p:cNvSpPr/>
            <p:nvPr/>
          </p:nvSpPr>
          <p:spPr>
            <a:xfrm>
              <a:off x="-46604" y="1564045"/>
              <a:ext cx="215829" cy="304878"/>
            </a:xfrm>
            <a:custGeom>
              <a:rect b="b" l="l" r="r" t="t"/>
              <a:pathLst>
                <a:path extrusionOk="0" h="3321" w="2351">
                  <a:moveTo>
                    <a:pt x="1444" y="0"/>
                  </a:moveTo>
                  <a:cubicBezTo>
                    <a:pt x="1146" y="0"/>
                    <a:pt x="858" y="154"/>
                    <a:pt x="765" y="415"/>
                  </a:cubicBezTo>
                  <a:cubicBezTo>
                    <a:pt x="765" y="422"/>
                    <a:pt x="762" y="429"/>
                    <a:pt x="762" y="433"/>
                  </a:cubicBezTo>
                  <a:cubicBezTo>
                    <a:pt x="755" y="446"/>
                    <a:pt x="752" y="461"/>
                    <a:pt x="744" y="475"/>
                  </a:cubicBezTo>
                  <a:cubicBezTo>
                    <a:pt x="738" y="489"/>
                    <a:pt x="374" y="1501"/>
                    <a:pt x="0" y="2552"/>
                  </a:cubicBezTo>
                  <a:lnTo>
                    <a:pt x="1450" y="3320"/>
                  </a:lnTo>
                  <a:cubicBezTo>
                    <a:pt x="1845" y="2344"/>
                    <a:pt x="2197" y="1423"/>
                    <a:pt x="2233" y="1159"/>
                  </a:cubicBezTo>
                  <a:cubicBezTo>
                    <a:pt x="2351" y="337"/>
                    <a:pt x="1886" y="0"/>
                    <a:pt x="14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8" name="Google Shape;1918;p55"/>
          <p:cNvGrpSpPr/>
          <p:nvPr/>
        </p:nvGrpSpPr>
        <p:grpSpPr>
          <a:xfrm>
            <a:off x="3024631" y="3466342"/>
            <a:ext cx="1527454" cy="1433736"/>
            <a:chOff x="3024631" y="3466342"/>
            <a:chExt cx="1527454" cy="1433736"/>
          </a:xfrm>
        </p:grpSpPr>
        <p:sp>
          <p:nvSpPr>
            <p:cNvPr id="1919" name="Google Shape;1919;p55"/>
            <p:cNvSpPr/>
            <p:nvPr/>
          </p:nvSpPr>
          <p:spPr>
            <a:xfrm>
              <a:off x="4035336" y="3466342"/>
              <a:ext cx="100039" cy="309487"/>
            </a:xfrm>
            <a:custGeom>
              <a:rect b="b" l="l" r="r" t="t"/>
              <a:pathLst>
                <a:path extrusionOk="0" h="8263" w="2671">
                  <a:moveTo>
                    <a:pt x="1274" y="798"/>
                  </a:moveTo>
                  <a:lnTo>
                    <a:pt x="2442" y="8055"/>
                  </a:lnTo>
                  <a:lnTo>
                    <a:pt x="227" y="8055"/>
                  </a:lnTo>
                  <a:lnTo>
                    <a:pt x="1274" y="798"/>
                  </a:lnTo>
                  <a:close/>
                  <a:moveTo>
                    <a:pt x="1270" y="1"/>
                  </a:moveTo>
                  <a:cubicBezTo>
                    <a:pt x="1218" y="1"/>
                    <a:pt x="1176" y="40"/>
                    <a:pt x="1168" y="92"/>
                  </a:cubicBezTo>
                  <a:lnTo>
                    <a:pt x="4" y="8143"/>
                  </a:lnTo>
                  <a:cubicBezTo>
                    <a:pt x="1" y="8171"/>
                    <a:pt x="9" y="8203"/>
                    <a:pt x="30" y="8224"/>
                  </a:cubicBezTo>
                  <a:cubicBezTo>
                    <a:pt x="47" y="8249"/>
                    <a:pt x="79" y="8262"/>
                    <a:pt x="107" y="8262"/>
                  </a:cubicBezTo>
                  <a:lnTo>
                    <a:pt x="2564" y="8262"/>
                  </a:lnTo>
                  <a:cubicBezTo>
                    <a:pt x="2593" y="8262"/>
                    <a:pt x="2621" y="8249"/>
                    <a:pt x="2642" y="8224"/>
                  </a:cubicBezTo>
                  <a:cubicBezTo>
                    <a:pt x="2663" y="8203"/>
                    <a:pt x="2670" y="8171"/>
                    <a:pt x="2667" y="8140"/>
                  </a:cubicBezTo>
                  <a:lnTo>
                    <a:pt x="1373" y="89"/>
                  </a:lnTo>
                  <a:cubicBezTo>
                    <a:pt x="1366" y="40"/>
                    <a:pt x="1320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5"/>
            <p:cNvSpPr/>
            <p:nvPr/>
          </p:nvSpPr>
          <p:spPr>
            <a:xfrm>
              <a:off x="4042490" y="3850736"/>
              <a:ext cx="87492" cy="1049252"/>
            </a:xfrm>
            <a:custGeom>
              <a:rect b="b" l="l" r="r" t="t"/>
              <a:pathLst>
                <a:path extrusionOk="0" h="28014" w="2336">
                  <a:moveTo>
                    <a:pt x="2127" y="208"/>
                  </a:moveTo>
                  <a:lnTo>
                    <a:pt x="2127" y="27805"/>
                  </a:lnTo>
                  <a:lnTo>
                    <a:pt x="209" y="27805"/>
                  </a:lnTo>
                  <a:lnTo>
                    <a:pt x="209" y="208"/>
                  </a:lnTo>
                  <a:close/>
                  <a:moveTo>
                    <a:pt x="106" y="0"/>
                  </a:moveTo>
                  <a:cubicBezTo>
                    <a:pt x="46" y="0"/>
                    <a:pt x="0" y="49"/>
                    <a:pt x="0" y="106"/>
                  </a:cubicBezTo>
                  <a:lnTo>
                    <a:pt x="0" y="27907"/>
                  </a:lnTo>
                  <a:cubicBezTo>
                    <a:pt x="0" y="27968"/>
                    <a:pt x="46" y="28013"/>
                    <a:pt x="106" y="28013"/>
                  </a:cubicBezTo>
                  <a:lnTo>
                    <a:pt x="2233" y="28013"/>
                  </a:lnTo>
                  <a:cubicBezTo>
                    <a:pt x="2289" y="28013"/>
                    <a:pt x="2335" y="27968"/>
                    <a:pt x="2335" y="27907"/>
                  </a:cubicBezTo>
                  <a:lnTo>
                    <a:pt x="2335" y="106"/>
                  </a:lnTo>
                  <a:cubicBezTo>
                    <a:pt x="2335" y="49"/>
                    <a:pt x="2289" y="0"/>
                    <a:pt x="2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5"/>
            <p:cNvSpPr/>
            <p:nvPr/>
          </p:nvSpPr>
          <p:spPr>
            <a:xfrm>
              <a:off x="4041703" y="4812172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4" y="0"/>
                  </a:moveTo>
                  <a:cubicBezTo>
                    <a:pt x="88" y="0"/>
                    <a:pt x="60" y="10"/>
                    <a:pt x="39" y="29"/>
                  </a:cubicBezTo>
                  <a:cubicBezTo>
                    <a:pt x="0" y="71"/>
                    <a:pt x="0" y="135"/>
                    <a:pt x="39" y="177"/>
                  </a:cubicBezTo>
                  <a:lnTo>
                    <a:pt x="2179" y="2314"/>
                  </a:lnTo>
                  <a:cubicBezTo>
                    <a:pt x="2201" y="2335"/>
                    <a:pt x="2225" y="2346"/>
                    <a:pt x="2254" y="2346"/>
                  </a:cubicBezTo>
                  <a:cubicBezTo>
                    <a:pt x="2279" y="2346"/>
                    <a:pt x="2306" y="2335"/>
                    <a:pt x="2328" y="2314"/>
                  </a:cubicBezTo>
                  <a:cubicBezTo>
                    <a:pt x="2367" y="2276"/>
                    <a:pt x="2367" y="2208"/>
                    <a:pt x="2328" y="2170"/>
                  </a:cubicBezTo>
                  <a:lnTo>
                    <a:pt x="187" y="29"/>
                  </a:lnTo>
                  <a:cubicBezTo>
                    <a:pt x="168" y="10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5"/>
            <p:cNvSpPr/>
            <p:nvPr/>
          </p:nvSpPr>
          <p:spPr>
            <a:xfrm>
              <a:off x="4041703" y="4812172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2" y="0"/>
                  </a:moveTo>
                  <a:cubicBezTo>
                    <a:pt x="2225" y="0"/>
                    <a:pt x="2199" y="10"/>
                    <a:pt x="2179" y="29"/>
                  </a:cubicBezTo>
                  <a:lnTo>
                    <a:pt x="39" y="2170"/>
                  </a:lnTo>
                  <a:cubicBezTo>
                    <a:pt x="0" y="2208"/>
                    <a:pt x="0" y="2276"/>
                    <a:pt x="39" y="2314"/>
                  </a:cubicBezTo>
                  <a:cubicBezTo>
                    <a:pt x="60" y="2335"/>
                    <a:pt x="88" y="2346"/>
                    <a:pt x="114" y="2346"/>
                  </a:cubicBezTo>
                  <a:cubicBezTo>
                    <a:pt x="142" y="2346"/>
                    <a:pt x="166" y="2335"/>
                    <a:pt x="187" y="2314"/>
                  </a:cubicBezTo>
                  <a:lnTo>
                    <a:pt x="2328" y="177"/>
                  </a:lnTo>
                  <a:cubicBezTo>
                    <a:pt x="2367" y="135"/>
                    <a:pt x="2367" y="71"/>
                    <a:pt x="2328" y="29"/>
                  </a:cubicBezTo>
                  <a:cubicBezTo>
                    <a:pt x="2306" y="10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5"/>
            <p:cNvSpPr/>
            <p:nvPr/>
          </p:nvSpPr>
          <p:spPr>
            <a:xfrm>
              <a:off x="4041703" y="4732012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114" y="0"/>
                  </a:moveTo>
                  <a:cubicBezTo>
                    <a:pt x="88" y="0"/>
                    <a:pt x="60" y="11"/>
                    <a:pt x="39" y="32"/>
                  </a:cubicBezTo>
                  <a:cubicBezTo>
                    <a:pt x="0" y="71"/>
                    <a:pt x="0" y="138"/>
                    <a:pt x="39" y="177"/>
                  </a:cubicBezTo>
                  <a:lnTo>
                    <a:pt x="2179" y="2317"/>
                  </a:lnTo>
                  <a:cubicBezTo>
                    <a:pt x="2201" y="2338"/>
                    <a:pt x="2225" y="2346"/>
                    <a:pt x="2254" y="2346"/>
                  </a:cubicBezTo>
                  <a:cubicBezTo>
                    <a:pt x="2279" y="2346"/>
                    <a:pt x="2306" y="2338"/>
                    <a:pt x="2328" y="2317"/>
                  </a:cubicBezTo>
                  <a:cubicBezTo>
                    <a:pt x="2367" y="2275"/>
                    <a:pt x="2367" y="2211"/>
                    <a:pt x="2328" y="2169"/>
                  </a:cubicBezTo>
                  <a:lnTo>
                    <a:pt x="187" y="32"/>
                  </a:lnTo>
                  <a:cubicBezTo>
                    <a:pt x="168" y="11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5"/>
            <p:cNvSpPr/>
            <p:nvPr/>
          </p:nvSpPr>
          <p:spPr>
            <a:xfrm>
              <a:off x="4041703" y="4732012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2252" y="0"/>
                  </a:moveTo>
                  <a:cubicBezTo>
                    <a:pt x="2225" y="0"/>
                    <a:pt x="2199" y="11"/>
                    <a:pt x="2179" y="32"/>
                  </a:cubicBezTo>
                  <a:lnTo>
                    <a:pt x="39" y="2169"/>
                  </a:lnTo>
                  <a:cubicBezTo>
                    <a:pt x="0" y="2211"/>
                    <a:pt x="0" y="2275"/>
                    <a:pt x="39" y="2317"/>
                  </a:cubicBezTo>
                  <a:cubicBezTo>
                    <a:pt x="60" y="2338"/>
                    <a:pt x="88" y="2346"/>
                    <a:pt x="114" y="2346"/>
                  </a:cubicBezTo>
                  <a:cubicBezTo>
                    <a:pt x="142" y="2346"/>
                    <a:pt x="166" y="2338"/>
                    <a:pt x="187" y="2317"/>
                  </a:cubicBezTo>
                  <a:lnTo>
                    <a:pt x="2328" y="177"/>
                  </a:lnTo>
                  <a:cubicBezTo>
                    <a:pt x="2367" y="138"/>
                    <a:pt x="2367" y="71"/>
                    <a:pt x="2328" y="32"/>
                  </a:cubicBezTo>
                  <a:cubicBezTo>
                    <a:pt x="2306" y="11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5"/>
            <p:cNvSpPr/>
            <p:nvPr/>
          </p:nvSpPr>
          <p:spPr>
            <a:xfrm>
              <a:off x="4041703" y="4651926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4" y="1"/>
                  </a:moveTo>
                  <a:cubicBezTo>
                    <a:pt x="88" y="1"/>
                    <a:pt x="60" y="10"/>
                    <a:pt x="39" y="30"/>
                  </a:cubicBezTo>
                  <a:cubicBezTo>
                    <a:pt x="0" y="72"/>
                    <a:pt x="0" y="136"/>
                    <a:pt x="39" y="178"/>
                  </a:cubicBezTo>
                  <a:lnTo>
                    <a:pt x="2179" y="2315"/>
                  </a:lnTo>
                  <a:cubicBezTo>
                    <a:pt x="2201" y="2336"/>
                    <a:pt x="2225" y="2347"/>
                    <a:pt x="2254" y="2347"/>
                  </a:cubicBezTo>
                  <a:cubicBezTo>
                    <a:pt x="2279" y="2347"/>
                    <a:pt x="2306" y="2336"/>
                    <a:pt x="2328" y="2315"/>
                  </a:cubicBezTo>
                  <a:cubicBezTo>
                    <a:pt x="2367" y="2276"/>
                    <a:pt x="2367" y="2209"/>
                    <a:pt x="2328" y="2170"/>
                  </a:cubicBezTo>
                  <a:lnTo>
                    <a:pt x="187" y="30"/>
                  </a:lnTo>
                  <a:cubicBezTo>
                    <a:pt x="168" y="10"/>
                    <a:pt x="141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5"/>
            <p:cNvSpPr/>
            <p:nvPr/>
          </p:nvSpPr>
          <p:spPr>
            <a:xfrm>
              <a:off x="4041703" y="4651926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2" y="1"/>
                  </a:moveTo>
                  <a:cubicBezTo>
                    <a:pt x="2225" y="1"/>
                    <a:pt x="2199" y="10"/>
                    <a:pt x="2179" y="30"/>
                  </a:cubicBezTo>
                  <a:lnTo>
                    <a:pt x="39" y="2170"/>
                  </a:lnTo>
                  <a:cubicBezTo>
                    <a:pt x="0" y="2209"/>
                    <a:pt x="0" y="2276"/>
                    <a:pt x="39" y="2315"/>
                  </a:cubicBezTo>
                  <a:cubicBezTo>
                    <a:pt x="60" y="2336"/>
                    <a:pt x="88" y="2347"/>
                    <a:pt x="114" y="2347"/>
                  </a:cubicBezTo>
                  <a:cubicBezTo>
                    <a:pt x="142" y="2347"/>
                    <a:pt x="166" y="2336"/>
                    <a:pt x="187" y="2315"/>
                  </a:cubicBezTo>
                  <a:lnTo>
                    <a:pt x="2328" y="178"/>
                  </a:lnTo>
                  <a:cubicBezTo>
                    <a:pt x="2367" y="136"/>
                    <a:pt x="2367" y="72"/>
                    <a:pt x="2328" y="30"/>
                  </a:cubicBezTo>
                  <a:cubicBezTo>
                    <a:pt x="2306" y="10"/>
                    <a:pt x="2279" y="1"/>
                    <a:pt x="2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5"/>
            <p:cNvSpPr/>
            <p:nvPr/>
          </p:nvSpPr>
          <p:spPr>
            <a:xfrm>
              <a:off x="4041703" y="4571804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114" y="0"/>
                  </a:moveTo>
                  <a:cubicBezTo>
                    <a:pt x="88" y="0"/>
                    <a:pt x="60" y="11"/>
                    <a:pt x="39" y="32"/>
                  </a:cubicBezTo>
                  <a:cubicBezTo>
                    <a:pt x="0" y="71"/>
                    <a:pt x="0" y="138"/>
                    <a:pt x="39" y="177"/>
                  </a:cubicBezTo>
                  <a:lnTo>
                    <a:pt x="2179" y="2317"/>
                  </a:lnTo>
                  <a:cubicBezTo>
                    <a:pt x="2201" y="2338"/>
                    <a:pt x="2225" y="2346"/>
                    <a:pt x="2254" y="2346"/>
                  </a:cubicBezTo>
                  <a:cubicBezTo>
                    <a:pt x="2279" y="2346"/>
                    <a:pt x="2306" y="2338"/>
                    <a:pt x="2328" y="2317"/>
                  </a:cubicBezTo>
                  <a:cubicBezTo>
                    <a:pt x="2367" y="2275"/>
                    <a:pt x="2367" y="2211"/>
                    <a:pt x="2328" y="2169"/>
                  </a:cubicBezTo>
                  <a:lnTo>
                    <a:pt x="187" y="32"/>
                  </a:lnTo>
                  <a:cubicBezTo>
                    <a:pt x="168" y="11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5"/>
            <p:cNvSpPr/>
            <p:nvPr/>
          </p:nvSpPr>
          <p:spPr>
            <a:xfrm>
              <a:off x="4041703" y="4571804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2252" y="0"/>
                  </a:moveTo>
                  <a:cubicBezTo>
                    <a:pt x="2225" y="0"/>
                    <a:pt x="2199" y="11"/>
                    <a:pt x="2179" y="32"/>
                  </a:cubicBezTo>
                  <a:lnTo>
                    <a:pt x="39" y="2169"/>
                  </a:lnTo>
                  <a:cubicBezTo>
                    <a:pt x="0" y="2211"/>
                    <a:pt x="0" y="2275"/>
                    <a:pt x="39" y="2317"/>
                  </a:cubicBezTo>
                  <a:cubicBezTo>
                    <a:pt x="60" y="2338"/>
                    <a:pt x="88" y="2346"/>
                    <a:pt x="114" y="2346"/>
                  </a:cubicBezTo>
                  <a:cubicBezTo>
                    <a:pt x="142" y="2346"/>
                    <a:pt x="166" y="2338"/>
                    <a:pt x="187" y="2317"/>
                  </a:cubicBezTo>
                  <a:lnTo>
                    <a:pt x="2328" y="177"/>
                  </a:lnTo>
                  <a:cubicBezTo>
                    <a:pt x="2367" y="138"/>
                    <a:pt x="2367" y="71"/>
                    <a:pt x="2328" y="32"/>
                  </a:cubicBezTo>
                  <a:cubicBezTo>
                    <a:pt x="2306" y="11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5"/>
            <p:cNvSpPr/>
            <p:nvPr/>
          </p:nvSpPr>
          <p:spPr>
            <a:xfrm>
              <a:off x="4041703" y="4491718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4" y="0"/>
                  </a:moveTo>
                  <a:cubicBezTo>
                    <a:pt x="88" y="0"/>
                    <a:pt x="60" y="10"/>
                    <a:pt x="39" y="30"/>
                  </a:cubicBezTo>
                  <a:cubicBezTo>
                    <a:pt x="0" y="72"/>
                    <a:pt x="0" y="135"/>
                    <a:pt x="39" y="178"/>
                  </a:cubicBezTo>
                  <a:lnTo>
                    <a:pt x="2179" y="2315"/>
                  </a:lnTo>
                  <a:cubicBezTo>
                    <a:pt x="2201" y="2336"/>
                    <a:pt x="2225" y="2347"/>
                    <a:pt x="2254" y="2347"/>
                  </a:cubicBezTo>
                  <a:cubicBezTo>
                    <a:pt x="2279" y="2347"/>
                    <a:pt x="2306" y="2336"/>
                    <a:pt x="2328" y="2315"/>
                  </a:cubicBezTo>
                  <a:cubicBezTo>
                    <a:pt x="2367" y="2276"/>
                    <a:pt x="2367" y="2209"/>
                    <a:pt x="2328" y="2170"/>
                  </a:cubicBezTo>
                  <a:lnTo>
                    <a:pt x="187" y="30"/>
                  </a:lnTo>
                  <a:cubicBezTo>
                    <a:pt x="168" y="10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5"/>
            <p:cNvSpPr/>
            <p:nvPr/>
          </p:nvSpPr>
          <p:spPr>
            <a:xfrm>
              <a:off x="4041703" y="4491718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2" y="0"/>
                  </a:moveTo>
                  <a:cubicBezTo>
                    <a:pt x="2225" y="0"/>
                    <a:pt x="2199" y="10"/>
                    <a:pt x="2179" y="30"/>
                  </a:cubicBezTo>
                  <a:lnTo>
                    <a:pt x="39" y="2170"/>
                  </a:lnTo>
                  <a:cubicBezTo>
                    <a:pt x="0" y="2209"/>
                    <a:pt x="0" y="2276"/>
                    <a:pt x="39" y="2315"/>
                  </a:cubicBezTo>
                  <a:cubicBezTo>
                    <a:pt x="60" y="2336"/>
                    <a:pt x="88" y="2347"/>
                    <a:pt x="114" y="2347"/>
                  </a:cubicBezTo>
                  <a:cubicBezTo>
                    <a:pt x="142" y="2347"/>
                    <a:pt x="166" y="2336"/>
                    <a:pt x="187" y="2315"/>
                  </a:cubicBezTo>
                  <a:lnTo>
                    <a:pt x="2328" y="178"/>
                  </a:lnTo>
                  <a:cubicBezTo>
                    <a:pt x="2367" y="135"/>
                    <a:pt x="2367" y="72"/>
                    <a:pt x="2328" y="30"/>
                  </a:cubicBezTo>
                  <a:cubicBezTo>
                    <a:pt x="2306" y="10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5"/>
            <p:cNvSpPr/>
            <p:nvPr/>
          </p:nvSpPr>
          <p:spPr>
            <a:xfrm>
              <a:off x="4041703" y="4411558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114" y="1"/>
                  </a:moveTo>
                  <a:cubicBezTo>
                    <a:pt x="88" y="1"/>
                    <a:pt x="60" y="11"/>
                    <a:pt x="39" y="33"/>
                  </a:cubicBezTo>
                  <a:cubicBezTo>
                    <a:pt x="0" y="71"/>
                    <a:pt x="0" y="138"/>
                    <a:pt x="39" y="177"/>
                  </a:cubicBezTo>
                  <a:lnTo>
                    <a:pt x="2179" y="2318"/>
                  </a:lnTo>
                  <a:cubicBezTo>
                    <a:pt x="2201" y="2339"/>
                    <a:pt x="2225" y="2346"/>
                    <a:pt x="2254" y="2346"/>
                  </a:cubicBezTo>
                  <a:cubicBezTo>
                    <a:pt x="2279" y="2346"/>
                    <a:pt x="2306" y="2339"/>
                    <a:pt x="2328" y="2318"/>
                  </a:cubicBezTo>
                  <a:cubicBezTo>
                    <a:pt x="2367" y="2275"/>
                    <a:pt x="2367" y="2212"/>
                    <a:pt x="2328" y="2170"/>
                  </a:cubicBezTo>
                  <a:lnTo>
                    <a:pt x="187" y="33"/>
                  </a:lnTo>
                  <a:cubicBezTo>
                    <a:pt x="168" y="11"/>
                    <a:pt x="141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5"/>
            <p:cNvSpPr/>
            <p:nvPr/>
          </p:nvSpPr>
          <p:spPr>
            <a:xfrm>
              <a:off x="4041703" y="4411558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2252" y="1"/>
                  </a:moveTo>
                  <a:cubicBezTo>
                    <a:pt x="2225" y="1"/>
                    <a:pt x="2199" y="11"/>
                    <a:pt x="2179" y="33"/>
                  </a:cubicBezTo>
                  <a:lnTo>
                    <a:pt x="39" y="2170"/>
                  </a:lnTo>
                  <a:cubicBezTo>
                    <a:pt x="0" y="2212"/>
                    <a:pt x="0" y="2275"/>
                    <a:pt x="39" y="2318"/>
                  </a:cubicBezTo>
                  <a:cubicBezTo>
                    <a:pt x="60" y="2339"/>
                    <a:pt x="88" y="2346"/>
                    <a:pt x="114" y="2346"/>
                  </a:cubicBezTo>
                  <a:cubicBezTo>
                    <a:pt x="142" y="2346"/>
                    <a:pt x="166" y="2339"/>
                    <a:pt x="187" y="2318"/>
                  </a:cubicBezTo>
                  <a:lnTo>
                    <a:pt x="2328" y="177"/>
                  </a:lnTo>
                  <a:cubicBezTo>
                    <a:pt x="2367" y="138"/>
                    <a:pt x="2367" y="71"/>
                    <a:pt x="2328" y="33"/>
                  </a:cubicBezTo>
                  <a:cubicBezTo>
                    <a:pt x="2306" y="11"/>
                    <a:pt x="2279" y="1"/>
                    <a:pt x="2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5"/>
            <p:cNvSpPr/>
            <p:nvPr/>
          </p:nvSpPr>
          <p:spPr>
            <a:xfrm>
              <a:off x="4041703" y="4331510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114" y="0"/>
                  </a:moveTo>
                  <a:cubicBezTo>
                    <a:pt x="88" y="0"/>
                    <a:pt x="60" y="10"/>
                    <a:pt x="39" y="29"/>
                  </a:cubicBezTo>
                  <a:cubicBezTo>
                    <a:pt x="0" y="72"/>
                    <a:pt x="0" y="135"/>
                    <a:pt x="39" y="177"/>
                  </a:cubicBezTo>
                  <a:lnTo>
                    <a:pt x="2179" y="2314"/>
                  </a:lnTo>
                  <a:cubicBezTo>
                    <a:pt x="2201" y="2335"/>
                    <a:pt x="2225" y="2346"/>
                    <a:pt x="2254" y="2346"/>
                  </a:cubicBezTo>
                  <a:cubicBezTo>
                    <a:pt x="2279" y="2346"/>
                    <a:pt x="2306" y="2335"/>
                    <a:pt x="2328" y="2314"/>
                  </a:cubicBezTo>
                  <a:cubicBezTo>
                    <a:pt x="2367" y="2275"/>
                    <a:pt x="2367" y="2208"/>
                    <a:pt x="2328" y="2170"/>
                  </a:cubicBezTo>
                  <a:lnTo>
                    <a:pt x="187" y="29"/>
                  </a:lnTo>
                  <a:cubicBezTo>
                    <a:pt x="168" y="10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5"/>
            <p:cNvSpPr/>
            <p:nvPr/>
          </p:nvSpPr>
          <p:spPr>
            <a:xfrm>
              <a:off x="4041703" y="4331510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2252" y="0"/>
                  </a:moveTo>
                  <a:cubicBezTo>
                    <a:pt x="2225" y="0"/>
                    <a:pt x="2199" y="10"/>
                    <a:pt x="2179" y="29"/>
                  </a:cubicBezTo>
                  <a:lnTo>
                    <a:pt x="39" y="2170"/>
                  </a:lnTo>
                  <a:cubicBezTo>
                    <a:pt x="0" y="2208"/>
                    <a:pt x="0" y="2275"/>
                    <a:pt x="39" y="2314"/>
                  </a:cubicBezTo>
                  <a:cubicBezTo>
                    <a:pt x="60" y="2335"/>
                    <a:pt x="88" y="2346"/>
                    <a:pt x="114" y="2346"/>
                  </a:cubicBezTo>
                  <a:cubicBezTo>
                    <a:pt x="142" y="2346"/>
                    <a:pt x="166" y="2335"/>
                    <a:pt x="187" y="2314"/>
                  </a:cubicBezTo>
                  <a:lnTo>
                    <a:pt x="2328" y="177"/>
                  </a:lnTo>
                  <a:cubicBezTo>
                    <a:pt x="2367" y="135"/>
                    <a:pt x="2367" y="72"/>
                    <a:pt x="2328" y="29"/>
                  </a:cubicBezTo>
                  <a:cubicBezTo>
                    <a:pt x="2306" y="10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5"/>
            <p:cNvSpPr/>
            <p:nvPr/>
          </p:nvSpPr>
          <p:spPr>
            <a:xfrm>
              <a:off x="4041703" y="4251350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114" y="1"/>
                  </a:moveTo>
                  <a:cubicBezTo>
                    <a:pt x="88" y="1"/>
                    <a:pt x="60" y="11"/>
                    <a:pt x="39" y="32"/>
                  </a:cubicBezTo>
                  <a:cubicBezTo>
                    <a:pt x="0" y="71"/>
                    <a:pt x="0" y="138"/>
                    <a:pt x="39" y="177"/>
                  </a:cubicBezTo>
                  <a:lnTo>
                    <a:pt x="2179" y="2317"/>
                  </a:lnTo>
                  <a:cubicBezTo>
                    <a:pt x="2201" y="2338"/>
                    <a:pt x="2225" y="2345"/>
                    <a:pt x="2254" y="2345"/>
                  </a:cubicBezTo>
                  <a:cubicBezTo>
                    <a:pt x="2279" y="2345"/>
                    <a:pt x="2306" y="2338"/>
                    <a:pt x="2328" y="2317"/>
                  </a:cubicBezTo>
                  <a:cubicBezTo>
                    <a:pt x="2367" y="2275"/>
                    <a:pt x="2367" y="2212"/>
                    <a:pt x="2328" y="2169"/>
                  </a:cubicBezTo>
                  <a:lnTo>
                    <a:pt x="187" y="32"/>
                  </a:lnTo>
                  <a:cubicBezTo>
                    <a:pt x="168" y="11"/>
                    <a:pt x="141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5"/>
            <p:cNvSpPr/>
            <p:nvPr/>
          </p:nvSpPr>
          <p:spPr>
            <a:xfrm>
              <a:off x="4041703" y="4251350"/>
              <a:ext cx="88653" cy="87868"/>
            </a:xfrm>
            <a:custGeom>
              <a:rect b="b" l="l" r="r" t="t"/>
              <a:pathLst>
                <a:path extrusionOk="0" h="2346" w="2367">
                  <a:moveTo>
                    <a:pt x="2252" y="1"/>
                  </a:moveTo>
                  <a:cubicBezTo>
                    <a:pt x="2225" y="1"/>
                    <a:pt x="2199" y="11"/>
                    <a:pt x="2179" y="32"/>
                  </a:cubicBezTo>
                  <a:lnTo>
                    <a:pt x="39" y="2169"/>
                  </a:lnTo>
                  <a:cubicBezTo>
                    <a:pt x="0" y="2212"/>
                    <a:pt x="0" y="2275"/>
                    <a:pt x="39" y="2317"/>
                  </a:cubicBezTo>
                  <a:cubicBezTo>
                    <a:pt x="60" y="2338"/>
                    <a:pt x="88" y="2345"/>
                    <a:pt x="114" y="2345"/>
                  </a:cubicBezTo>
                  <a:cubicBezTo>
                    <a:pt x="142" y="2345"/>
                    <a:pt x="166" y="2338"/>
                    <a:pt x="187" y="2317"/>
                  </a:cubicBezTo>
                  <a:lnTo>
                    <a:pt x="2328" y="177"/>
                  </a:lnTo>
                  <a:cubicBezTo>
                    <a:pt x="2367" y="138"/>
                    <a:pt x="2367" y="71"/>
                    <a:pt x="2328" y="32"/>
                  </a:cubicBezTo>
                  <a:cubicBezTo>
                    <a:pt x="2306" y="11"/>
                    <a:pt x="2279" y="1"/>
                    <a:pt x="2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5"/>
            <p:cNvSpPr/>
            <p:nvPr/>
          </p:nvSpPr>
          <p:spPr>
            <a:xfrm>
              <a:off x="4041703" y="4171265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4" y="1"/>
                  </a:moveTo>
                  <a:cubicBezTo>
                    <a:pt x="88" y="1"/>
                    <a:pt x="60" y="10"/>
                    <a:pt x="39" y="30"/>
                  </a:cubicBezTo>
                  <a:cubicBezTo>
                    <a:pt x="0" y="72"/>
                    <a:pt x="0" y="136"/>
                    <a:pt x="39" y="178"/>
                  </a:cubicBezTo>
                  <a:lnTo>
                    <a:pt x="2179" y="2315"/>
                  </a:lnTo>
                  <a:cubicBezTo>
                    <a:pt x="2201" y="2336"/>
                    <a:pt x="2225" y="2346"/>
                    <a:pt x="2254" y="2346"/>
                  </a:cubicBezTo>
                  <a:cubicBezTo>
                    <a:pt x="2279" y="2346"/>
                    <a:pt x="2306" y="2336"/>
                    <a:pt x="2328" y="2315"/>
                  </a:cubicBezTo>
                  <a:cubicBezTo>
                    <a:pt x="2367" y="2276"/>
                    <a:pt x="2367" y="2209"/>
                    <a:pt x="2328" y="2170"/>
                  </a:cubicBezTo>
                  <a:lnTo>
                    <a:pt x="187" y="30"/>
                  </a:lnTo>
                  <a:cubicBezTo>
                    <a:pt x="168" y="10"/>
                    <a:pt x="141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5"/>
            <p:cNvSpPr/>
            <p:nvPr/>
          </p:nvSpPr>
          <p:spPr>
            <a:xfrm>
              <a:off x="4041703" y="4171265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2" y="1"/>
                  </a:moveTo>
                  <a:cubicBezTo>
                    <a:pt x="2225" y="1"/>
                    <a:pt x="2199" y="10"/>
                    <a:pt x="2179" y="30"/>
                  </a:cubicBezTo>
                  <a:lnTo>
                    <a:pt x="39" y="2170"/>
                  </a:lnTo>
                  <a:cubicBezTo>
                    <a:pt x="0" y="2209"/>
                    <a:pt x="0" y="2276"/>
                    <a:pt x="39" y="2315"/>
                  </a:cubicBezTo>
                  <a:cubicBezTo>
                    <a:pt x="60" y="2336"/>
                    <a:pt x="88" y="2346"/>
                    <a:pt x="114" y="2346"/>
                  </a:cubicBezTo>
                  <a:cubicBezTo>
                    <a:pt x="142" y="2346"/>
                    <a:pt x="166" y="2336"/>
                    <a:pt x="187" y="2315"/>
                  </a:cubicBezTo>
                  <a:lnTo>
                    <a:pt x="2328" y="178"/>
                  </a:lnTo>
                  <a:cubicBezTo>
                    <a:pt x="2367" y="136"/>
                    <a:pt x="2367" y="72"/>
                    <a:pt x="2328" y="30"/>
                  </a:cubicBezTo>
                  <a:cubicBezTo>
                    <a:pt x="2306" y="10"/>
                    <a:pt x="2279" y="1"/>
                    <a:pt x="2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5"/>
            <p:cNvSpPr/>
            <p:nvPr/>
          </p:nvSpPr>
          <p:spPr>
            <a:xfrm>
              <a:off x="4041703" y="4091142"/>
              <a:ext cx="88653" cy="87831"/>
            </a:xfrm>
            <a:custGeom>
              <a:rect b="b" l="l" r="r" t="t"/>
              <a:pathLst>
                <a:path extrusionOk="0" h="2345" w="2367">
                  <a:moveTo>
                    <a:pt x="114" y="0"/>
                  </a:moveTo>
                  <a:cubicBezTo>
                    <a:pt x="88" y="0"/>
                    <a:pt x="60" y="11"/>
                    <a:pt x="39" y="32"/>
                  </a:cubicBezTo>
                  <a:cubicBezTo>
                    <a:pt x="0" y="71"/>
                    <a:pt x="0" y="138"/>
                    <a:pt x="39" y="177"/>
                  </a:cubicBezTo>
                  <a:lnTo>
                    <a:pt x="2179" y="2317"/>
                  </a:lnTo>
                  <a:cubicBezTo>
                    <a:pt x="2201" y="2338"/>
                    <a:pt x="2225" y="2345"/>
                    <a:pt x="2254" y="2345"/>
                  </a:cubicBezTo>
                  <a:cubicBezTo>
                    <a:pt x="2279" y="2345"/>
                    <a:pt x="2306" y="2338"/>
                    <a:pt x="2328" y="2317"/>
                  </a:cubicBezTo>
                  <a:cubicBezTo>
                    <a:pt x="2367" y="2275"/>
                    <a:pt x="2367" y="2211"/>
                    <a:pt x="2328" y="2169"/>
                  </a:cubicBezTo>
                  <a:lnTo>
                    <a:pt x="187" y="32"/>
                  </a:lnTo>
                  <a:cubicBezTo>
                    <a:pt x="168" y="11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5"/>
            <p:cNvSpPr/>
            <p:nvPr/>
          </p:nvSpPr>
          <p:spPr>
            <a:xfrm>
              <a:off x="4041703" y="4091142"/>
              <a:ext cx="88653" cy="87831"/>
            </a:xfrm>
            <a:custGeom>
              <a:rect b="b" l="l" r="r" t="t"/>
              <a:pathLst>
                <a:path extrusionOk="0" h="2345" w="2367">
                  <a:moveTo>
                    <a:pt x="2252" y="0"/>
                  </a:moveTo>
                  <a:cubicBezTo>
                    <a:pt x="2225" y="0"/>
                    <a:pt x="2199" y="11"/>
                    <a:pt x="2179" y="32"/>
                  </a:cubicBezTo>
                  <a:lnTo>
                    <a:pt x="39" y="2169"/>
                  </a:lnTo>
                  <a:cubicBezTo>
                    <a:pt x="0" y="2211"/>
                    <a:pt x="0" y="2275"/>
                    <a:pt x="39" y="2317"/>
                  </a:cubicBezTo>
                  <a:cubicBezTo>
                    <a:pt x="60" y="2338"/>
                    <a:pt x="88" y="2345"/>
                    <a:pt x="114" y="2345"/>
                  </a:cubicBezTo>
                  <a:cubicBezTo>
                    <a:pt x="142" y="2345"/>
                    <a:pt x="166" y="2338"/>
                    <a:pt x="187" y="2317"/>
                  </a:cubicBezTo>
                  <a:lnTo>
                    <a:pt x="2328" y="177"/>
                  </a:lnTo>
                  <a:cubicBezTo>
                    <a:pt x="2367" y="138"/>
                    <a:pt x="2367" y="71"/>
                    <a:pt x="2328" y="32"/>
                  </a:cubicBezTo>
                  <a:cubicBezTo>
                    <a:pt x="2306" y="11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5"/>
            <p:cNvSpPr/>
            <p:nvPr/>
          </p:nvSpPr>
          <p:spPr>
            <a:xfrm>
              <a:off x="4041703" y="4011057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4" y="0"/>
                  </a:moveTo>
                  <a:cubicBezTo>
                    <a:pt x="88" y="0"/>
                    <a:pt x="60" y="10"/>
                    <a:pt x="39" y="30"/>
                  </a:cubicBezTo>
                  <a:cubicBezTo>
                    <a:pt x="0" y="72"/>
                    <a:pt x="0" y="135"/>
                    <a:pt x="39" y="178"/>
                  </a:cubicBezTo>
                  <a:lnTo>
                    <a:pt x="2179" y="2315"/>
                  </a:lnTo>
                  <a:cubicBezTo>
                    <a:pt x="2201" y="2336"/>
                    <a:pt x="2225" y="2346"/>
                    <a:pt x="2254" y="2346"/>
                  </a:cubicBezTo>
                  <a:cubicBezTo>
                    <a:pt x="2279" y="2346"/>
                    <a:pt x="2306" y="2336"/>
                    <a:pt x="2328" y="2315"/>
                  </a:cubicBezTo>
                  <a:cubicBezTo>
                    <a:pt x="2367" y="2276"/>
                    <a:pt x="2367" y="2209"/>
                    <a:pt x="2328" y="2170"/>
                  </a:cubicBezTo>
                  <a:lnTo>
                    <a:pt x="187" y="30"/>
                  </a:lnTo>
                  <a:cubicBezTo>
                    <a:pt x="168" y="10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5"/>
            <p:cNvSpPr/>
            <p:nvPr/>
          </p:nvSpPr>
          <p:spPr>
            <a:xfrm>
              <a:off x="4041703" y="4011057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2" y="0"/>
                  </a:moveTo>
                  <a:cubicBezTo>
                    <a:pt x="2225" y="0"/>
                    <a:pt x="2199" y="10"/>
                    <a:pt x="2179" y="30"/>
                  </a:cubicBezTo>
                  <a:lnTo>
                    <a:pt x="39" y="2170"/>
                  </a:lnTo>
                  <a:cubicBezTo>
                    <a:pt x="0" y="2209"/>
                    <a:pt x="0" y="2276"/>
                    <a:pt x="39" y="2315"/>
                  </a:cubicBezTo>
                  <a:cubicBezTo>
                    <a:pt x="60" y="2336"/>
                    <a:pt x="88" y="2346"/>
                    <a:pt x="114" y="2346"/>
                  </a:cubicBezTo>
                  <a:cubicBezTo>
                    <a:pt x="142" y="2346"/>
                    <a:pt x="166" y="2336"/>
                    <a:pt x="187" y="2315"/>
                  </a:cubicBezTo>
                  <a:lnTo>
                    <a:pt x="2328" y="178"/>
                  </a:lnTo>
                  <a:cubicBezTo>
                    <a:pt x="2367" y="135"/>
                    <a:pt x="2367" y="72"/>
                    <a:pt x="2328" y="30"/>
                  </a:cubicBezTo>
                  <a:cubicBezTo>
                    <a:pt x="2306" y="10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5"/>
            <p:cNvSpPr/>
            <p:nvPr/>
          </p:nvSpPr>
          <p:spPr>
            <a:xfrm>
              <a:off x="4041703" y="3930934"/>
              <a:ext cx="88653" cy="87981"/>
            </a:xfrm>
            <a:custGeom>
              <a:rect b="b" l="l" r="r" t="t"/>
              <a:pathLst>
                <a:path extrusionOk="0" h="2349" w="2367">
                  <a:moveTo>
                    <a:pt x="114" y="0"/>
                  </a:moveTo>
                  <a:cubicBezTo>
                    <a:pt x="88" y="0"/>
                    <a:pt x="60" y="11"/>
                    <a:pt x="39" y="32"/>
                  </a:cubicBezTo>
                  <a:cubicBezTo>
                    <a:pt x="0" y="70"/>
                    <a:pt x="0" y="138"/>
                    <a:pt x="39" y="176"/>
                  </a:cubicBezTo>
                  <a:lnTo>
                    <a:pt x="2179" y="2317"/>
                  </a:lnTo>
                  <a:cubicBezTo>
                    <a:pt x="2201" y="2338"/>
                    <a:pt x="2225" y="2348"/>
                    <a:pt x="2254" y="2348"/>
                  </a:cubicBezTo>
                  <a:cubicBezTo>
                    <a:pt x="2279" y="2348"/>
                    <a:pt x="2306" y="2338"/>
                    <a:pt x="2328" y="2317"/>
                  </a:cubicBezTo>
                  <a:cubicBezTo>
                    <a:pt x="2367" y="2274"/>
                    <a:pt x="2367" y="2211"/>
                    <a:pt x="2328" y="2169"/>
                  </a:cubicBezTo>
                  <a:lnTo>
                    <a:pt x="187" y="32"/>
                  </a:lnTo>
                  <a:cubicBezTo>
                    <a:pt x="168" y="11"/>
                    <a:pt x="141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5"/>
            <p:cNvSpPr/>
            <p:nvPr/>
          </p:nvSpPr>
          <p:spPr>
            <a:xfrm>
              <a:off x="4041703" y="3930934"/>
              <a:ext cx="88653" cy="87981"/>
            </a:xfrm>
            <a:custGeom>
              <a:rect b="b" l="l" r="r" t="t"/>
              <a:pathLst>
                <a:path extrusionOk="0" h="2349" w="2367">
                  <a:moveTo>
                    <a:pt x="2252" y="0"/>
                  </a:moveTo>
                  <a:cubicBezTo>
                    <a:pt x="2225" y="0"/>
                    <a:pt x="2199" y="11"/>
                    <a:pt x="2179" y="32"/>
                  </a:cubicBezTo>
                  <a:lnTo>
                    <a:pt x="39" y="2169"/>
                  </a:lnTo>
                  <a:cubicBezTo>
                    <a:pt x="0" y="2211"/>
                    <a:pt x="0" y="2274"/>
                    <a:pt x="39" y="2317"/>
                  </a:cubicBezTo>
                  <a:cubicBezTo>
                    <a:pt x="60" y="2338"/>
                    <a:pt x="88" y="2348"/>
                    <a:pt x="114" y="2348"/>
                  </a:cubicBezTo>
                  <a:cubicBezTo>
                    <a:pt x="142" y="2348"/>
                    <a:pt x="166" y="2338"/>
                    <a:pt x="187" y="2317"/>
                  </a:cubicBezTo>
                  <a:lnTo>
                    <a:pt x="2328" y="176"/>
                  </a:lnTo>
                  <a:cubicBezTo>
                    <a:pt x="2367" y="138"/>
                    <a:pt x="2367" y="70"/>
                    <a:pt x="2328" y="32"/>
                  </a:cubicBezTo>
                  <a:cubicBezTo>
                    <a:pt x="2306" y="11"/>
                    <a:pt x="2279" y="0"/>
                    <a:pt x="2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5"/>
            <p:cNvSpPr/>
            <p:nvPr/>
          </p:nvSpPr>
          <p:spPr>
            <a:xfrm>
              <a:off x="4041703" y="385081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4" y="1"/>
                  </a:moveTo>
                  <a:cubicBezTo>
                    <a:pt x="88" y="1"/>
                    <a:pt x="60" y="11"/>
                    <a:pt x="39" y="30"/>
                  </a:cubicBezTo>
                  <a:cubicBezTo>
                    <a:pt x="0" y="72"/>
                    <a:pt x="0" y="135"/>
                    <a:pt x="39" y="178"/>
                  </a:cubicBezTo>
                  <a:lnTo>
                    <a:pt x="2179" y="2315"/>
                  </a:lnTo>
                  <a:cubicBezTo>
                    <a:pt x="2201" y="2336"/>
                    <a:pt x="2225" y="2347"/>
                    <a:pt x="2254" y="2347"/>
                  </a:cubicBezTo>
                  <a:cubicBezTo>
                    <a:pt x="2279" y="2347"/>
                    <a:pt x="2306" y="2336"/>
                    <a:pt x="2328" y="2315"/>
                  </a:cubicBezTo>
                  <a:cubicBezTo>
                    <a:pt x="2367" y="2277"/>
                    <a:pt x="2367" y="2209"/>
                    <a:pt x="2328" y="2171"/>
                  </a:cubicBezTo>
                  <a:lnTo>
                    <a:pt x="187" y="30"/>
                  </a:lnTo>
                  <a:cubicBezTo>
                    <a:pt x="168" y="11"/>
                    <a:pt x="141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5"/>
            <p:cNvSpPr/>
            <p:nvPr/>
          </p:nvSpPr>
          <p:spPr>
            <a:xfrm>
              <a:off x="4041703" y="385081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2" y="1"/>
                  </a:moveTo>
                  <a:cubicBezTo>
                    <a:pt x="2225" y="1"/>
                    <a:pt x="2199" y="11"/>
                    <a:pt x="2179" y="30"/>
                  </a:cubicBezTo>
                  <a:lnTo>
                    <a:pt x="39" y="2171"/>
                  </a:lnTo>
                  <a:cubicBezTo>
                    <a:pt x="0" y="2209"/>
                    <a:pt x="0" y="2277"/>
                    <a:pt x="39" y="2315"/>
                  </a:cubicBezTo>
                  <a:cubicBezTo>
                    <a:pt x="60" y="2336"/>
                    <a:pt x="88" y="2347"/>
                    <a:pt x="114" y="2347"/>
                  </a:cubicBezTo>
                  <a:cubicBezTo>
                    <a:pt x="142" y="2347"/>
                    <a:pt x="166" y="2336"/>
                    <a:pt x="187" y="2315"/>
                  </a:cubicBezTo>
                  <a:lnTo>
                    <a:pt x="2328" y="178"/>
                  </a:lnTo>
                  <a:cubicBezTo>
                    <a:pt x="2367" y="135"/>
                    <a:pt x="2367" y="72"/>
                    <a:pt x="2328" y="30"/>
                  </a:cubicBezTo>
                  <a:cubicBezTo>
                    <a:pt x="2306" y="11"/>
                    <a:pt x="2279" y="1"/>
                    <a:pt x="2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5"/>
            <p:cNvSpPr/>
            <p:nvPr/>
          </p:nvSpPr>
          <p:spPr>
            <a:xfrm>
              <a:off x="3024631" y="3770689"/>
              <a:ext cx="1526945" cy="87456"/>
            </a:xfrm>
            <a:custGeom>
              <a:rect b="b" l="l" r="r" t="t"/>
              <a:pathLst>
                <a:path extrusionOk="0" h="2335" w="40769">
                  <a:moveTo>
                    <a:pt x="40561" y="208"/>
                  </a:moveTo>
                  <a:lnTo>
                    <a:pt x="40561" y="2126"/>
                  </a:lnTo>
                  <a:lnTo>
                    <a:pt x="382" y="2126"/>
                  </a:lnTo>
                  <a:lnTo>
                    <a:pt x="2501" y="208"/>
                  </a:lnTo>
                  <a:close/>
                  <a:moveTo>
                    <a:pt x="2462" y="0"/>
                  </a:moveTo>
                  <a:cubicBezTo>
                    <a:pt x="2434" y="0"/>
                    <a:pt x="2410" y="10"/>
                    <a:pt x="2392" y="28"/>
                  </a:cubicBezTo>
                  <a:lnTo>
                    <a:pt x="43" y="2155"/>
                  </a:lnTo>
                  <a:cubicBezTo>
                    <a:pt x="11" y="2183"/>
                    <a:pt x="1" y="2229"/>
                    <a:pt x="15" y="2268"/>
                  </a:cubicBezTo>
                  <a:cubicBezTo>
                    <a:pt x="29" y="2310"/>
                    <a:pt x="68" y="2334"/>
                    <a:pt x="114" y="2334"/>
                  </a:cubicBezTo>
                  <a:lnTo>
                    <a:pt x="40663" y="2334"/>
                  </a:lnTo>
                  <a:cubicBezTo>
                    <a:pt x="40723" y="2334"/>
                    <a:pt x="40769" y="2289"/>
                    <a:pt x="40769" y="2232"/>
                  </a:cubicBezTo>
                  <a:lnTo>
                    <a:pt x="40769" y="103"/>
                  </a:lnTo>
                  <a:cubicBezTo>
                    <a:pt x="40769" y="46"/>
                    <a:pt x="40723" y="0"/>
                    <a:pt x="40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5"/>
            <p:cNvSpPr/>
            <p:nvPr/>
          </p:nvSpPr>
          <p:spPr>
            <a:xfrm>
              <a:off x="3437408" y="3466379"/>
              <a:ext cx="1114357" cy="392149"/>
            </a:xfrm>
            <a:custGeom>
              <a:rect b="b" l="l" r="r" t="t"/>
              <a:pathLst>
                <a:path extrusionOk="0" h="10470" w="29753">
                  <a:moveTo>
                    <a:pt x="17233" y="0"/>
                  </a:moveTo>
                  <a:cubicBezTo>
                    <a:pt x="17217" y="0"/>
                    <a:pt x="17202" y="4"/>
                    <a:pt x="17188" y="10"/>
                  </a:cubicBezTo>
                  <a:lnTo>
                    <a:pt x="74" y="8134"/>
                  </a:lnTo>
                  <a:cubicBezTo>
                    <a:pt x="22" y="8160"/>
                    <a:pt x="1" y="8219"/>
                    <a:pt x="25" y="8272"/>
                  </a:cubicBezTo>
                  <a:cubicBezTo>
                    <a:pt x="43" y="8310"/>
                    <a:pt x="79" y="8332"/>
                    <a:pt x="117" y="8332"/>
                  </a:cubicBezTo>
                  <a:cubicBezTo>
                    <a:pt x="132" y="8332"/>
                    <a:pt x="148" y="8328"/>
                    <a:pt x="162" y="8321"/>
                  </a:cubicBezTo>
                  <a:lnTo>
                    <a:pt x="17227" y="226"/>
                  </a:lnTo>
                  <a:lnTo>
                    <a:pt x="29480" y="8244"/>
                  </a:lnTo>
                  <a:lnTo>
                    <a:pt x="27432" y="10293"/>
                  </a:lnTo>
                  <a:cubicBezTo>
                    <a:pt x="27389" y="10335"/>
                    <a:pt x="27389" y="10398"/>
                    <a:pt x="27432" y="10441"/>
                  </a:cubicBezTo>
                  <a:cubicBezTo>
                    <a:pt x="27453" y="10462"/>
                    <a:pt x="27477" y="10469"/>
                    <a:pt x="27506" y="10469"/>
                  </a:cubicBezTo>
                  <a:cubicBezTo>
                    <a:pt x="27531" y="10469"/>
                    <a:pt x="27558" y="10462"/>
                    <a:pt x="27580" y="10441"/>
                  </a:cubicBezTo>
                  <a:lnTo>
                    <a:pt x="29717" y="8300"/>
                  </a:lnTo>
                  <a:cubicBezTo>
                    <a:pt x="29741" y="8279"/>
                    <a:pt x="29752" y="8248"/>
                    <a:pt x="29749" y="8216"/>
                  </a:cubicBezTo>
                  <a:cubicBezTo>
                    <a:pt x="29745" y="8188"/>
                    <a:pt x="29728" y="8160"/>
                    <a:pt x="29703" y="8142"/>
                  </a:cubicBezTo>
                  <a:lnTo>
                    <a:pt x="17290" y="17"/>
                  </a:lnTo>
                  <a:cubicBezTo>
                    <a:pt x="17272" y="6"/>
                    <a:pt x="17253" y="0"/>
                    <a:pt x="17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5"/>
            <p:cNvSpPr/>
            <p:nvPr/>
          </p:nvSpPr>
          <p:spPr>
            <a:xfrm>
              <a:off x="4463320" y="3770651"/>
              <a:ext cx="88765" cy="87906"/>
            </a:xfrm>
            <a:custGeom>
              <a:rect b="b" l="l" r="r" t="t"/>
              <a:pathLst>
                <a:path extrusionOk="0" h="2347" w="2370">
                  <a:moveTo>
                    <a:pt x="117" y="1"/>
                  </a:moveTo>
                  <a:cubicBezTo>
                    <a:pt x="90" y="1"/>
                    <a:pt x="64" y="11"/>
                    <a:pt x="43" y="33"/>
                  </a:cubicBezTo>
                  <a:cubicBezTo>
                    <a:pt x="0" y="72"/>
                    <a:pt x="0" y="138"/>
                    <a:pt x="43" y="177"/>
                  </a:cubicBezTo>
                  <a:lnTo>
                    <a:pt x="2179" y="2318"/>
                  </a:lnTo>
                  <a:cubicBezTo>
                    <a:pt x="2201" y="2339"/>
                    <a:pt x="2229" y="2346"/>
                    <a:pt x="2254" y="2346"/>
                  </a:cubicBezTo>
                  <a:cubicBezTo>
                    <a:pt x="2282" y="2346"/>
                    <a:pt x="2306" y="2339"/>
                    <a:pt x="2328" y="2318"/>
                  </a:cubicBezTo>
                  <a:cubicBezTo>
                    <a:pt x="2370" y="2275"/>
                    <a:pt x="2370" y="2212"/>
                    <a:pt x="2328" y="2170"/>
                  </a:cubicBezTo>
                  <a:lnTo>
                    <a:pt x="191" y="33"/>
                  </a:lnTo>
                  <a:cubicBezTo>
                    <a:pt x="169" y="11"/>
                    <a:pt x="143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5"/>
            <p:cNvSpPr/>
            <p:nvPr/>
          </p:nvSpPr>
          <p:spPr>
            <a:xfrm>
              <a:off x="4383274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4" y="1"/>
                  </a:moveTo>
                  <a:cubicBezTo>
                    <a:pt x="2227" y="1"/>
                    <a:pt x="2201" y="11"/>
                    <a:pt x="2180" y="33"/>
                  </a:cubicBezTo>
                  <a:lnTo>
                    <a:pt x="43" y="2170"/>
                  </a:lnTo>
                  <a:cubicBezTo>
                    <a:pt x="0" y="2212"/>
                    <a:pt x="0" y="2275"/>
                    <a:pt x="43" y="2318"/>
                  </a:cubicBezTo>
                  <a:cubicBezTo>
                    <a:pt x="60" y="2339"/>
                    <a:pt x="88" y="2346"/>
                    <a:pt x="114" y="2346"/>
                  </a:cubicBezTo>
                  <a:cubicBezTo>
                    <a:pt x="142" y="2346"/>
                    <a:pt x="166" y="2339"/>
                    <a:pt x="187" y="2318"/>
                  </a:cubicBezTo>
                  <a:lnTo>
                    <a:pt x="2328" y="177"/>
                  </a:lnTo>
                  <a:cubicBezTo>
                    <a:pt x="2367" y="138"/>
                    <a:pt x="2367" y="72"/>
                    <a:pt x="2328" y="33"/>
                  </a:cubicBezTo>
                  <a:cubicBezTo>
                    <a:pt x="2306" y="11"/>
                    <a:pt x="2280" y="1"/>
                    <a:pt x="2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5"/>
            <p:cNvSpPr/>
            <p:nvPr/>
          </p:nvSpPr>
          <p:spPr>
            <a:xfrm>
              <a:off x="4383274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5" y="1"/>
                  </a:moveTo>
                  <a:cubicBezTo>
                    <a:pt x="88" y="1"/>
                    <a:pt x="62" y="11"/>
                    <a:pt x="43" y="33"/>
                  </a:cubicBezTo>
                  <a:cubicBezTo>
                    <a:pt x="0" y="72"/>
                    <a:pt x="0" y="138"/>
                    <a:pt x="43" y="177"/>
                  </a:cubicBezTo>
                  <a:lnTo>
                    <a:pt x="2180" y="2318"/>
                  </a:lnTo>
                  <a:cubicBezTo>
                    <a:pt x="2201" y="2339"/>
                    <a:pt x="2225" y="2346"/>
                    <a:pt x="2254" y="2346"/>
                  </a:cubicBezTo>
                  <a:cubicBezTo>
                    <a:pt x="2279" y="2346"/>
                    <a:pt x="2306" y="2339"/>
                    <a:pt x="2328" y="2318"/>
                  </a:cubicBezTo>
                  <a:cubicBezTo>
                    <a:pt x="2367" y="2275"/>
                    <a:pt x="2367" y="2212"/>
                    <a:pt x="2328" y="2170"/>
                  </a:cubicBezTo>
                  <a:lnTo>
                    <a:pt x="187" y="33"/>
                  </a:lnTo>
                  <a:cubicBezTo>
                    <a:pt x="168" y="11"/>
                    <a:pt x="141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5"/>
            <p:cNvSpPr/>
            <p:nvPr/>
          </p:nvSpPr>
          <p:spPr>
            <a:xfrm>
              <a:off x="4303079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2256" y="1"/>
                  </a:moveTo>
                  <a:cubicBezTo>
                    <a:pt x="2229" y="1"/>
                    <a:pt x="2203" y="11"/>
                    <a:pt x="2184" y="33"/>
                  </a:cubicBezTo>
                  <a:lnTo>
                    <a:pt x="43" y="2170"/>
                  </a:lnTo>
                  <a:cubicBezTo>
                    <a:pt x="1" y="2212"/>
                    <a:pt x="1" y="2275"/>
                    <a:pt x="43" y="2318"/>
                  </a:cubicBezTo>
                  <a:cubicBezTo>
                    <a:pt x="64" y="2339"/>
                    <a:pt x="89" y="2346"/>
                    <a:pt x="118" y="2346"/>
                  </a:cubicBezTo>
                  <a:cubicBezTo>
                    <a:pt x="142" y="2346"/>
                    <a:pt x="170" y="2339"/>
                    <a:pt x="191" y="2318"/>
                  </a:cubicBezTo>
                  <a:lnTo>
                    <a:pt x="2328" y="177"/>
                  </a:lnTo>
                  <a:cubicBezTo>
                    <a:pt x="2371" y="138"/>
                    <a:pt x="2371" y="72"/>
                    <a:pt x="2328" y="33"/>
                  </a:cubicBezTo>
                  <a:cubicBezTo>
                    <a:pt x="2309" y="11"/>
                    <a:pt x="2282" y="1"/>
                    <a:pt x="2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5"/>
            <p:cNvSpPr/>
            <p:nvPr/>
          </p:nvSpPr>
          <p:spPr>
            <a:xfrm>
              <a:off x="4303079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117" y="1"/>
                  </a:moveTo>
                  <a:cubicBezTo>
                    <a:pt x="91" y="1"/>
                    <a:pt x="64" y="11"/>
                    <a:pt x="43" y="33"/>
                  </a:cubicBezTo>
                  <a:cubicBezTo>
                    <a:pt x="1" y="72"/>
                    <a:pt x="1" y="138"/>
                    <a:pt x="43" y="177"/>
                  </a:cubicBezTo>
                  <a:lnTo>
                    <a:pt x="2184" y="2318"/>
                  </a:lnTo>
                  <a:cubicBezTo>
                    <a:pt x="2201" y="2339"/>
                    <a:pt x="2229" y="2346"/>
                    <a:pt x="2255" y="2346"/>
                  </a:cubicBezTo>
                  <a:cubicBezTo>
                    <a:pt x="2283" y="2346"/>
                    <a:pt x="2307" y="2339"/>
                    <a:pt x="2328" y="2318"/>
                  </a:cubicBezTo>
                  <a:cubicBezTo>
                    <a:pt x="2371" y="2275"/>
                    <a:pt x="2371" y="2212"/>
                    <a:pt x="2328" y="2170"/>
                  </a:cubicBezTo>
                  <a:lnTo>
                    <a:pt x="191" y="33"/>
                  </a:lnTo>
                  <a:cubicBezTo>
                    <a:pt x="170" y="11"/>
                    <a:pt x="144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5"/>
            <p:cNvSpPr/>
            <p:nvPr/>
          </p:nvSpPr>
          <p:spPr>
            <a:xfrm>
              <a:off x="4223033" y="3770651"/>
              <a:ext cx="88690" cy="87906"/>
            </a:xfrm>
            <a:custGeom>
              <a:rect b="b" l="l" r="r" t="t"/>
              <a:pathLst>
                <a:path extrusionOk="0" h="2347" w="2368">
                  <a:moveTo>
                    <a:pt x="2254" y="1"/>
                  </a:moveTo>
                  <a:cubicBezTo>
                    <a:pt x="2228" y="1"/>
                    <a:pt x="2201" y="11"/>
                    <a:pt x="2180" y="33"/>
                  </a:cubicBezTo>
                  <a:lnTo>
                    <a:pt x="43" y="2170"/>
                  </a:lnTo>
                  <a:cubicBezTo>
                    <a:pt x="1" y="2212"/>
                    <a:pt x="1" y="2275"/>
                    <a:pt x="43" y="2318"/>
                  </a:cubicBezTo>
                  <a:cubicBezTo>
                    <a:pt x="61" y="2339"/>
                    <a:pt x="89" y="2346"/>
                    <a:pt x="114" y="2346"/>
                  </a:cubicBezTo>
                  <a:cubicBezTo>
                    <a:pt x="142" y="2346"/>
                    <a:pt x="170" y="2339"/>
                    <a:pt x="188" y="2318"/>
                  </a:cubicBezTo>
                  <a:lnTo>
                    <a:pt x="2328" y="177"/>
                  </a:lnTo>
                  <a:cubicBezTo>
                    <a:pt x="2367" y="138"/>
                    <a:pt x="2367" y="72"/>
                    <a:pt x="2328" y="33"/>
                  </a:cubicBezTo>
                  <a:cubicBezTo>
                    <a:pt x="2307" y="11"/>
                    <a:pt x="2281" y="1"/>
                    <a:pt x="2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5"/>
            <p:cNvSpPr/>
            <p:nvPr/>
          </p:nvSpPr>
          <p:spPr>
            <a:xfrm>
              <a:off x="4223033" y="3770651"/>
              <a:ext cx="88690" cy="87906"/>
            </a:xfrm>
            <a:custGeom>
              <a:rect b="b" l="l" r="r" t="t"/>
              <a:pathLst>
                <a:path extrusionOk="0" h="2347" w="2368">
                  <a:moveTo>
                    <a:pt x="116" y="1"/>
                  </a:moveTo>
                  <a:cubicBezTo>
                    <a:pt x="89" y="1"/>
                    <a:pt x="63" y="11"/>
                    <a:pt x="43" y="33"/>
                  </a:cubicBezTo>
                  <a:cubicBezTo>
                    <a:pt x="1" y="72"/>
                    <a:pt x="1" y="138"/>
                    <a:pt x="43" y="177"/>
                  </a:cubicBezTo>
                  <a:lnTo>
                    <a:pt x="2180" y="2318"/>
                  </a:lnTo>
                  <a:cubicBezTo>
                    <a:pt x="2201" y="2339"/>
                    <a:pt x="2226" y="2346"/>
                    <a:pt x="2255" y="2346"/>
                  </a:cubicBezTo>
                  <a:cubicBezTo>
                    <a:pt x="2279" y="2346"/>
                    <a:pt x="2307" y="2339"/>
                    <a:pt x="2328" y="2318"/>
                  </a:cubicBezTo>
                  <a:cubicBezTo>
                    <a:pt x="2367" y="2275"/>
                    <a:pt x="2367" y="2212"/>
                    <a:pt x="2328" y="2170"/>
                  </a:cubicBezTo>
                  <a:lnTo>
                    <a:pt x="188" y="33"/>
                  </a:lnTo>
                  <a:cubicBezTo>
                    <a:pt x="169" y="11"/>
                    <a:pt x="142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5"/>
            <p:cNvSpPr/>
            <p:nvPr/>
          </p:nvSpPr>
          <p:spPr>
            <a:xfrm>
              <a:off x="4142875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2256" y="1"/>
                  </a:moveTo>
                  <a:cubicBezTo>
                    <a:pt x="2229" y="1"/>
                    <a:pt x="2203" y="11"/>
                    <a:pt x="2183" y="33"/>
                  </a:cubicBezTo>
                  <a:lnTo>
                    <a:pt x="43" y="2170"/>
                  </a:lnTo>
                  <a:cubicBezTo>
                    <a:pt x="1" y="2212"/>
                    <a:pt x="1" y="2275"/>
                    <a:pt x="43" y="2318"/>
                  </a:cubicBezTo>
                  <a:cubicBezTo>
                    <a:pt x="64" y="2339"/>
                    <a:pt x="89" y="2346"/>
                    <a:pt x="117" y="2346"/>
                  </a:cubicBezTo>
                  <a:cubicBezTo>
                    <a:pt x="142" y="2346"/>
                    <a:pt x="170" y="2339"/>
                    <a:pt x="191" y="2318"/>
                  </a:cubicBezTo>
                  <a:lnTo>
                    <a:pt x="2328" y="177"/>
                  </a:lnTo>
                  <a:cubicBezTo>
                    <a:pt x="2370" y="138"/>
                    <a:pt x="2370" y="72"/>
                    <a:pt x="2328" y="33"/>
                  </a:cubicBezTo>
                  <a:cubicBezTo>
                    <a:pt x="2309" y="11"/>
                    <a:pt x="2282" y="1"/>
                    <a:pt x="2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5"/>
            <p:cNvSpPr/>
            <p:nvPr/>
          </p:nvSpPr>
          <p:spPr>
            <a:xfrm>
              <a:off x="4142875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117" y="1"/>
                  </a:moveTo>
                  <a:cubicBezTo>
                    <a:pt x="91" y="1"/>
                    <a:pt x="64" y="11"/>
                    <a:pt x="43" y="33"/>
                  </a:cubicBezTo>
                  <a:cubicBezTo>
                    <a:pt x="1" y="72"/>
                    <a:pt x="1" y="138"/>
                    <a:pt x="43" y="177"/>
                  </a:cubicBezTo>
                  <a:lnTo>
                    <a:pt x="2183" y="2318"/>
                  </a:lnTo>
                  <a:cubicBezTo>
                    <a:pt x="2201" y="2339"/>
                    <a:pt x="2229" y="2346"/>
                    <a:pt x="2254" y="2346"/>
                  </a:cubicBezTo>
                  <a:cubicBezTo>
                    <a:pt x="2282" y="2346"/>
                    <a:pt x="2310" y="2339"/>
                    <a:pt x="2328" y="2318"/>
                  </a:cubicBezTo>
                  <a:cubicBezTo>
                    <a:pt x="2370" y="2275"/>
                    <a:pt x="2370" y="2212"/>
                    <a:pt x="2328" y="2170"/>
                  </a:cubicBezTo>
                  <a:lnTo>
                    <a:pt x="191" y="33"/>
                  </a:lnTo>
                  <a:cubicBezTo>
                    <a:pt x="170" y="11"/>
                    <a:pt x="143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5"/>
            <p:cNvSpPr/>
            <p:nvPr/>
          </p:nvSpPr>
          <p:spPr>
            <a:xfrm>
              <a:off x="4062829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4" y="1"/>
                  </a:moveTo>
                  <a:cubicBezTo>
                    <a:pt x="2228" y="1"/>
                    <a:pt x="2201" y="11"/>
                    <a:pt x="2180" y="33"/>
                  </a:cubicBezTo>
                  <a:lnTo>
                    <a:pt x="43" y="2170"/>
                  </a:lnTo>
                  <a:cubicBezTo>
                    <a:pt x="1" y="2212"/>
                    <a:pt x="1" y="2275"/>
                    <a:pt x="43" y="2318"/>
                  </a:cubicBezTo>
                  <a:cubicBezTo>
                    <a:pt x="61" y="2339"/>
                    <a:pt x="89" y="2346"/>
                    <a:pt x="113" y="2346"/>
                  </a:cubicBezTo>
                  <a:cubicBezTo>
                    <a:pt x="142" y="2346"/>
                    <a:pt x="170" y="2339"/>
                    <a:pt x="188" y="2318"/>
                  </a:cubicBezTo>
                  <a:lnTo>
                    <a:pt x="2328" y="177"/>
                  </a:lnTo>
                  <a:cubicBezTo>
                    <a:pt x="2367" y="138"/>
                    <a:pt x="2367" y="72"/>
                    <a:pt x="2328" y="33"/>
                  </a:cubicBezTo>
                  <a:cubicBezTo>
                    <a:pt x="2307" y="11"/>
                    <a:pt x="2280" y="1"/>
                    <a:pt x="2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5"/>
            <p:cNvSpPr/>
            <p:nvPr/>
          </p:nvSpPr>
          <p:spPr>
            <a:xfrm>
              <a:off x="3982671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2255" y="1"/>
                  </a:moveTo>
                  <a:cubicBezTo>
                    <a:pt x="2229" y="1"/>
                    <a:pt x="2202" y="11"/>
                    <a:pt x="2183" y="33"/>
                  </a:cubicBezTo>
                  <a:lnTo>
                    <a:pt x="43" y="2170"/>
                  </a:lnTo>
                  <a:cubicBezTo>
                    <a:pt x="0" y="2212"/>
                    <a:pt x="0" y="2275"/>
                    <a:pt x="43" y="2318"/>
                  </a:cubicBezTo>
                  <a:cubicBezTo>
                    <a:pt x="64" y="2339"/>
                    <a:pt x="88" y="2346"/>
                    <a:pt x="116" y="2346"/>
                  </a:cubicBezTo>
                  <a:cubicBezTo>
                    <a:pt x="141" y="2346"/>
                    <a:pt x="170" y="2339"/>
                    <a:pt x="191" y="2318"/>
                  </a:cubicBezTo>
                  <a:lnTo>
                    <a:pt x="2328" y="177"/>
                  </a:lnTo>
                  <a:cubicBezTo>
                    <a:pt x="2370" y="138"/>
                    <a:pt x="2370" y="72"/>
                    <a:pt x="2328" y="33"/>
                  </a:cubicBezTo>
                  <a:cubicBezTo>
                    <a:pt x="2308" y="11"/>
                    <a:pt x="2282" y="1"/>
                    <a:pt x="2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5"/>
            <p:cNvSpPr/>
            <p:nvPr/>
          </p:nvSpPr>
          <p:spPr>
            <a:xfrm>
              <a:off x="3982671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117" y="1"/>
                  </a:moveTo>
                  <a:cubicBezTo>
                    <a:pt x="90" y="1"/>
                    <a:pt x="64" y="11"/>
                    <a:pt x="43" y="33"/>
                  </a:cubicBezTo>
                  <a:cubicBezTo>
                    <a:pt x="0" y="72"/>
                    <a:pt x="0" y="138"/>
                    <a:pt x="43" y="177"/>
                  </a:cubicBezTo>
                  <a:lnTo>
                    <a:pt x="2183" y="2318"/>
                  </a:lnTo>
                  <a:cubicBezTo>
                    <a:pt x="2201" y="2339"/>
                    <a:pt x="2229" y="2346"/>
                    <a:pt x="2253" y="2346"/>
                  </a:cubicBezTo>
                  <a:cubicBezTo>
                    <a:pt x="2282" y="2346"/>
                    <a:pt x="2310" y="2339"/>
                    <a:pt x="2328" y="2318"/>
                  </a:cubicBezTo>
                  <a:cubicBezTo>
                    <a:pt x="2370" y="2275"/>
                    <a:pt x="2370" y="2212"/>
                    <a:pt x="2328" y="2170"/>
                  </a:cubicBezTo>
                  <a:lnTo>
                    <a:pt x="191" y="33"/>
                  </a:lnTo>
                  <a:cubicBezTo>
                    <a:pt x="170" y="11"/>
                    <a:pt x="143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5"/>
            <p:cNvSpPr/>
            <p:nvPr/>
          </p:nvSpPr>
          <p:spPr>
            <a:xfrm>
              <a:off x="3902625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4" y="1"/>
                  </a:moveTo>
                  <a:cubicBezTo>
                    <a:pt x="2227" y="1"/>
                    <a:pt x="2201" y="11"/>
                    <a:pt x="2180" y="33"/>
                  </a:cubicBezTo>
                  <a:lnTo>
                    <a:pt x="43" y="2170"/>
                  </a:lnTo>
                  <a:cubicBezTo>
                    <a:pt x="0" y="2212"/>
                    <a:pt x="0" y="2275"/>
                    <a:pt x="43" y="2318"/>
                  </a:cubicBezTo>
                  <a:cubicBezTo>
                    <a:pt x="61" y="2339"/>
                    <a:pt x="88" y="2346"/>
                    <a:pt x="113" y="2346"/>
                  </a:cubicBezTo>
                  <a:cubicBezTo>
                    <a:pt x="141" y="2346"/>
                    <a:pt x="170" y="2339"/>
                    <a:pt x="187" y="2318"/>
                  </a:cubicBezTo>
                  <a:lnTo>
                    <a:pt x="2328" y="177"/>
                  </a:lnTo>
                  <a:cubicBezTo>
                    <a:pt x="2367" y="138"/>
                    <a:pt x="2367" y="72"/>
                    <a:pt x="2328" y="33"/>
                  </a:cubicBezTo>
                  <a:cubicBezTo>
                    <a:pt x="2307" y="11"/>
                    <a:pt x="2280" y="1"/>
                    <a:pt x="2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5"/>
            <p:cNvSpPr/>
            <p:nvPr/>
          </p:nvSpPr>
          <p:spPr>
            <a:xfrm>
              <a:off x="3902625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5" y="1"/>
                  </a:moveTo>
                  <a:cubicBezTo>
                    <a:pt x="89" y="1"/>
                    <a:pt x="62" y="11"/>
                    <a:pt x="43" y="33"/>
                  </a:cubicBezTo>
                  <a:cubicBezTo>
                    <a:pt x="0" y="72"/>
                    <a:pt x="0" y="138"/>
                    <a:pt x="43" y="177"/>
                  </a:cubicBezTo>
                  <a:lnTo>
                    <a:pt x="2180" y="2318"/>
                  </a:lnTo>
                  <a:cubicBezTo>
                    <a:pt x="2201" y="2339"/>
                    <a:pt x="2225" y="2346"/>
                    <a:pt x="2253" y="2346"/>
                  </a:cubicBezTo>
                  <a:cubicBezTo>
                    <a:pt x="2278" y="2346"/>
                    <a:pt x="2307" y="2339"/>
                    <a:pt x="2328" y="2318"/>
                  </a:cubicBezTo>
                  <a:cubicBezTo>
                    <a:pt x="2367" y="2275"/>
                    <a:pt x="2367" y="2212"/>
                    <a:pt x="2328" y="2170"/>
                  </a:cubicBezTo>
                  <a:lnTo>
                    <a:pt x="187" y="33"/>
                  </a:lnTo>
                  <a:cubicBezTo>
                    <a:pt x="168" y="11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5"/>
            <p:cNvSpPr/>
            <p:nvPr/>
          </p:nvSpPr>
          <p:spPr>
            <a:xfrm>
              <a:off x="3822467" y="3770651"/>
              <a:ext cx="88765" cy="87906"/>
            </a:xfrm>
            <a:custGeom>
              <a:rect b="b" l="l" r="r" t="t"/>
              <a:pathLst>
                <a:path extrusionOk="0" h="2347" w="2370">
                  <a:moveTo>
                    <a:pt x="2255" y="1"/>
                  </a:moveTo>
                  <a:cubicBezTo>
                    <a:pt x="2229" y="1"/>
                    <a:pt x="2202" y="11"/>
                    <a:pt x="2183" y="33"/>
                  </a:cubicBezTo>
                  <a:lnTo>
                    <a:pt x="42" y="2170"/>
                  </a:lnTo>
                  <a:cubicBezTo>
                    <a:pt x="0" y="2212"/>
                    <a:pt x="0" y="2275"/>
                    <a:pt x="42" y="2318"/>
                  </a:cubicBezTo>
                  <a:cubicBezTo>
                    <a:pt x="64" y="2339"/>
                    <a:pt x="88" y="2346"/>
                    <a:pt x="116" y="2346"/>
                  </a:cubicBezTo>
                  <a:cubicBezTo>
                    <a:pt x="141" y="2346"/>
                    <a:pt x="169" y="2339"/>
                    <a:pt x="191" y="2318"/>
                  </a:cubicBezTo>
                  <a:lnTo>
                    <a:pt x="2327" y="177"/>
                  </a:lnTo>
                  <a:cubicBezTo>
                    <a:pt x="2370" y="138"/>
                    <a:pt x="2370" y="72"/>
                    <a:pt x="2327" y="33"/>
                  </a:cubicBezTo>
                  <a:cubicBezTo>
                    <a:pt x="2308" y="11"/>
                    <a:pt x="2282" y="1"/>
                    <a:pt x="2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5"/>
            <p:cNvSpPr/>
            <p:nvPr/>
          </p:nvSpPr>
          <p:spPr>
            <a:xfrm>
              <a:off x="3822467" y="3770651"/>
              <a:ext cx="88765" cy="87906"/>
            </a:xfrm>
            <a:custGeom>
              <a:rect b="b" l="l" r="r" t="t"/>
              <a:pathLst>
                <a:path extrusionOk="0" h="2347" w="2370">
                  <a:moveTo>
                    <a:pt x="116" y="1"/>
                  </a:moveTo>
                  <a:cubicBezTo>
                    <a:pt x="90" y="1"/>
                    <a:pt x="64" y="11"/>
                    <a:pt x="42" y="33"/>
                  </a:cubicBezTo>
                  <a:cubicBezTo>
                    <a:pt x="0" y="72"/>
                    <a:pt x="0" y="138"/>
                    <a:pt x="42" y="177"/>
                  </a:cubicBezTo>
                  <a:lnTo>
                    <a:pt x="2183" y="2318"/>
                  </a:lnTo>
                  <a:cubicBezTo>
                    <a:pt x="2201" y="2339"/>
                    <a:pt x="2228" y="2346"/>
                    <a:pt x="2253" y="2346"/>
                  </a:cubicBezTo>
                  <a:cubicBezTo>
                    <a:pt x="2281" y="2346"/>
                    <a:pt x="2310" y="2339"/>
                    <a:pt x="2327" y="2318"/>
                  </a:cubicBezTo>
                  <a:cubicBezTo>
                    <a:pt x="2370" y="2275"/>
                    <a:pt x="2370" y="2212"/>
                    <a:pt x="2327" y="2170"/>
                  </a:cubicBezTo>
                  <a:lnTo>
                    <a:pt x="191" y="33"/>
                  </a:lnTo>
                  <a:cubicBezTo>
                    <a:pt x="169" y="11"/>
                    <a:pt x="14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5"/>
            <p:cNvSpPr/>
            <p:nvPr/>
          </p:nvSpPr>
          <p:spPr>
            <a:xfrm>
              <a:off x="3742421" y="3770651"/>
              <a:ext cx="88615" cy="87906"/>
            </a:xfrm>
            <a:custGeom>
              <a:rect b="b" l="l" r="r" t="t"/>
              <a:pathLst>
                <a:path extrusionOk="0" h="2347" w="2366">
                  <a:moveTo>
                    <a:pt x="2253" y="1"/>
                  </a:moveTo>
                  <a:cubicBezTo>
                    <a:pt x="2227" y="1"/>
                    <a:pt x="2201" y="11"/>
                    <a:pt x="2179" y="33"/>
                  </a:cubicBezTo>
                  <a:lnTo>
                    <a:pt x="42" y="2170"/>
                  </a:lnTo>
                  <a:cubicBezTo>
                    <a:pt x="0" y="2212"/>
                    <a:pt x="0" y="2275"/>
                    <a:pt x="42" y="2318"/>
                  </a:cubicBezTo>
                  <a:cubicBezTo>
                    <a:pt x="59" y="2339"/>
                    <a:pt x="88" y="2346"/>
                    <a:pt x="113" y="2346"/>
                  </a:cubicBezTo>
                  <a:cubicBezTo>
                    <a:pt x="141" y="2346"/>
                    <a:pt x="169" y="2339"/>
                    <a:pt x="186" y="2318"/>
                  </a:cubicBezTo>
                  <a:lnTo>
                    <a:pt x="2328" y="177"/>
                  </a:lnTo>
                  <a:cubicBezTo>
                    <a:pt x="2366" y="138"/>
                    <a:pt x="2366" y="72"/>
                    <a:pt x="2328" y="33"/>
                  </a:cubicBezTo>
                  <a:cubicBezTo>
                    <a:pt x="2306" y="11"/>
                    <a:pt x="2280" y="1"/>
                    <a:pt x="2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5"/>
            <p:cNvSpPr/>
            <p:nvPr/>
          </p:nvSpPr>
          <p:spPr>
            <a:xfrm>
              <a:off x="3742421" y="3770651"/>
              <a:ext cx="88615" cy="87906"/>
            </a:xfrm>
            <a:custGeom>
              <a:rect b="b" l="l" r="r" t="t"/>
              <a:pathLst>
                <a:path extrusionOk="0" h="2347" w="2366">
                  <a:moveTo>
                    <a:pt x="114" y="1"/>
                  </a:moveTo>
                  <a:cubicBezTo>
                    <a:pt x="88" y="1"/>
                    <a:pt x="62" y="11"/>
                    <a:pt x="42" y="33"/>
                  </a:cubicBezTo>
                  <a:cubicBezTo>
                    <a:pt x="0" y="72"/>
                    <a:pt x="0" y="138"/>
                    <a:pt x="42" y="177"/>
                  </a:cubicBezTo>
                  <a:lnTo>
                    <a:pt x="2179" y="2318"/>
                  </a:lnTo>
                  <a:cubicBezTo>
                    <a:pt x="2201" y="2339"/>
                    <a:pt x="2225" y="2346"/>
                    <a:pt x="2253" y="2346"/>
                  </a:cubicBezTo>
                  <a:cubicBezTo>
                    <a:pt x="2278" y="2346"/>
                    <a:pt x="2306" y="2339"/>
                    <a:pt x="2328" y="2318"/>
                  </a:cubicBezTo>
                  <a:cubicBezTo>
                    <a:pt x="2366" y="2275"/>
                    <a:pt x="2366" y="2212"/>
                    <a:pt x="2328" y="2170"/>
                  </a:cubicBezTo>
                  <a:lnTo>
                    <a:pt x="186" y="33"/>
                  </a:lnTo>
                  <a:cubicBezTo>
                    <a:pt x="167" y="11"/>
                    <a:pt x="141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5"/>
            <p:cNvSpPr/>
            <p:nvPr/>
          </p:nvSpPr>
          <p:spPr>
            <a:xfrm>
              <a:off x="3662376" y="3770651"/>
              <a:ext cx="88615" cy="87906"/>
            </a:xfrm>
            <a:custGeom>
              <a:rect b="b" l="l" r="r" t="t"/>
              <a:pathLst>
                <a:path extrusionOk="0" h="2347" w="2366">
                  <a:moveTo>
                    <a:pt x="2251" y="1"/>
                  </a:moveTo>
                  <a:cubicBezTo>
                    <a:pt x="2225" y="1"/>
                    <a:pt x="2199" y="11"/>
                    <a:pt x="2179" y="33"/>
                  </a:cubicBezTo>
                  <a:lnTo>
                    <a:pt x="38" y="2170"/>
                  </a:lnTo>
                  <a:cubicBezTo>
                    <a:pt x="0" y="2212"/>
                    <a:pt x="0" y="2275"/>
                    <a:pt x="38" y="2318"/>
                  </a:cubicBezTo>
                  <a:cubicBezTo>
                    <a:pt x="59" y="2339"/>
                    <a:pt x="85" y="2346"/>
                    <a:pt x="113" y="2346"/>
                  </a:cubicBezTo>
                  <a:cubicBezTo>
                    <a:pt x="137" y="2346"/>
                    <a:pt x="165" y="2339"/>
                    <a:pt x="186" y="2318"/>
                  </a:cubicBezTo>
                  <a:lnTo>
                    <a:pt x="2323" y="177"/>
                  </a:lnTo>
                  <a:cubicBezTo>
                    <a:pt x="2366" y="138"/>
                    <a:pt x="2366" y="72"/>
                    <a:pt x="2323" y="33"/>
                  </a:cubicBezTo>
                  <a:cubicBezTo>
                    <a:pt x="2304" y="11"/>
                    <a:pt x="2278" y="1"/>
                    <a:pt x="2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5"/>
            <p:cNvSpPr/>
            <p:nvPr/>
          </p:nvSpPr>
          <p:spPr>
            <a:xfrm>
              <a:off x="3662376" y="3770651"/>
              <a:ext cx="88615" cy="87906"/>
            </a:xfrm>
            <a:custGeom>
              <a:rect b="b" l="l" r="r" t="t"/>
              <a:pathLst>
                <a:path extrusionOk="0" h="2347" w="2366">
                  <a:moveTo>
                    <a:pt x="112" y="1"/>
                  </a:moveTo>
                  <a:cubicBezTo>
                    <a:pt x="86" y="1"/>
                    <a:pt x="59" y="11"/>
                    <a:pt x="38" y="33"/>
                  </a:cubicBezTo>
                  <a:cubicBezTo>
                    <a:pt x="0" y="72"/>
                    <a:pt x="0" y="138"/>
                    <a:pt x="38" y="177"/>
                  </a:cubicBezTo>
                  <a:lnTo>
                    <a:pt x="2179" y="2318"/>
                  </a:lnTo>
                  <a:cubicBezTo>
                    <a:pt x="2196" y="2339"/>
                    <a:pt x="2225" y="2346"/>
                    <a:pt x="2250" y="2346"/>
                  </a:cubicBezTo>
                  <a:cubicBezTo>
                    <a:pt x="2278" y="2346"/>
                    <a:pt x="2306" y="2339"/>
                    <a:pt x="2323" y="2318"/>
                  </a:cubicBezTo>
                  <a:cubicBezTo>
                    <a:pt x="2366" y="2275"/>
                    <a:pt x="2366" y="2212"/>
                    <a:pt x="2323" y="2170"/>
                  </a:cubicBezTo>
                  <a:lnTo>
                    <a:pt x="186" y="33"/>
                  </a:lnTo>
                  <a:cubicBezTo>
                    <a:pt x="165" y="11"/>
                    <a:pt x="139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5"/>
            <p:cNvSpPr/>
            <p:nvPr/>
          </p:nvSpPr>
          <p:spPr>
            <a:xfrm>
              <a:off x="3582180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3" y="1"/>
                  </a:moveTo>
                  <a:cubicBezTo>
                    <a:pt x="2227" y="1"/>
                    <a:pt x="2200" y="11"/>
                    <a:pt x="2179" y="33"/>
                  </a:cubicBezTo>
                  <a:lnTo>
                    <a:pt x="42" y="2170"/>
                  </a:lnTo>
                  <a:cubicBezTo>
                    <a:pt x="0" y="2212"/>
                    <a:pt x="0" y="2275"/>
                    <a:pt x="42" y="2318"/>
                  </a:cubicBezTo>
                  <a:cubicBezTo>
                    <a:pt x="60" y="2339"/>
                    <a:pt x="89" y="2346"/>
                    <a:pt x="113" y="2346"/>
                  </a:cubicBezTo>
                  <a:cubicBezTo>
                    <a:pt x="141" y="2346"/>
                    <a:pt x="169" y="2339"/>
                    <a:pt x="187" y="2318"/>
                  </a:cubicBezTo>
                  <a:lnTo>
                    <a:pt x="2327" y="177"/>
                  </a:lnTo>
                  <a:cubicBezTo>
                    <a:pt x="2366" y="138"/>
                    <a:pt x="2366" y="72"/>
                    <a:pt x="2327" y="33"/>
                  </a:cubicBezTo>
                  <a:cubicBezTo>
                    <a:pt x="2306" y="11"/>
                    <a:pt x="2280" y="1"/>
                    <a:pt x="2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5"/>
            <p:cNvSpPr/>
            <p:nvPr/>
          </p:nvSpPr>
          <p:spPr>
            <a:xfrm>
              <a:off x="3582180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5" y="1"/>
                  </a:moveTo>
                  <a:cubicBezTo>
                    <a:pt x="88" y="1"/>
                    <a:pt x="62" y="11"/>
                    <a:pt x="42" y="33"/>
                  </a:cubicBezTo>
                  <a:cubicBezTo>
                    <a:pt x="0" y="72"/>
                    <a:pt x="0" y="138"/>
                    <a:pt x="42" y="177"/>
                  </a:cubicBezTo>
                  <a:lnTo>
                    <a:pt x="2179" y="2318"/>
                  </a:lnTo>
                  <a:cubicBezTo>
                    <a:pt x="2200" y="2339"/>
                    <a:pt x="2226" y="2346"/>
                    <a:pt x="2254" y="2346"/>
                  </a:cubicBezTo>
                  <a:cubicBezTo>
                    <a:pt x="2278" y="2346"/>
                    <a:pt x="2306" y="2339"/>
                    <a:pt x="2327" y="2318"/>
                  </a:cubicBezTo>
                  <a:cubicBezTo>
                    <a:pt x="2366" y="2275"/>
                    <a:pt x="2366" y="2212"/>
                    <a:pt x="2327" y="2170"/>
                  </a:cubicBezTo>
                  <a:lnTo>
                    <a:pt x="187" y="33"/>
                  </a:lnTo>
                  <a:cubicBezTo>
                    <a:pt x="168" y="11"/>
                    <a:pt x="141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5"/>
            <p:cNvSpPr/>
            <p:nvPr/>
          </p:nvSpPr>
          <p:spPr>
            <a:xfrm>
              <a:off x="3501984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2256" y="1"/>
                  </a:moveTo>
                  <a:cubicBezTo>
                    <a:pt x="2229" y="1"/>
                    <a:pt x="2203" y="11"/>
                    <a:pt x="2183" y="33"/>
                  </a:cubicBezTo>
                  <a:lnTo>
                    <a:pt x="43" y="2170"/>
                  </a:lnTo>
                  <a:cubicBezTo>
                    <a:pt x="1" y="2212"/>
                    <a:pt x="1" y="2275"/>
                    <a:pt x="43" y="2318"/>
                  </a:cubicBezTo>
                  <a:cubicBezTo>
                    <a:pt x="64" y="2339"/>
                    <a:pt x="89" y="2346"/>
                    <a:pt x="118" y="2346"/>
                  </a:cubicBezTo>
                  <a:cubicBezTo>
                    <a:pt x="142" y="2346"/>
                    <a:pt x="170" y="2339"/>
                    <a:pt x="191" y="2318"/>
                  </a:cubicBezTo>
                  <a:lnTo>
                    <a:pt x="2328" y="177"/>
                  </a:lnTo>
                  <a:cubicBezTo>
                    <a:pt x="2370" y="138"/>
                    <a:pt x="2370" y="72"/>
                    <a:pt x="2328" y="33"/>
                  </a:cubicBezTo>
                  <a:cubicBezTo>
                    <a:pt x="2309" y="11"/>
                    <a:pt x="2282" y="1"/>
                    <a:pt x="2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5"/>
            <p:cNvSpPr/>
            <p:nvPr/>
          </p:nvSpPr>
          <p:spPr>
            <a:xfrm>
              <a:off x="3421939" y="3770651"/>
              <a:ext cx="88690" cy="87906"/>
            </a:xfrm>
            <a:custGeom>
              <a:rect b="b" l="l" r="r" t="t"/>
              <a:pathLst>
                <a:path extrusionOk="0" h="2347" w="2368">
                  <a:moveTo>
                    <a:pt x="2254" y="1"/>
                  </a:moveTo>
                  <a:cubicBezTo>
                    <a:pt x="2228" y="1"/>
                    <a:pt x="2201" y="11"/>
                    <a:pt x="2180" y="33"/>
                  </a:cubicBezTo>
                  <a:lnTo>
                    <a:pt x="43" y="2170"/>
                  </a:lnTo>
                  <a:cubicBezTo>
                    <a:pt x="1" y="2212"/>
                    <a:pt x="1" y="2275"/>
                    <a:pt x="43" y="2318"/>
                  </a:cubicBezTo>
                  <a:cubicBezTo>
                    <a:pt x="61" y="2339"/>
                    <a:pt x="89" y="2346"/>
                    <a:pt x="114" y="2346"/>
                  </a:cubicBezTo>
                  <a:cubicBezTo>
                    <a:pt x="142" y="2346"/>
                    <a:pt x="170" y="2339"/>
                    <a:pt x="188" y="2318"/>
                  </a:cubicBezTo>
                  <a:lnTo>
                    <a:pt x="2328" y="177"/>
                  </a:lnTo>
                  <a:cubicBezTo>
                    <a:pt x="2367" y="138"/>
                    <a:pt x="2367" y="72"/>
                    <a:pt x="2328" y="33"/>
                  </a:cubicBezTo>
                  <a:cubicBezTo>
                    <a:pt x="2307" y="11"/>
                    <a:pt x="2281" y="1"/>
                    <a:pt x="2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5"/>
            <p:cNvSpPr/>
            <p:nvPr/>
          </p:nvSpPr>
          <p:spPr>
            <a:xfrm>
              <a:off x="3421939" y="3770651"/>
              <a:ext cx="88690" cy="87906"/>
            </a:xfrm>
            <a:custGeom>
              <a:rect b="b" l="l" r="r" t="t"/>
              <a:pathLst>
                <a:path extrusionOk="0" h="2347" w="2368">
                  <a:moveTo>
                    <a:pt x="115" y="1"/>
                  </a:moveTo>
                  <a:cubicBezTo>
                    <a:pt x="89" y="1"/>
                    <a:pt x="63" y="11"/>
                    <a:pt x="43" y="33"/>
                  </a:cubicBezTo>
                  <a:cubicBezTo>
                    <a:pt x="1" y="72"/>
                    <a:pt x="1" y="138"/>
                    <a:pt x="43" y="177"/>
                  </a:cubicBezTo>
                  <a:lnTo>
                    <a:pt x="2180" y="2318"/>
                  </a:lnTo>
                  <a:cubicBezTo>
                    <a:pt x="2201" y="2339"/>
                    <a:pt x="2226" y="2346"/>
                    <a:pt x="2255" y="2346"/>
                  </a:cubicBezTo>
                  <a:cubicBezTo>
                    <a:pt x="2279" y="2346"/>
                    <a:pt x="2307" y="2339"/>
                    <a:pt x="2328" y="2318"/>
                  </a:cubicBezTo>
                  <a:cubicBezTo>
                    <a:pt x="2367" y="2275"/>
                    <a:pt x="2367" y="2212"/>
                    <a:pt x="2328" y="2170"/>
                  </a:cubicBezTo>
                  <a:lnTo>
                    <a:pt x="188" y="33"/>
                  </a:lnTo>
                  <a:cubicBezTo>
                    <a:pt x="168" y="11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5"/>
            <p:cNvSpPr/>
            <p:nvPr/>
          </p:nvSpPr>
          <p:spPr>
            <a:xfrm>
              <a:off x="3341780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2255" y="1"/>
                  </a:moveTo>
                  <a:cubicBezTo>
                    <a:pt x="2229" y="1"/>
                    <a:pt x="2203" y="11"/>
                    <a:pt x="2183" y="33"/>
                  </a:cubicBezTo>
                  <a:lnTo>
                    <a:pt x="43" y="2170"/>
                  </a:lnTo>
                  <a:cubicBezTo>
                    <a:pt x="0" y="2212"/>
                    <a:pt x="0" y="2275"/>
                    <a:pt x="43" y="2318"/>
                  </a:cubicBezTo>
                  <a:cubicBezTo>
                    <a:pt x="64" y="2339"/>
                    <a:pt x="88" y="2346"/>
                    <a:pt x="117" y="2346"/>
                  </a:cubicBezTo>
                  <a:cubicBezTo>
                    <a:pt x="142" y="2346"/>
                    <a:pt x="170" y="2339"/>
                    <a:pt x="191" y="2318"/>
                  </a:cubicBezTo>
                  <a:lnTo>
                    <a:pt x="2328" y="177"/>
                  </a:lnTo>
                  <a:cubicBezTo>
                    <a:pt x="2370" y="138"/>
                    <a:pt x="2370" y="72"/>
                    <a:pt x="2328" y="33"/>
                  </a:cubicBezTo>
                  <a:cubicBezTo>
                    <a:pt x="2308" y="11"/>
                    <a:pt x="2282" y="1"/>
                    <a:pt x="2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5"/>
            <p:cNvSpPr/>
            <p:nvPr/>
          </p:nvSpPr>
          <p:spPr>
            <a:xfrm>
              <a:off x="3341780" y="3770651"/>
              <a:ext cx="88802" cy="87906"/>
            </a:xfrm>
            <a:custGeom>
              <a:rect b="b" l="l" r="r" t="t"/>
              <a:pathLst>
                <a:path extrusionOk="0" h="2347" w="2371">
                  <a:moveTo>
                    <a:pt x="117" y="1"/>
                  </a:moveTo>
                  <a:cubicBezTo>
                    <a:pt x="90" y="1"/>
                    <a:pt x="64" y="11"/>
                    <a:pt x="43" y="33"/>
                  </a:cubicBezTo>
                  <a:cubicBezTo>
                    <a:pt x="0" y="72"/>
                    <a:pt x="0" y="138"/>
                    <a:pt x="43" y="177"/>
                  </a:cubicBezTo>
                  <a:lnTo>
                    <a:pt x="2183" y="2318"/>
                  </a:lnTo>
                  <a:cubicBezTo>
                    <a:pt x="2201" y="2339"/>
                    <a:pt x="2229" y="2346"/>
                    <a:pt x="2254" y="2346"/>
                  </a:cubicBezTo>
                  <a:cubicBezTo>
                    <a:pt x="2282" y="2346"/>
                    <a:pt x="2310" y="2339"/>
                    <a:pt x="2328" y="2318"/>
                  </a:cubicBezTo>
                  <a:cubicBezTo>
                    <a:pt x="2370" y="2275"/>
                    <a:pt x="2370" y="2212"/>
                    <a:pt x="2328" y="2170"/>
                  </a:cubicBezTo>
                  <a:lnTo>
                    <a:pt x="191" y="33"/>
                  </a:lnTo>
                  <a:cubicBezTo>
                    <a:pt x="170" y="11"/>
                    <a:pt x="143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5"/>
            <p:cNvSpPr/>
            <p:nvPr/>
          </p:nvSpPr>
          <p:spPr>
            <a:xfrm>
              <a:off x="3261735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4" y="1"/>
                  </a:moveTo>
                  <a:cubicBezTo>
                    <a:pt x="2227" y="1"/>
                    <a:pt x="2201" y="11"/>
                    <a:pt x="2180" y="33"/>
                  </a:cubicBezTo>
                  <a:lnTo>
                    <a:pt x="43" y="2170"/>
                  </a:lnTo>
                  <a:cubicBezTo>
                    <a:pt x="1" y="2212"/>
                    <a:pt x="1" y="2275"/>
                    <a:pt x="43" y="2318"/>
                  </a:cubicBezTo>
                  <a:cubicBezTo>
                    <a:pt x="61" y="2339"/>
                    <a:pt x="89" y="2346"/>
                    <a:pt x="113" y="2346"/>
                  </a:cubicBezTo>
                  <a:cubicBezTo>
                    <a:pt x="142" y="2346"/>
                    <a:pt x="170" y="2339"/>
                    <a:pt x="188" y="2318"/>
                  </a:cubicBezTo>
                  <a:lnTo>
                    <a:pt x="2328" y="177"/>
                  </a:lnTo>
                  <a:cubicBezTo>
                    <a:pt x="2367" y="138"/>
                    <a:pt x="2367" y="72"/>
                    <a:pt x="2328" y="33"/>
                  </a:cubicBezTo>
                  <a:cubicBezTo>
                    <a:pt x="2307" y="11"/>
                    <a:pt x="2280" y="1"/>
                    <a:pt x="2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5"/>
            <p:cNvSpPr/>
            <p:nvPr/>
          </p:nvSpPr>
          <p:spPr>
            <a:xfrm>
              <a:off x="3261735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5" y="1"/>
                  </a:moveTo>
                  <a:cubicBezTo>
                    <a:pt x="89" y="1"/>
                    <a:pt x="62" y="11"/>
                    <a:pt x="43" y="33"/>
                  </a:cubicBezTo>
                  <a:cubicBezTo>
                    <a:pt x="1" y="72"/>
                    <a:pt x="1" y="138"/>
                    <a:pt x="43" y="177"/>
                  </a:cubicBezTo>
                  <a:lnTo>
                    <a:pt x="2180" y="2318"/>
                  </a:lnTo>
                  <a:cubicBezTo>
                    <a:pt x="2201" y="2339"/>
                    <a:pt x="2225" y="2346"/>
                    <a:pt x="2254" y="2346"/>
                  </a:cubicBezTo>
                  <a:cubicBezTo>
                    <a:pt x="2279" y="2346"/>
                    <a:pt x="2307" y="2339"/>
                    <a:pt x="2328" y="2318"/>
                  </a:cubicBezTo>
                  <a:cubicBezTo>
                    <a:pt x="2367" y="2275"/>
                    <a:pt x="2367" y="2212"/>
                    <a:pt x="2328" y="2170"/>
                  </a:cubicBezTo>
                  <a:lnTo>
                    <a:pt x="188" y="33"/>
                  </a:lnTo>
                  <a:cubicBezTo>
                    <a:pt x="168" y="11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5"/>
            <p:cNvSpPr/>
            <p:nvPr/>
          </p:nvSpPr>
          <p:spPr>
            <a:xfrm>
              <a:off x="3181689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4" y="1"/>
                  </a:moveTo>
                  <a:cubicBezTo>
                    <a:pt x="87" y="1"/>
                    <a:pt x="61" y="11"/>
                    <a:pt x="40" y="33"/>
                  </a:cubicBezTo>
                  <a:cubicBezTo>
                    <a:pt x="1" y="72"/>
                    <a:pt x="1" y="138"/>
                    <a:pt x="40" y="177"/>
                  </a:cubicBezTo>
                  <a:lnTo>
                    <a:pt x="2180" y="2318"/>
                  </a:lnTo>
                  <a:cubicBezTo>
                    <a:pt x="2198" y="2339"/>
                    <a:pt x="2226" y="2346"/>
                    <a:pt x="2250" y="2346"/>
                  </a:cubicBezTo>
                  <a:cubicBezTo>
                    <a:pt x="2279" y="2346"/>
                    <a:pt x="2307" y="2339"/>
                    <a:pt x="2325" y="2318"/>
                  </a:cubicBezTo>
                  <a:cubicBezTo>
                    <a:pt x="2367" y="2275"/>
                    <a:pt x="2367" y="2212"/>
                    <a:pt x="2325" y="2170"/>
                  </a:cubicBezTo>
                  <a:lnTo>
                    <a:pt x="188" y="33"/>
                  </a:lnTo>
                  <a:cubicBezTo>
                    <a:pt x="166" y="11"/>
                    <a:pt x="140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5"/>
            <p:cNvSpPr/>
            <p:nvPr/>
          </p:nvSpPr>
          <p:spPr>
            <a:xfrm>
              <a:off x="3101531" y="377065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2254" y="1"/>
                  </a:moveTo>
                  <a:cubicBezTo>
                    <a:pt x="2227" y="1"/>
                    <a:pt x="2201" y="11"/>
                    <a:pt x="2180" y="33"/>
                  </a:cubicBezTo>
                  <a:lnTo>
                    <a:pt x="43" y="2170"/>
                  </a:lnTo>
                  <a:cubicBezTo>
                    <a:pt x="0" y="2212"/>
                    <a:pt x="0" y="2275"/>
                    <a:pt x="43" y="2318"/>
                  </a:cubicBezTo>
                  <a:cubicBezTo>
                    <a:pt x="60" y="2339"/>
                    <a:pt x="88" y="2346"/>
                    <a:pt x="113" y="2346"/>
                  </a:cubicBezTo>
                  <a:cubicBezTo>
                    <a:pt x="142" y="2346"/>
                    <a:pt x="170" y="2339"/>
                    <a:pt x="187" y="2318"/>
                  </a:cubicBezTo>
                  <a:lnTo>
                    <a:pt x="2328" y="177"/>
                  </a:lnTo>
                  <a:cubicBezTo>
                    <a:pt x="2367" y="138"/>
                    <a:pt x="2367" y="72"/>
                    <a:pt x="2328" y="33"/>
                  </a:cubicBezTo>
                  <a:cubicBezTo>
                    <a:pt x="2306" y="11"/>
                    <a:pt x="2280" y="1"/>
                    <a:pt x="2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5"/>
            <p:cNvSpPr/>
            <p:nvPr/>
          </p:nvSpPr>
          <p:spPr>
            <a:xfrm>
              <a:off x="4034961" y="3551559"/>
              <a:ext cx="84720" cy="224278"/>
            </a:xfrm>
            <a:custGeom>
              <a:rect b="b" l="l" r="r" t="t"/>
              <a:pathLst>
                <a:path extrusionOk="0" h="5988" w="2262">
                  <a:moveTo>
                    <a:pt x="1638" y="0"/>
                  </a:moveTo>
                  <a:cubicBezTo>
                    <a:pt x="1612" y="0"/>
                    <a:pt x="1584" y="11"/>
                    <a:pt x="1563" y="32"/>
                  </a:cubicBezTo>
                  <a:lnTo>
                    <a:pt x="833" y="761"/>
                  </a:lnTo>
                  <a:cubicBezTo>
                    <a:pt x="794" y="804"/>
                    <a:pt x="794" y="867"/>
                    <a:pt x="833" y="910"/>
                  </a:cubicBezTo>
                  <a:lnTo>
                    <a:pt x="1616" y="1692"/>
                  </a:lnTo>
                  <a:lnTo>
                    <a:pt x="603" y="2705"/>
                  </a:lnTo>
                  <a:cubicBezTo>
                    <a:pt x="561" y="2747"/>
                    <a:pt x="561" y="2810"/>
                    <a:pt x="603" y="2853"/>
                  </a:cubicBezTo>
                  <a:lnTo>
                    <a:pt x="2000" y="4249"/>
                  </a:lnTo>
                  <a:lnTo>
                    <a:pt x="53" y="5801"/>
                  </a:lnTo>
                  <a:cubicBezTo>
                    <a:pt x="8" y="5836"/>
                    <a:pt x="1" y="5903"/>
                    <a:pt x="36" y="5949"/>
                  </a:cubicBezTo>
                  <a:cubicBezTo>
                    <a:pt x="57" y="5974"/>
                    <a:pt x="85" y="5987"/>
                    <a:pt x="117" y="5987"/>
                  </a:cubicBezTo>
                  <a:cubicBezTo>
                    <a:pt x="141" y="5987"/>
                    <a:pt x="162" y="5981"/>
                    <a:pt x="184" y="5963"/>
                  </a:cubicBezTo>
                  <a:lnTo>
                    <a:pt x="2219" y="4337"/>
                  </a:lnTo>
                  <a:cubicBezTo>
                    <a:pt x="2244" y="4320"/>
                    <a:pt x="2257" y="4291"/>
                    <a:pt x="2257" y="4263"/>
                  </a:cubicBezTo>
                  <a:cubicBezTo>
                    <a:pt x="2261" y="4231"/>
                    <a:pt x="2250" y="4203"/>
                    <a:pt x="2229" y="4182"/>
                  </a:cubicBezTo>
                  <a:lnTo>
                    <a:pt x="826" y="2779"/>
                  </a:lnTo>
                  <a:lnTo>
                    <a:pt x="1838" y="1767"/>
                  </a:lnTo>
                  <a:cubicBezTo>
                    <a:pt x="1876" y="1725"/>
                    <a:pt x="1876" y="1661"/>
                    <a:pt x="1838" y="1619"/>
                  </a:cubicBezTo>
                  <a:lnTo>
                    <a:pt x="1055" y="836"/>
                  </a:lnTo>
                  <a:lnTo>
                    <a:pt x="1711" y="180"/>
                  </a:lnTo>
                  <a:cubicBezTo>
                    <a:pt x="1754" y="138"/>
                    <a:pt x="1754" y="74"/>
                    <a:pt x="1711" y="32"/>
                  </a:cubicBezTo>
                  <a:cubicBezTo>
                    <a:pt x="1692" y="11"/>
                    <a:pt x="1665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5"/>
            <p:cNvSpPr/>
            <p:nvPr/>
          </p:nvSpPr>
          <p:spPr>
            <a:xfrm>
              <a:off x="4050543" y="3555267"/>
              <a:ext cx="85244" cy="220570"/>
            </a:xfrm>
            <a:custGeom>
              <a:rect b="b" l="l" r="r" t="t"/>
              <a:pathLst>
                <a:path extrusionOk="0" h="5889" w="2276">
                  <a:moveTo>
                    <a:pt x="538" y="0"/>
                  </a:moveTo>
                  <a:cubicBezTo>
                    <a:pt x="512" y="0"/>
                    <a:pt x="485" y="11"/>
                    <a:pt x="466" y="32"/>
                  </a:cubicBezTo>
                  <a:cubicBezTo>
                    <a:pt x="424" y="74"/>
                    <a:pt x="424" y="138"/>
                    <a:pt x="466" y="180"/>
                  </a:cubicBezTo>
                  <a:cubicBezTo>
                    <a:pt x="656" y="366"/>
                    <a:pt x="939" y="645"/>
                    <a:pt x="1066" y="776"/>
                  </a:cubicBezTo>
                  <a:cubicBezTo>
                    <a:pt x="957" y="878"/>
                    <a:pt x="748" y="1090"/>
                    <a:pt x="325" y="1513"/>
                  </a:cubicBezTo>
                  <a:cubicBezTo>
                    <a:pt x="286" y="1555"/>
                    <a:pt x="286" y="1622"/>
                    <a:pt x="325" y="1661"/>
                  </a:cubicBezTo>
                  <a:lnTo>
                    <a:pt x="1362" y="2698"/>
                  </a:lnTo>
                  <a:lnTo>
                    <a:pt x="33" y="4023"/>
                  </a:lnTo>
                  <a:cubicBezTo>
                    <a:pt x="11" y="4044"/>
                    <a:pt x="0" y="4073"/>
                    <a:pt x="5" y="4104"/>
                  </a:cubicBezTo>
                  <a:cubicBezTo>
                    <a:pt x="5" y="4132"/>
                    <a:pt x="18" y="4161"/>
                    <a:pt x="39" y="4179"/>
                  </a:cubicBezTo>
                  <a:lnTo>
                    <a:pt x="2092" y="5864"/>
                  </a:lnTo>
                  <a:cubicBezTo>
                    <a:pt x="2109" y="5878"/>
                    <a:pt x="2134" y="5888"/>
                    <a:pt x="2158" y="5888"/>
                  </a:cubicBezTo>
                  <a:cubicBezTo>
                    <a:pt x="2187" y="5888"/>
                    <a:pt x="2219" y="5875"/>
                    <a:pt x="2236" y="5850"/>
                  </a:cubicBezTo>
                  <a:cubicBezTo>
                    <a:pt x="2275" y="5804"/>
                    <a:pt x="2268" y="5740"/>
                    <a:pt x="2222" y="5702"/>
                  </a:cubicBezTo>
                  <a:lnTo>
                    <a:pt x="262" y="4090"/>
                  </a:lnTo>
                  <a:lnTo>
                    <a:pt x="1584" y="2768"/>
                  </a:lnTo>
                  <a:cubicBezTo>
                    <a:pt x="1602" y="2750"/>
                    <a:pt x="1613" y="2722"/>
                    <a:pt x="1613" y="2698"/>
                  </a:cubicBezTo>
                  <a:cubicBezTo>
                    <a:pt x="1613" y="2669"/>
                    <a:pt x="1602" y="2641"/>
                    <a:pt x="1584" y="2623"/>
                  </a:cubicBezTo>
                  <a:lnTo>
                    <a:pt x="547" y="1587"/>
                  </a:lnTo>
                  <a:cubicBezTo>
                    <a:pt x="840" y="1290"/>
                    <a:pt x="1228" y="903"/>
                    <a:pt x="1274" y="860"/>
                  </a:cubicBezTo>
                  <a:cubicBezTo>
                    <a:pt x="1288" y="849"/>
                    <a:pt x="1302" y="832"/>
                    <a:pt x="1309" y="815"/>
                  </a:cubicBezTo>
                  <a:cubicBezTo>
                    <a:pt x="1338" y="747"/>
                    <a:pt x="1338" y="747"/>
                    <a:pt x="611" y="32"/>
                  </a:cubicBezTo>
                  <a:cubicBezTo>
                    <a:pt x="591" y="11"/>
                    <a:pt x="565" y="0"/>
                    <a:pt x="5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5"/>
            <p:cNvSpPr/>
            <p:nvPr/>
          </p:nvSpPr>
          <p:spPr>
            <a:xfrm>
              <a:off x="3616116" y="3466379"/>
              <a:ext cx="471166" cy="312109"/>
            </a:xfrm>
            <a:custGeom>
              <a:rect b="b" l="l" r="r" t="t"/>
              <a:pathLst>
                <a:path extrusionOk="0" h="8333" w="12580">
                  <a:moveTo>
                    <a:pt x="12462" y="0"/>
                  </a:moveTo>
                  <a:cubicBezTo>
                    <a:pt x="12442" y="0"/>
                    <a:pt x="12423" y="6"/>
                    <a:pt x="12407" y="17"/>
                  </a:cubicBezTo>
                  <a:lnTo>
                    <a:pt x="64" y="8142"/>
                  </a:lnTo>
                  <a:cubicBezTo>
                    <a:pt x="15" y="8173"/>
                    <a:pt x="0" y="8237"/>
                    <a:pt x="33" y="8287"/>
                  </a:cubicBezTo>
                  <a:cubicBezTo>
                    <a:pt x="54" y="8315"/>
                    <a:pt x="85" y="8332"/>
                    <a:pt x="121" y="8332"/>
                  </a:cubicBezTo>
                  <a:cubicBezTo>
                    <a:pt x="138" y="8332"/>
                    <a:pt x="160" y="8325"/>
                    <a:pt x="177" y="8315"/>
                  </a:cubicBezTo>
                  <a:lnTo>
                    <a:pt x="12519" y="190"/>
                  </a:lnTo>
                  <a:cubicBezTo>
                    <a:pt x="12568" y="158"/>
                    <a:pt x="12579" y="94"/>
                    <a:pt x="12547" y="49"/>
                  </a:cubicBezTo>
                  <a:cubicBezTo>
                    <a:pt x="12529" y="17"/>
                    <a:pt x="12496" y="0"/>
                    <a:pt x="12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5"/>
            <p:cNvSpPr/>
            <p:nvPr/>
          </p:nvSpPr>
          <p:spPr>
            <a:xfrm>
              <a:off x="3116027" y="3850174"/>
              <a:ext cx="409068" cy="387430"/>
            </a:xfrm>
            <a:custGeom>
              <a:rect b="b" l="l" r="r" t="t"/>
              <a:pathLst>
                <a:path extrusionOk="0" h="10344" w="10922">
                  <a:moveTo>
                    <a:pt x="5827" y="1"/>
                  </a:moveTo>
                  <a:lnTo>
                    <a:pt x="1" y="10164"/>
                  </a:lnTo>
                  <a:lnTo>
                    <a:pt x="160" y="10256"/>
                  </a:lnTo>
                  <a:lnTo>
                    <a:pt x="5816" y="385"/>
                  </a:lnTo>
                  <a:lnTo>
                    <a:pt x="10760" y="10344"/>
                  </a:lnTo>
                  <a:lnTo>
                    <a:pt x="10922" y="10262"/>
                  </a:lnTo>
                  <a:lnTo>
                    <a:pt x="58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5"/>
            <p:cNvSpPr/>
            <p:nvPr/>
          </p:nvSpPr>
          <p:spPr>
            <a:xfrm>
              <a:off x="3076023" y="4172876"/>
              <a:ext cx="488994" cy="304356"/>
            </a:xfrm>
            <a:custGeom>
              <a:rect b="b" l="l" r="r" t="t"/>
              <a:pathLst>
                <a:path extrusionOk="0" h="8126" w="13056">
                  <a:moveTo>
                    <a:pt x="12307" y="0"/>
                  </a:moveTo>
                  <a:lnTo>
                    <a:pt x="1" y="1355"/>
                  </a:lnTo>
                  <a:lnTo>
                    <a:pt x="748" y="8125"/>
                  </a:lnTo>
                  <a:lnTo>
                    <a:pt x="13055" y="6771"/>
                  </a:lnTo>
                  <a:lnTo>
                    <a:pt x="123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5"/>
            <p:cNvSpPr/>
            <p:nvPr/>
          </p:nvSpPr>
          <p:spPr>
            <a:xfrm>
              <a:off x="3113292" y="4219923"/>
              <a:ext cx="383937" cy="53260"/>
            </a:xfrm>
            <a:custGeom>
              <a:rect b="b" l="l" r="r" t="t"/>
              <a:pathLst>
                <a:path extrusionOk="0" h="1422" w="10251">
                  <a:moveTo>
                    <a:pt x="10219" y="0"/>
                  </a:moveTo>
                  <a:lnTo>
                    <a:pt x="0" y="1125"/>
                  </a:lnTo>
                  <a:lnTo>
                    <a:pt x="32" y="1421"/>
                  </a:lnTo>
                  <a:lnTo>
                    <a:pt x="10251" y="297"/>
                  </a:lnTo>
                  <a:lnTo>
                    <a:pt x="10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5"/>
            <p:cNvSpPr/>
            <p:nvPr/>
          </p:nvSpPr>
          <p:spPr>
            <a:xfrm>
              <a:off x="3118536" y="4268506"/>
              <a:ext cx="384124" cy="53260"/>
            </a:xfrm>
            <a:custGeom>
              <a:rect b="b" l="l" r="r" t="t"/>
              <a:pathLst>
                <a:path extrusionOk="0" h="1422" w="10256">
                  <a:moveTo>
                    <a:pt x="10220" y="1"/>
                  </a:moveTo>
                  <a:lnTo>
                    <a:pt x="1" y="1126"/>
                  </a:lnTo>
                  <a:lnTo>
                    <a:pt x="36" y="1422"/>
                  </a:lnTo>
                  <a:lnTo>
                    <a:pt x="10256" y="297"/>
                  </a:lnTo>
                  <a:lnTo>
                    <a:pt x="102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5"/>
            <p:cNvSpPr/>
            <p:nvPr/>
          </p:nvSpPr>
          <p:spPr>
            <a:xfrm>
              <a:off x="3129923" y="4370991"/>
              <a:ext cx="383974" cy="53148"/>
            </a:xfrm>
            <a:custGeom>
              <a:rect b="b" l="l" r="r" t="t"/>
              <a:pathLst>
                <a:path extrusionOk="0" h="1419" w="10252">
                  <a:moveTo>
                    <a:pt x="10220" y="1"/>
                  </a:moveTo>
                  <a:lnTo>
                    <a:pt x="1" y="1127"/>
                  </a:lnTo>
                  <a:lnTo>
                    <a:pt x="32" y="1419"/>
                  </a:lnTo>
                  <a:lnTo>
                    <a:pt x="10251" y="294"/>
                  </a:lnTo>
                  <a:lnTo>
                    <a:pt x="102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5"/>
            <p:cNvSpPr/>
            <p:nvPr/>
          </p:nvSpPr>
          <p:spPr>
            <a:xfrm>
              <a:off x="3124380" y="4339976"/>
              <a:ext cx="211613" cy="33971"/>
            </a:xfrm>
            <a:custGeom>
              <a:rect b="b" l="l" r="r" t="t"/>
              <a:pathLst>
                <a:path extrusionOk="0" h="907" w="5650">
                  <a:moveTo>
                    <a:pt x="5617" y="0"/>
                  </a:moveTo>
                  <a:lnTo>
                    <a:pt x="0" y="617"/>
                  </a:lnTo>
                  <a:lnTo>
                    <a:pt x="32" y="907"/>
                  </a:lnTo>
                  <a:lnTo>
                    <a:pt x="5650" y="290"/>
                  </a:lnTo>
                  <a:lnTo>
                    <a:pt x="56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5"/>
            <p:cNvSpPr/>
            <p:nvPr/>
          </p:nvSpPr>
          <p:spPr>
            <a:xfrm>
              <a:off x="4062810" y="3770801"/>
              <a:ext cx="88653" cy="87906"/>
            </a:xfrm>
            <a:custGeom>
              <a:rect b="b" l="l" r="r" t="t"/>
              <a:pathLst>
                <a:path extrusionOk="0" h="2347" w="2367">
                  <a:moveTo>
                    <a:pt x="115" y="1"/>
                  </a:moveTo>
                  <a:cubicBezTo>
                    <a:pt x="89" y="1"/>
                    <a:pt x="62" y="11"/>
                    <a:pt x="43" y="33"/>
                  </a:cubicBezTo>
                  <a:cubicBezTo>
                    <a:pt x="1" y="72"/>
                    <a:pt x="1" y="138"/>
                    <a:pt x="43" y="177"/>
                  </a:cubicBezTo>
                  <a:lnTo>
                    <a:pt x="2180" y="2318"/>
                  </a:lnTo>
                  <a:cubicBezTo>
                    <a:pt x="2201" y="2339"/>
                    <a:pt x="2226" y="2346"/>
                    <a:pt x="2254" y="2346"/>
                  </a:cubicBezTo>
                  <a:cubicBezTo>
                    <a:pt x="2279" y="2346"/>
                    <a:pt x="2307" y="2339"/>
                    <a:pt x="2328" y="2318"/>
                  </a:cubicBezTo>
                  <a:cubicBezTo>
                    <a:pt x="2367" y="2275"/>
                    <a:pt x="2367" y="2212"/>
                    <a:pt x="2328" y="2170"/>
                  </a:cubicBezTo>
                  <a:lnTo>
                    <a:pt x="188" y="33"/>
                  </a:lnTo>
                  <a:cubicBezTo>
                    <a:pt x="168" y="11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93" name="Shape 1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4" name="Google Shape;1994;p56"/>
          <p:cNvSpPr txBox="1"/>
          <p:nvPr>
            <p:ph idx="1" type="body"/>
          </p:nvPr>
        </p:nvSpPr>
        <p:spPr>
          <a:xfrm>
            <a:off x="714025" y="1063525"/>
            <a:ext cx="3769200" cy="37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latin typeface="Anton"/>
                <a:ea typeface="Anton"/>
                <a:cs typeface="Anton"/>
                <a:sym typeface="Anton"/>
              </a:rPr>
              <a:t>VECTORS</a:t>
            </a:r>
            <a:endParaRPr sz="1800">
              <a:latin typeface="Anton"/>
              <a:ea typeface="Anton"/>
              <a:cs typeface="Anton"/>
              <a:sym typeface="Anto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Anton"/>
              <a:ea typeface="Anton"/>
              <a:cs typeface="Anton"/>
              <a:sym typeface="Anton"/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Flat computer engineering concept background</a:t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Flat engineering team concept background</a:t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Light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Flat computer engineering concept background</a:t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Light"/>
              <a:buChar char="●"/>
            </a:pPr>
            <a:r>
              <a:rPr lang="en">
                <a:uFill>
                  <a:noFill/>
                </a:uFill>
                <a:hlinkClick r:id="rId6"/>
              </a:rPr>
              <a:t>Flat marine engineering concept background</a:t>
            </a:r>
            <a:endParaRPr/>
          </a:p>
        </p:txBody>
      </p:sp>
      <p:sp>
        <p:nvSpPr>
          <p:cNvPr id="1995" name="Google Shape;1995;p56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1996" name="Google Shape;1996;p56"/>
          <p:cNvSpPr txBox="1"/>
          <p:nvPr>
            <p:ph idx="2" type="body"/>
          </p:nvPr>
        </p:nvSpPr>
        <p:spPr>
          <a:xfrm>
            <a:off x="4660754" y="1628560"/>
            <a:ext cx="3769200" cy="324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Anton"/>
                <a:ea typeface="Anton"/>
                <a:cs typeface="Anton"/>
                <a:sym typeface="Anton"/>
              </a:rPr>
              <a:t>PHOTOS</a:t>
            </a:r>
            <a:endParaRPr sz="1800">
              <a:latin typeface="Anton"/>
              <a:ea typeface="Anton"/>
              <a:cs typeface="Anton"/>
              <a:sym typeface="Anto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Anton"/>
              <a:ea typeface="Anton"/>
              <a:cs typeface="Anton"/>
              <a:sym typeface="Anton"/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Light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Yellow paint line on black asphalt road surface texture </a:t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Light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Close-up security woman service</a:t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Light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High angle security man in car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00" name="Shape 2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1" name="Google Shape;2001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02" name="Google Shape;2002;p5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03" name="Google Shape;2003;p5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07" name="Shape 2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8" name="Google Shape;2008;p58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09" name="Google Shape;2009;p5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10" name="Google Shape;2010;p5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Anton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https://fonts.google.com/specimen/Anton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Roboto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https://fonts.google.com/specimen/Roboto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11" name="Google Shape;2011;p58"/>
          <p:cNvGrpSpPr/>
          <p:nvPr/>
        </p:nvGrpSpPr>
        <p:grpSpPr>
          <a:xfrm>
            <a:off x="714025" y="3545474"/>
            <a:ext cx="7715901" cy="707700"/>
            <a:chOff x="714025" y="3545474"/>
            <a:chExt cx="7715901" cy="707700"/>
          </a:xfrm>
        </p:grpSpPr>
        <p:sp>
          <p:nvSpPr>
            <p:cNvPr id="2012" name="Google Shape;2012;p58"/>
            <p:cNvSpPr/>
            <p:nvPr/>
          </p:nvSpPr>
          <p:spPr>
            <a:xfrm>
              <a:off x="1710227" y="3545474"/>
              <a:ext cx="742500" cy="707700"/>
            </a:xfrm>
            <a:prstGeom prst="roundRect">
              <a:avLst>
                <a:gd fmla="val 16667" name="adj"/>
              </a:avLst>
            </a:prstGeom>
            <a:solidFill>
              <a:srgbClr val="757F8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8"/>
            <p:cNvSpPr/>
            <p:nvPr/>
          </p:nvSpPr>
          <p:spPr>
            <a:xfrm>
              <a:off x="2706424" y="3545474"/>
              <a:ext cx="742500" cy="707700"/>
            </a:xfrm>
            <a:prstGeom prst="roundRect">
              <a:avLst>
                <a:gd fmla="val 16667" name="adj"/>
              </a:avLst>
            </a:prstGeom>
            <a:solidFill>
              <a:srgbClr val="C9D4D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8"/>
            <p:cNvSpPr/>
            <p:nvPr/>
          </p:nvSpPr>
          <p:spPr>
            <a:xfrm>
              <a:off x="3702621" y="3545474"/>
              <a:ext cx="742500" cy="707700"/>
            </a:xfrm>
            <a:prstGeom prst="roundRect">
              <a:avLst>
                <a:gd fmla="val 16667" name="adj"/>
              </a:avLst>
            </a:prstGeom>
            <a:solidFill>
              <a:srgbClr val="F3F3F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8"/>
            <p:cNvSpPr/>
            <p:nvPr/>
          </p:nvSpPr>
          <p:spPr>
            <a:xfrm>
              <a:off x="714025" y="3545474"/>
              <a:ext cx="742500" cy="707700"/>
            </a:xfrm>
            <a:prstGeom prst="roundRect">
              <a:avLst>
                <a:gd fmla="val 16667" name="adj"/>
              </a:avLst>
            </a:prstGeom>
            <a:solidFill>
              <a:srgbClr val="0E213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8"/>
            <p:cNvSpPr txBox="1"/>
            <p:nvPr/>
          </p:nvSpPr>
          <p:spPr>
            <a:xfrm>
              <a:off x="1710227" y="3692821"/>
              <a:ext cx="742500" cy="412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#757f8c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017" name="Google Shape;2017;p58"/>
            <p:cNvSpPr txBox="1"/>
            <p:nvPr/>
          </p:nvSpPr>
          <p:spPr>
            <a:xfrm>
              <a:off x="2706429" y="3692821"/>
              <a:ext cx="742500" cy="412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#c9d4dc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018" name="Google Shape;2018;p58"/>
            <p:cNvSpPr txBox="1"/>
            <p:nvPr/>
          </p:nvSpPr>
          <p:spPr>
            <a:xfrm>
              <a:off x="3702631" y="3692821"/>
              <a:ext cx="742500" cy="412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434343"/>
                  </a:solidFill>
                </a:rPr>
                <a:t>#f3f3f3</a:t>
              </a:r>
              <a:endParaRPr sz="1000">
                <a:solidFill>
                  <a:srgbClr val="434343"/>
                </a:solidFill>
              </a:endParaRPr>
            </a:p>
          </p:txBody>
        </p:sp>
        <p:sp>
          <p:nvSpPr>
            <p:cNvPr id="2019" name="Google Shape;2019;p58"/>
            <p:cNvSpPr txBox="1"/>
            <p:nvPr/>
          </p:nvSpPr>
          <p:spPr>
            <a:xfrm>
              <a:off x="714025" y="3692821"/>
              <a:ext cx="742500" cy="412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#0e2138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4698834" y="3545474"/>
              <a:ext cx="742500" cy="707700"/>
            </a:xfrm>
            <a:prstGeom prst="roundRect">
              <a:avLst>
                <a:gd fmla="val 16667" name="adj"/>
              </a:avLst>
            </a:prstGeom>
            <a:solidFill>
              <a:srgbClr val="F9C35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8"/>
            <p:cNvSpPr/>
            <p:nvPr/>
          </p:nvSpPr>
          <p:spPr>
            <a:xfrm>
              <a:off x="5695031" y="3545474"/>
              <a:ext cx="742500" cy="707700"/>
            </a:xfrm>
            <a:prstGeom prst="roundRect">
              <a:avLst>
                <a:gd fmla="val 16667" name="adj"/>
              </a:avLst>
            </a:prstGeom>
            <a:solidFill>
              <a:srgbClr val="FFD96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8"/>
            <p:cNvSpPr/>
            <p:nvPr/>
          </p:nvSpPr>
          <p:spPr>
            <a:xfrm>
              <a:off x="6691228" y="3545474"/>
              <a:ext cx="742500" cy="707700"/>
            </a:xfrm>
            <a:prstGeom prst="roundRect">
              <a:avLst>
                <a:gd fmla="val 16667" name="adj"/>
              </a:avLst>
            </a:prstGeom>
            <a:solidFill>
              <a:srgbClr val="FFE59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8"/>
            <p:cNvSpPr txBox="1"/>
            <p:nvPr/>
          </p:nvSpPr>
          <p:spPr>
            <a:xfrm>
              <a:off x="4698834" y="3692821"/>
              <a:ext cx="742500" cy="412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#f9c358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024" name="Google Shape;2024;p58"/>
            <p:cNvSpPr txBox="1"/>
            <p:nvPr/>
          </p:nvSpPr>
          <p:spPr>
            <a:xfrm>
              <a:off x="5695036" y="3692821"/>
              <a:ext cx="742500" cy="412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434343"/>
                  </a:solidFill>
                </a:rPr>
                <a:t>#ffd966</a:t>
              </a:r>
              <a:endParaRPr sz="1000">
                <a:solidFill>
                  <a:srgbClr val="434343"/>
                </a:solidFill>
              </a:endParaRPr>
            </a:p>
          </p:txBody>
        </p:sp>
        <p:sp>
          <p:nvSpPr>
            <p:cNvPr id="2025" name="Google Shape;2025;p58"/>
            <p:cNvSpPr txBox="1"/>
            <p:nvPr/>
          </p:nvSpPr>
          <p:spPr>
            <a:xfrm>
              <a:off x="6691238" y="3692821"/>
              <a:ext cx="742500" cy="412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434343"/>
                  </a:solidFill>
                </a:rPr>
                <a:t>#ffe599</a:t>
              </a:r>
              <a:endParaRPr sz="1000">
                <a:solidFill>
                  <a:srgbClr val="434343"/>
                </a:solidFill>
              </a:endParaRPr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7687416" y="3545474"/>
              <a:ext cx="742500" cy="707700"/>
            </a:xfrm>
            <a:prstGeom prst="roundRect">
              <a:avLst>
                <a:gd fmla="val 16667" name="adj"/>
              </a:avLst>
            </a:prstGeom>
            <a:solidFill>
              <a:srgbClr val="FFF2C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8"/>
            <p:cNvSpPr txBox="1"/>
            <p:nvPr/>
          </p:nvSpPr>
          <p:spPr>
            <a:xfrm>
              <a:off x="7687426" y="3692821"/>
              <a:ext cx="742500" cy="412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434343"/>
                  </a:solidFill>
                </a:rPr>
                <a:t>#fff2cc</a:t>
              </a:r>
              <a:endParaRPr sz="1000">
                <a:solidFill>
                  <a:srgbClr val="434343"/>
                </a:solidFill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31" name="Shape 2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2" name="Google Shape;2032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33" name="Google Shape;2033;p59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34" name="Google Shape;2034;p59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2035" name="Google Shape;2035;p5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7" name="Google Shape;2037;p59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2038" name="Google Shape;2038;p5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2" name="Google Shape;2042;p59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2043" name="Google Shape;2043;p5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5" name="Google Shape;2045;p59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2046" name="Google Shape;2046;p5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9" name="Google Shape;2049;p59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2050" name="Google Shape;2050;p5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2" name="Google Shape;2052;p59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2053" name="Google Shape;2053;p5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7" name="Google Shape;2057;p59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2058" name="Google Shape;2058;p5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2" name="Google Shape;2062;p59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2063" name="Google Shape;2063;p5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8" name="Google Shape;2068;p59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2069" name="Google Shape;2069;p5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3" name="Google Shape;2073;p59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2074" name="Google Shape;2074;p5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7" name="Google Shape;2077;p59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2078" name="Google Shape;2078;p5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4" name="Google Shape;2084;p59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2085" name="Google Shape;2085;p5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2" name="Google Shape;2092;p59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2093" name="Google Shape;2093;p59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9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9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9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7" name="Google Shape;2097;p59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2098" name="Google Shape;2098;p59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9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9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1" name="Google Shape;2101;p59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2102" name="Google Shape;2102;p59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9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9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5" name="Google Shape;2105;p59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2106" name="Google Shape;2106;p59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9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08" name="Google Shape;2108;p59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09" name="Google Shape;2109;p59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2110" name="Google Shape;2110;p59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9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9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9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4" name="Google Shape;2114;p59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2115" name="Google Shape;2115;p59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9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7" name="Google Shape;2117;p59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2118" name="Google Shape;2118;p59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9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120" name="Google Shape;2120;p59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21" name="Google Shape;2121;p59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2122" name="Google Shape;2122;p59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9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4" name="Google Shape;2124;p59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2125" name="Google Shape;2125;p59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9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7" name="Google Shape;2127;p59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2128" name="Google Shape;2128;p5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9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0" name="Google Shape;2130;p59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2131" name="Google Shape;2131;p59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9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9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9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9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9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9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9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9" name="Google Shape;2139;p59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2140" name="Google Shape;2140;p59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9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9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9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9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9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9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9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9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9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9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9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9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9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9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9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9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9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9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9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9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1" name="Google Shape;2161;p59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2162" name="Google Shape;2162;p59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9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9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9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6" name="Google Shape;2166;p59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2167" name="Google Shape;2167;p5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9" name="Google Shape;2179;p59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2180" name="Google Shape;2180;p59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9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2" name="Google Shape;2182;p59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2183" name="Google Shape;2183;p59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9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9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86" name="Google Shape;2186;p59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59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59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9" name="Google Shape;2189;p59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90" name="Google Shape;2190;p59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191" name="Google Shape;2191;p5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3" name="Google Shape;2193;p59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194" name="Google Shape;2194;p5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6" name="Google Shape;2196;p59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197" name="Google Shape;2197;p5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9" name="Google Shape;2199;p59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200" name="Google Shape;2200;p5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2" name="Google Shape;2202;p59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203" name="Google Shape;2203;p5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5" name="Google Shape;2205;p59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206" name="Google Shape;2206;p5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8" name="Google Shape;2208;p59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209" name="Google Shape;2209;p5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1" name="Google Shape;2211;p59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212" name="Google Shape;2212;p5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5" name="Google Shape;2215;p59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216" name="Google Shape;2216;p5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9" name="Google Shape;2219;p59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220" name="Google Shape;2220;p5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3" name="Google Shape;2223;p59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224" name="Google Shape;2224;p5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7" name="Google Shape;2227;p59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228" name="Google Shape;2228;p5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30" name="Google Shape;2230;p59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1" name="Google Shape;2231;p59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2" name="Google Shape;2232;p59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3" name="Google Shape;2233;p59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4" name="Google Shape;2234;p59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5" name="Google Shape;2235;p59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36" name="Google Shape;2236;p59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237" name="Google Shape;2237;p5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9" name="Google Shape;2239;p59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240" name="Google Shape;2240;p5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2" name="Google Shape;2242;p59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243" name="Google Shape;2243;p5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45" name="Google Shape;2245;p59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6" name="Google Shape;2246;p59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7" name="Google Shape;2247;p59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48" name="Google Shape;2248;p59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249" name="Google Shape;2249;p5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8" name="Google Shape;2258;p59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259" name="Google Shape;2259;p5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1" name="Google Shape;2261;p59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262" name="Google Shape;2262;p5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2" name="Google Shape;2282;p59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283" name="Google Shape;2283;p5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61" name="Google Shape;2361;p59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2" name="Google Shape;2362;p59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3" name="Google Shape;2363;p59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4" name="Google Shape;2364;p59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757F8C"/>
        </a:solidFill>
      </p:bgPr>
    </p:bg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33"/>
          <p:cNvSpPr txBox="1"/>
          <p:nvPr>
            <p:ph idx="2" type="title"/>
          </p:nvPr>
        </p:nvSpPr>
        <p:spPr>
          <a:xfrm>
            <a:off x="714032" y="95299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367" name="Google Shape;367;p33"/>
          <p:cNvSpPr txBox="1"/>
          <p:nvPr>
            <p:ph type="ctrTitle"/>
          </p:nvPr>
        </p:nvSpPr>
        <p:spPr>
          <a:xfrm>
            <a:off x="714026" y="1466425"/>
            <a:ext cx="3028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 &amp; SOLUTION</a:t>
            </a:r>
            <a:endParaRPr/>
          </a:p>
        </p:txBody>
      </p:sp>
      <p:sp>
        <p:nvSpPr>
          <p:cNvPr id="368" name="Google Shape;368;p33"/>
          <p:cNvSpPr txBox="1"/>
          <p:nvPr>
            <p:ph idx="1" type="subTitle"/>
          </p:nvPr>
        </p:nvSpPr>
        <p:spPr>
          <a:xfrm>
            <a:off x="714026" y="1928725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69" name="Google Shape;369;p33"/>
          <p:cNvSpPr txBox="1"/>
          <p:nvPr>
            <p:ph idx="3" type="ctrTitle"/>
          </p:nvPr>
        </p:nvSpPr>
        <p:spPr>
          <a:xfrm>
            <a:off x="3926526" y="1466425"/>
            <a:ext cx="3028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ANALYSIS &amp; TARGET</a:t>
            </a:r>
            <a:endParaRPr/>
          </a:p>
        </p:txBody>
      </p:sp>
      <p:sp>
        <p:nvSpPr>
          <p:cNvPr id="370" name="Google Shape;370;p33"/>
          <p:cNvSpPr txBox="1"/>
          <p:nvPr>
            <p:ph idx="4" type="subTitle"/>
          </p:nvPr>
        </p:nvSpPr>
        <p:spPr>
          <a:xfrm>
            <a:off x="3926526" y="1928725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71" name="Google Shape;371;p33"/>
          <p:cNvSpPr txBox="1"/>
          <p:nvPr>
            <p:ph idx="5" type="title"/>
          </p:nvPr>
        </p:nvSpPr>
        <p:spPr>
          <a:xfrm>
            <a:off x="3926532" y="952993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372" name="Google Shape;372;p33"/>
          <p:cNvSpPr txBox="1"/>
          <p:nvPr>
            <p:ph idx="6" type="ctrTitle"/>
          </p:nvPr>
        </p:nvSpPr>
        <p:spPr>
          <a:xfrm>
            <a:off x="714026" y="3420850"/>
            <a:ext cx="3028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PROCESS</a:t>
            </a:r>
            <a:endParaRPr/>
          </a:p>
        </p:txBody>
      </p:sp>
      <p:sp>
        <p:nvSpPr>
          <p:cNvPr id="373" name="Google Shape;373;p33"/>
          <p:cNvSpPr txBox="1"/>
          <p:nvPr>
            <p:ph idx="7" type="subTitle"/>
          </p:nvPr>
        </p:nvSpPr>
        <p:spPr>
          <a:xfrm>
            <a:off x="714026" y="38831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74" name="Google Shape;374;p33"/>
          <p:cNvSpPr txBox="1"/>
          <p:nvPr>
            <p:ph idx="8" type="title"/>
          </p:nvPr>
        </p:nvSpPr>
        <p:spPr>
          <a:xfrm>
            <a:off x="714032" y="290741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375" name="Google Shape;375;p33"/>
          <p:cNvSpPr txBox="1"/>
          <p:nvPr>
            <p:ph idx="9" type="ctrTitle"/>
          </p:nvPr>
        </p:nvSpPr>
        <p:spPr>
          <a:xfrm>
            <a:off x="3926526" y="3420850"/>
            <a:ext cx="30282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</a:t>
            </a:r>
            <a:r>
              <a:rPr lang="en"/>
              <a:t>CONSULTANTS</a:t>
            </a:r>
            <a:endParaRPr/>
          </a:p>
        </p:txBody>
      </p:sp>
      <p:sp>
        <p:nvSpPr>
          <p:cNvPr id="376" name="Google Shape;376;p33"/>
          <p:cNvSpPr txBox="1"/>
          <p:nvPr>
            <p:ph idx="13" type="subTitle"/>
          </p:nvPr>
        </p:nvSpPr>
        <p:spPr>
          <a:xfrm>
            <a:off x="3926526" y="3883150"/>
            <a:ext cx="2428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77" name="Google Shape;377;p33"/>
          <p:cNvSpPr txBox="1"/>
          <p:nvPr>
            <p:ph idx="14" type="title"/>
          </p:nvPr>
        </p:nvSpPr>
        <p:spPr>
          <a:xfrm>
            <a:off x="3926532" y="2907418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68" name="Shape 2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9" name="Google Shape;2369;p60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370" name="Google Shape;2370;p60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0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0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0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0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0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6" name="Google Shape;2376;p60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377" name="Google Shape;2377;p60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0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0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0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0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0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0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0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0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0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0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0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0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0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0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0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0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0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0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0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0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0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0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0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0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0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0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0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0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0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0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0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0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0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0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0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0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0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0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0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0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0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0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0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0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0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0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0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0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0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0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0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0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0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0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0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0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0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0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0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0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0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0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0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0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0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0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0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0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0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0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0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0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0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0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0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0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0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0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0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0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0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0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0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0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0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0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0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0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0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0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0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0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0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0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0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0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0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0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0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0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0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0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0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0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0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0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0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0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0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0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0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0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0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0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0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0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0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0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0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0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0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0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0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0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0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0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0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0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0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0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0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0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0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0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0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0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0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0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0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0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0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0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0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0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0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0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0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0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0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0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0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0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0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0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0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0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0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0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0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0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0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0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0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0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0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0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0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0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0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0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0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0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0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0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0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0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0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0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0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0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0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0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0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0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0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0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0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0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0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0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0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0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0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0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0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0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0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0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0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0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0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0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0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0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0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0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0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0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0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0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0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0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0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0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0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0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0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0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0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0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0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0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0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0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0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0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0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0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0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0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0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0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0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0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0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0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0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0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0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0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0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0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0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0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0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0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0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0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0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0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0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0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0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0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0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0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0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0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0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0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0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0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0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0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0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0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0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0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0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0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0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0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0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0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0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0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0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0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0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0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0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0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0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0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0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0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0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0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0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0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0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0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0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0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0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0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0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0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0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0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0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0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0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0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0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0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0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0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0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0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0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0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0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0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0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0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0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0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0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0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0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0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0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0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0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0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0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0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0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0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0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0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0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0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0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0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0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0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0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0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0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0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0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0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0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0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0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0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0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0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0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0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0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0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0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0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0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0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0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0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0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0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0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0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0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0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0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0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0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0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0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0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0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0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0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0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0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0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0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0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0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0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0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0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0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0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0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0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0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0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0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0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0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0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0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0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0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0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0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0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0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0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0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0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0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0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0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0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0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0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0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0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0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0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0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0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0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0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0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0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0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0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0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0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0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0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0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0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0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0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0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0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0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0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0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0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0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0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0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0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0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0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0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0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0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0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0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0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0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0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0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0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0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0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0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0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0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0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0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0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0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0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0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0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0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0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0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0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0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0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0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0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0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0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0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0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0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0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0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0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0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0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0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0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0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0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0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0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0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0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0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0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0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0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0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0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0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0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0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0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0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0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0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0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0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0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0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0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0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0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0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0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0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0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0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0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0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0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0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0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0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0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0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0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0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0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0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0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0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0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0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0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0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0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0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0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0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0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0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0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0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0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0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0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0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0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0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0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0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0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0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0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0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0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0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0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0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0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0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0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0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0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0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0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0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0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0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0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0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0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0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0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0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0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0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0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0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0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0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0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0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0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0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0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0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0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0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0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0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0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0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0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0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0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0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0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0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0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0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0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0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0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0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0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0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0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0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0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0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0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0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0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0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0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0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0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0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0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0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0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0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0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0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0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0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0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0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0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0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0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0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0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0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0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0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0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0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0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0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0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0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0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0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0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0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0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0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0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0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0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0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0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0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0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0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0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0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0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0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0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0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0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0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0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0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0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0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0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0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0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0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0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0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0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0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0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0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0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0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0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0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0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0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0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0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0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0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0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0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0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0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0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0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0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0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0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0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0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0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0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0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0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0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0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0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0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0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0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0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0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0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0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0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0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0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0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0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0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0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0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0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0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0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0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0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0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0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0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0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0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0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0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0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0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0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0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0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0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0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0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0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0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0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0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0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0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0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0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0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0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0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0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0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0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0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0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0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0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0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0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0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0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0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0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0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0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0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0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0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0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0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0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0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0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0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0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0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0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0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0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0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0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0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0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0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0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0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0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0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0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0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0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0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0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0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0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0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0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0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0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0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0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0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0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0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0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0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0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0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0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0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0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0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0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0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0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0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0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0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0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0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0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0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0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0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0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0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0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0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0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0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0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0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0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0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0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0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0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0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0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0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0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0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0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0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0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0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0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0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0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0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0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0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0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0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0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0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0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0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0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0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0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0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0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0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0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0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0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0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0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0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0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0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0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0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0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0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0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0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0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0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0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0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0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0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0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0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0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0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0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0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0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0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0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0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0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0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0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0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0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0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0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0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0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0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0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0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0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0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0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0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0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0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0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0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0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0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0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0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0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0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0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0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0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0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0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0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0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0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0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0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0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0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0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0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0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0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0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0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0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0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0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0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0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0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0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0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0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0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0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0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0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0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0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0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0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0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0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0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0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0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0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0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0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0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0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0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0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0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0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0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0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0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0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0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0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0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0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0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0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0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0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0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0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0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0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0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0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0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0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0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0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0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0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0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0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0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0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0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0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0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0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0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0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0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0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0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0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0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0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0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0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0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0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0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0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0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0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0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0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0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0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0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0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0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0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0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0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0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0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0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0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0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0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0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0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0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0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0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0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0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0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0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0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0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0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0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0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0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0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0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0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0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0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0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0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0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0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0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0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0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0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0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0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0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0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0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0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0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0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0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0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0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0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0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0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0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0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0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0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0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0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0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0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0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0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0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0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0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0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0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0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0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0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0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0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0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0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0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0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0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0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0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0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0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0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0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0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0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0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0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0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0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0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0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0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0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0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0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0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0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0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0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0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0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0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0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0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0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0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0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0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0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0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0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0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0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0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0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0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0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0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0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0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0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0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0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0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0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0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0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0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0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0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0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0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0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0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0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0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0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0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0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0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0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0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0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0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0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0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0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0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0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0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0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0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0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0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0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0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0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0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0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0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0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0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0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0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0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0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0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0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0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0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0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0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0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0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0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0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0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0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0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0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0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0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0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0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0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0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0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0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0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0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0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0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0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0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0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0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0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0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0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0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0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0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0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0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0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0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0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0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0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0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0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0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0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0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0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0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0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0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0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0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0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0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0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0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0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0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0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0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0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0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0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0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0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0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0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0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0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0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0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0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0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0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0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0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0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0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0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0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0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0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0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0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0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0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0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0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0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0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0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0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0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0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0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0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0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0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0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0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0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0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0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0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0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0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0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0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0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0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0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0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0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0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0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0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0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0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0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0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0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0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0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0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0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0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0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0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0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0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0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0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0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0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0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0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0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0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0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0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0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0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0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0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0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0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0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0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0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0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0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0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0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0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0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0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0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0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0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0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0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0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0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0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0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0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0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0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0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0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0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0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0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0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0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0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0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0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0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0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0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0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0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0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0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0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0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0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0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0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0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0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0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0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0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0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0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0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0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0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0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0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0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0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0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0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0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0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0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0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0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0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0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0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0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0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0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0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0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0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0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0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0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0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0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0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0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0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0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0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0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0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0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0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0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0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0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0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0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0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0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0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0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0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0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0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0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0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0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0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0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0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0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0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0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0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0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0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0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0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0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0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0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0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0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0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0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0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0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0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0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0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0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0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0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0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0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0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0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0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0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0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0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0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0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0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0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0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0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0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0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0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0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0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0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0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0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0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0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0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0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0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0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0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0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0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0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0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0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0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0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0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0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0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0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0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0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0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0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0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0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0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0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0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0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0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0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0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0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0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0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0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0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0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0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0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0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0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0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0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0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0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0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0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0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0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0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0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0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0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0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0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0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0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0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0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0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0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0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0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0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0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0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0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0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0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0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0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0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0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0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0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0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0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0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0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0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0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0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9" name="Google Shape;3949;p60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3950" name="Google Shape;3950;p60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0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0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0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0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0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0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0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0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0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0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0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0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0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0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0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0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0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0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0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0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0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0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0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0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0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0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0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0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0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0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0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0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0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0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0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0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0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0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0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0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0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0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0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0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0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0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0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0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0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0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01" name="Google Shape;4001;p60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002" name="Google Shape;4002;p60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0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04" name="Google Shape;4004;p60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005" name="Google Shape;4005;p60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0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07" name="Google Shape;4007;p60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008" name="Google Shape;4008;p60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0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0" name="Google Shape;4010;p60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011" name="Google Shape;4011;p60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0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3" name="Google Shape;4013;p60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014" name="Google Shape;4014;p60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0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16" name="Google Shape;4016;p60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17" name="Google Shape;4017;p60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018" name="Google Shape;4018;p60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0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0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1" name="Google Shape;4021;p60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022" name="Google Shape;4022;p60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0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0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25" name="Google Shape;4025;p60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26" name="Google Shape;4026;p60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027" name="Google Shape;4027;p60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0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29" name="Google Shape;4029;p60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0" name="Google Shape;4030;p60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31" name="Google Shape;4031;p60"/>
          <p:cNvGrpSpPr/>
          <p:nvPr/>
        </p:nvGrpSpPr>
        <p:grpSpPr>
          <a:xfrm>
            <a:off x="3561370" y="3009282"/>
            <a:ext cx="2241344" cy="1330656"/>
            <a:chOff x="230250" y="739925"/>
            <a:chExt cx="7124425" cy="4229675"/>
          </a:xfrm>
        </p:grpSpPr>
        <p:sp>
          <p:nvSpPr>
            <p:cNvPr id="4032" name="Google Shape;4032;p60"/>
            <p:cNvSpPr/>
            <p:nvPr/>
          </p:nvSpPr>
          <p:spPr>
            <a:xfrm>
              <a:off x="2001525" y="3293875"/>
              <a:ext cx="920575" cy="1635500"/>
            </a:xfrm>
            <a:custGeom>
              <a:rect b="b" l="l" r="r" t="t"/>
              <a:pathLst>
                <a:path extrusionOk="0" fill="none" h="65420" w="36823">
                  <a:moveTo>
                    <a:pt x="5928" y="64827"/>
                  </a:moveTo>
                  <a:lnTo>
                    <a:pt x="6158" y="49755"/>
                  </a:lnTo>
                  <a:lnTo>
                    <a:pt x="8202" y="42327"/>
                  </a:lnTo>
                  <a:lnTo>
                    <a:pt x="8795" y="36351"/>
                  </a:lnTo>
                  <a:lnTo>
                    <a:pt x="8795" y="28912"/>
                  </a:lnTo>
                  <a:lnTo>
                    <a:pt x="3049" y="23347"/>
                  </a:lnTo>
                  <a:lnTo>
                    <a:pt x="0" y="12291"/>
                  </a:lnTo>
                  <a:lnTo>
                    <a:pt x="11601" y="1"/>
                  </a:lnTo>
                  <a:lnTo>
                    <a:pt x="19319" y="4259"/>
                  </a:lnTo>
                  <a:lnTo>
                    <a:pt x="27266" y="11747"/>
                  </a:lnTo>
                  <a:lnTo>
                    <a:pt x="36823" y="15472"/>
                  </a:lnTo>
                  <a:lnTo>
                    <a:pt x="34827" y="25803"/>
                  </a:lnTo>
                  <a:lnTo>
                    <a:pt x="26722" y="36944"/>
                  </a:lnTo>
                  <a:lnTo>
                    <a:pt x="19924" y="49198"/>
                  </a:lnTo>
                  <a:lnTo>
                    <a:pt x="11008" y="60690"/>
                  </a:lnTo>
                  <a:lnTo>
                    <a:pt x="5335" y="6542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0"/>
            <p:cNvSpPr/>
            <p:nvPr/>
          </p:nvSpPr>
          <p:spPr>
            <a:xfrm>
              <a:off x="294050" y="1435525"/>
              <a:ext cx="2107300" cy="2180450"/>
            </a:xfrm>
            <a:custGeom>
              <a:rect b="b" l="l" r="r" t="t"/>
              <a:pathLst>
                <a:path extrusionOk="0" fill="none" h="87218" w="84292">
                  <a:moveTo>
                    <a:pt x="79900" y="75157"/>
                  </a:moveTo>
                  <a:lnTo>
                    <a:pt x="77916" y="83262"/>
                  </a:lnTo>
                  <a:lnTo>
                    <a:pt x="68299" y="87218"/>
                  </a:lnTo>
                  <a:lnTo>
                    <a:pt x="61610" y="72314"/>
                  </a:lnTo>
                  <a:lnTo>
                    <a:pt x="48376" y="64524"/>
                  </a:lnTo>
                  <a:lnTo>
                    <a:pt x="37489" y="50685"/>
                  </a:lnTo>
                  <a:lnTo>
                    <a:pt x="32771" y="39181"/>
                  </a:lnTo>
                  <a:lnTo>
                    <a:pt x="28525" y="27000"/>
                  </a:lnTo>
                  <a:lnTo>
                    <a:pt x="19779" y="19379"/>
                  </a:lnTo>
                  <a:lnTo>
                    <a:pt x="1" y="14057"/>
                  </a:lnTo>
                  <a:lnTo>
                    <a:pt x="5227" y="0"/>
                  </a:lnTo>
                  <a:lnTo>
                    <a:pt x="40380" y="3605"/>
                  </a:lnTo>
                  <a:lnTo>
                    <a:pt x="53662" y="9254"/>
                  </a:lnTo>
                  <a:lnTo>
                    <a:pt x="56711" y="17734"/>
                  </a:lnTo>
                  <a:lnTo>
                    <a:pt x="69727" y="26177"/>
                  </a:lnTo>
                  <a:lnTo>
                    <a:pt x="84291" y="20649"/>
                  </a:lnTo>
                  <a:lnTo>
                    <a:pt x="79465" y="38165"/>
                  </a:lnTo>
                  <a:lnTo>
                    <a:pt x="72207" y="46960"/>
                  </a:lnTo>
                  <a:lnTo>
                    <a:pt x="64791" y="54677"/>
                  </a:lnTo>
                  <a:lnTo>
                    <a:pt x="54497" y="63206"/>
                  </a:lnTo>
                  <a:lnTo>
                    <a:pt x="62094" y="63556"/>
                  </a:lnTo>
                  <a:lnTo>
                    <a:pt x="66098" y="74335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0"/>
            <p:cNvSpPr/>
            <p:nvPr/>
          </p:nvSpPr>
          <p:spPr>
            <a:xfrm>
              <a:off x="2241950" y="3529150"/>
              <a:ext cx="49625" cy="247725"/>
            </a:xfrm>
            <a:custGeom>
              <a:rect b="b" l="l" r="r" t="t"/>
              <a:pathLst>
                <a:path extrusionOk="0" fill="none" h="9909" w="1985">
                  <a:moveTo>
                    <a:pt x="1984" y="990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0"/>
            <p:cNvSpPr/>
            <p:nvPr/>
          </p:nvSpPr>
          <p:spPr>
            <a:xfrm>
              <a:off x="2241950" y="3400325"/>
              <a:ext cx="441250" cy="371700"/>
            </a:xfrm>
            <a:custGeom>
              <a:rect b="b" l="l" r="r" t="t"/>
              <a:pathLst>
                <a:path extrusionOk="0" fill="none" h="14868" w="17650">
                  <a:moveTo>
                    <a:pt x="11952" y="14868"/>
                  </a:moveTo>
                  <a:lnTo>
                    <a:pt x="0" y="4670"/>
                  </a:lnTo>
                  <a:lnTo>
                    <a:pt x="9702" y="1"/>
                  </a:lnTo>
                  <a:lnTo>
                    <a:pt x="17649" y="7489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0"/>
            <p:cNvSpPr/>
            <p:nvPr/>
          </p:nvSpPr>
          <p:spPr>
            <a:xfrm>
              <a:off x="2254050" y="3517075"/>
              <a:ext cx="457575" cy="70475"/>
            </a:xfrm>
            <a:custGeom>
              <a:rect b="b" l="l" r="r" t="t"/>
              <a:pathLst>
                <a:path extrusionOk="0" fill="none" h="2819" w="18303">
                  <a:moveTo>
                    <a:pt x="0" y="0"/>
                  </a:moveTo>
                  <a:lnTo>
                    <a:pt x="18303" y="2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0"/>
            <p:cNvSpPr/>
            <p:nvPr/>
          </p:nvSpPr>
          <p:spPr>
            <a:xfrm>
              <a:off x="2463625" y="3784100"/>
              <a:ext cx="77125" cy="358075"/>
            </a:xfrm>
            <a:custGeom>
              <a:rect b="b" l="l" r="r" t="t"/>
              <a:pathLst>
                <a:path extrusionOk="0" fill="none" h="14323" w="3085">
                  <a:moveTo>
                    <a:pt x="0" y="14323"/>
                  </a:moveTo>
                  <a:lnTo>
                    <a:pt x="308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0"/>
            <p:cNvSpPr/>
            <p:nvPr/>
          </p:nvSpPr>
          <p:spPr>
            <a:xfrm>
              <a:off x="2540725" y="3772000"/>
              <a:ext cx="128875" cy="445500"/>
            </a:xfrm>
            <a:custGeom>
              <a:rect b="b" l="l" r="r" t="t"/>
              <a:pathLst>
                <a:path extrusionOk="0" fill="none" h="17820" w="5155">
                  <a:moveTo>
                    <a:pt x="1" y="1"/>
                  </a:moveTo>
                  <a:lnTo>
                    <a:pt x="5154" y="17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0"/>
            <p:cNvSpPr/>
            <p:nvPr/>
          </p:nvSpPr>
          <p:spPr>
            <a:xfrm>
              <a:off x="2540725" y="3772000"/>
              <a:ext cx="331475" cy="166950"/>
            </a:xfrm>
            <a:custGeom>
              <a:rect b="b" l="l" r="r" t="t"/>
              <a:pathLst>
                <a:path extrusionOk="0" fill="none" h="6678" w="13259">
                  <a:moveTo>
                    <a:pt x="1" y="1"/>
                  </a:moveTo>
                  <a:lnTo>
                    <a:pt x="13259" y="667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0"/>
            <p:cNvSpPr/>
            <p:nvPr/>
          </p:nvSpPr>
          <p:spPr>
            <a:xfrm>
              <a:off x="2552825" y="3677050"/>
              <a:ext cx="360525" cy="94975"/>
            </a:xfrm>
            <a:custGeom>
              <a:rect b="b" l="l" r="r" t="t"/>
              <a:pathLst>
                <a:path extrusionOk="0" fill="none" h="3799" w="14421">
                  <a:moveTo>
                    <a:pt x="14420" y="0"/>
                  </a:moveTo>
                  <a:lnTo>
                    <a:pt x="1" y="379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0"/>
            <p:cNvSpPr/>
            <p:nvPr/>
          </p:nvSpPr>
          <p:spPr>
            <a:xfrm>
              <a:off x="2221375" y="3772000"/>
              <a:ext cx="75925" cy="244675"/>
            </a:xfrm>
            <a:custGeom>
              <a:rect b="b" l="l" r="r" t="t"/>
              <a:pathLst>
                <a:path extrusionOk="0" fill="none" h="9787" w="3037">
                  <a:moveTo>
                    <a:pt x="1" y="9787"/>
                  </a:moveTo>
                  <a:lnTo>
                    <a:pt x="303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0"/>
            <p:cNvSpPr/>
            <p:nvPr/>
          </p:nvSpPr>
          <p:spPr>
            <a:xfrm>
              <a:off x="2297275" y="3772000"/>
              <a:ext cx="166375" cy="370175"/>
            </a:xfrm>
            <a:custGeom>
              <a:rect b="b" l="l" r="r" t="t"/>
              <a:pathLst>
                <a:path extrusionOk="0" fill="none" h="14807" w="6655">
                  <a:moveTo>
                    <a:pt x="1" y="1"/>
                  </a:moveTo>
                  <a:lnTo>
                    <a:pt x="6654" y="1480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0"/>
            <p:cNvSpPr/>
            <p:nvPr/>
          </p:nvSpPr>
          <p:spPr>
            <a:xfrm>
              <a:off x="2463625" y="4150925"/>
              <a:ext cx="20875" cy="378350"/>
            </a:xfrm>
            <a:custGeom>
              <a:rect b="b" l="l" r="r" t="t"/>
              <a:pathLst>
                <a:path extrusionOk="0" fill="none" h="15134" w="835">
                  <a:moveTo>
                    <a:pt x="0" y="1"/>
                  </a:moveTo>
                  <a:lnTo>
                    <a:pt x="835" y="151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0"/>
            <p:cNvSpPr/>
            <p:nvPr/>
          </p:nvSpPr>
          <p:spPr>
            <a:xfrm>
              <a:off x="2207175" y="4345400"/>
              <a:ext cx="271275" cy="192350"/>
            </a:xfrm>
            <a:custGeom>
              <a:rect b="b" l="l" r="r" t="t"/>
              <a:pathLst>
                <a:path extrusionOk="0" fill="none" h="7694" w="10851">
                  <a:moveTo>
                    <a:pt x="0" y="0"/>
                  </a:moveTo>
                  <a:lnTo>
                    <a:pt x="10851" y="76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0"/>
            <p:cNvSpPr/>
            <p:nvPr/>
          </p:nvSpPr>
          <p:spPr>
            <a:xfrm>
              <a:off x="2218950" y="4145500"/>
              <a:ext cx="260425" cy="48100"/>
            </a:xfrm>
            <a:custGeom>
              <a:rect b="b" l="l" r="r" t="t"/>
              <a:pathLst>
                <a:path extrusionOk="0" fill="none" h="1924" w="10417">
                  <a:moveTo>
                    <a:pt x="1" y="1923"/>
                  </a:moveTo>
                  <a:lnTo>
                    <a:pt x="1041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0"/>
            <p:cNvSpPr/>
            <p:nvPr/>
          </p:nvSpPr>
          <p:spPr>
            <a:xfrm>
              <a:off x="2473900" y="4150925"/>
              <a:ext cx="190550" cy="75950"/>
            </a:xfrm>
            <a:custGeom>
              <a:rect b="b" l="l" r="r" t="t"/>
              <a:pathLst>
                <a:path extrusionOk="0" fill="none" h="3038" w="7622">
                  <a:moveTo>
                    <a:pt x="7621" y="3037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0"/>
            <p:cNvSpPr/>
            <p:nvPr/>
          </p:nvSpPr>
          <p:spPr>
            <a:xfrm>
              <a:off x="2149700" y="4558600"/>
              <a:ext cx="127050" cy="245275"/>
            </a:xfrm>
            <a:custGeom>
              <a:rect b="b" l="l" r="r" t="t"/>
              <a:pathLst>
                <a:path extrusionOk="0" fill="none" h="9811" w="5082">
                  <a:moveTo>
                    <a:pt x="1" y="0"/>
                  </a:moveTo>
                  <a:lnTo>
                    <a:pt x="5081" y="981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0"/>
            <p:cNvSpPr/>
            <p:nvPr/>
          </p:nvSpPr>
          <p:spPr>
            <a:xfrm>
              <a:off x="2156650" y="4529250"/>
              <a:ext cx="327850" cy="29375"/>
            </a:xfrm>
            <a:custGeom>
              <a:rect b="b" l="l" r="r" t="t"/>
              <a:pathLst>
                <a:path extrusionOk="0" fill="none" h="1175" w="13114">
                  <a:moveTo>
                    <a:pt x="1" y="1174"/>
                  </a:moveTo>
                  <a:lnTo>
                    <a:pt x="1311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0"/>
            <p:cNvSpPr/>
            <p:nvPr/>
          </p:nvSpPr>
          <p:spPr>
            <a:xfrm>
              <a:off x="2077725" y="3529150"/>
              <a:ext cx="164250" cy="333600"/>
            </a:xfrm>
            <a:custGeom>
              <a:rect b="b" l="l" r="r" t="t"/>
              <a:pathLst>
                <a:path extrusionOk="0" fill="none" h="13344" w="6570">
                  <a:moveTo>
                    <a:pt x="1" y="13344"/>
                  </a:moveTo>
                  <a:lnTo>
                    <a:pt x="6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0"/>
            <p:cNvSpPr/>
            <p:nvPr/>
          </p:nvSpPr>
          <p:spPr>
            <a:xfrm>
              <a:off x="2297275" y="3772000"/>
              <a:ext cx="243475" cy="25"/>
            </a:xfrm>
            <a:custGeom>
              <a:rect b="b" l="l" r="r" t="t"/>
              <a:pathLst>
                <a:path extrusionOk="0" fill="none" h="1" w="9739">
                  <a:moveTo>
                    <a:pt x="1" y="1"/>
                  </a:moveTo>
                  <a:lnTo>
                    <a:pt x="97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0"/>
            <p:cNvSpPr/>
            <p:nvPr/>
          </p:nvSpPr>
          <p:spPr>
            <a:xfrm>
              <a:off x="2206550" y="4150925"/>
              <a:ext cx="267375" cy="201150"/>
            </a:xfrm>
            <a:custGeom>
              <a:rect b="b" l="l" r="r" t="t"/>
              <a:pathLst>
                <a:path extrusionOk="0" fill="none" h="8046" w="10695">
                  <a:moveTo>
                    <a:pt x="1" y="8045"/>
                  </a:moveTo>
                  <a:lnTo>
                    <a:pt x="1069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0"/>
            <p:cNvSpPr/>
            <p:nvPr/>
          </p:nvSpPr>
          <p:spPr>
            <a:xfrm>
              <a:off x="412000" y="1451850"/>
              <a:ext cx="148825" cy="202950"/>
            </a:xfrm>
            <a:custGeom>
              <a:rect b="b" l="l" r="r" t="t"/>
              <a:pathLst>
                <a:path extrusionOk="0" fill="none" h="8118" w="5953">
                  <a:moveTo>
                    <a:pt x="1" y="0"/>
                  </a:moveTo>
                  <a:lnTo>
                    <a:pt x="5952" y="811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0"/>
            <p:cNvSpPr/>
            <p:nvPr/>
          </p:nvSpPr>
          <p:spPr>
            <a:xfrm>
              <a:off x="300100" y="1654775"/>
              <a:ext cx="272525" cy="116750"/>
            </a:xfrm>
            <a:custGeom>
              <a:rect b="b" l="l" r="r" t="t"/>
              <a:pathLst>
                <a:path extrusionOk="0" fill="none" h="4670" w="10901">
                  <a:moveTo>
                    <a:pt x="1" y="4670"/>
                  </a:moveTo>
                  <a:lnTo>
                    <a:pt x="10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0"/>
            <p:cNvSpPr/>
            <p:nvPr/>
          </p:nvSpPr>
          <p:spPr>
            <a:xfrm>
              <a:off x="564725" y="1658100"/>
              <a:ext cx="223825" cy="252225"/>
            </a:xfrm>
            <a:custGeom>
              <a:rect b="b" l="l" r="r" t="t"/>
              <a:pathLst>
                <a:path extrusionOk="0" fill="none" h="10089" w="8953">
                  <a:moveTo>
                    <a:pt x="1" y="0"/>
                  </a:moveTo>
                  <a:lnTo>
                    <a:pt x="8952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0"/>
            <p:cNvSpPr/>
            <p:nvPr/>
          </p:nvSpPr>
          <p:spPr>
            <a:xfrm>
              <a:off x="809075" y="1695300"/>
              <a:ext cx="109500" cy="215025"/>
            </a:xfrm>
            <a:custGeom>
              <a:rect b="b" l="l" r="r" t="t"/>
              <a:pathLst>
                <a:path extrusionOk="0" fill="none" h="8601" w="4380">
                  <a:moveTo>
                    <a:pt x="1" y="8601"/>
                  </a:moveTo>
                  <a:lnTo>
                    <a:pt x="438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0"/>
            <p:cNvSpPr/>
            <p:nvPr/>
          </p:nvSpPr>
          <p:spPr>
            <a:xfrm>
              <a:off x="560800" y="1654775"/>
              <a:ext cx="369875" cy="40550"/>
            </a:xfrm>
            <a:custGeom>
              <a:rect b="b" l="l" r="r" t="t"/>
              <a:pathLst>
                <a:path extrusionOk="0" fill="none" h="1622" w="14795">
                  <a:moveTo>
                    <a:pt x="14795" y="1621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0"/>
            <p:cNvSpPr/>
            <p:nvPr/>
          </p:nvSpPr>
          <p:spPr>
            <a:xfrm>
              <a:off x="560800" y="1525625"/>
              <a:ext cx="722200" cy="129175"/>
            </a:xfrm>
            <a:custGeom>
              <a:rect b="b" l="l" r="r" t="t"/>
              <a:pathLst>
                <a:path extrusionOk="0" fill="none" h="5167" w="28888">
                  <a:moveTo>
                    <a:pt x="28887" y="1"/>
                  </a:moveTo>
                  <a:lnTo>
                    <a:pt x="0" y="51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0"/>
            <p:cNvSpPr/>
            <p:nvPr/>
          </p:nvSpPr>
          <p:spPr>
            <a:xfrm>
              <a:off x="1154750" y="1525625"/>
              <a:ext cx="128250" cy="363850"/>
            </a:xfrm>
            <a:custGeom>
              <a:rect b="b" l="l" r="r" t="t"/>
              <a:pathLst>
                <a:path extrusionOk="0" fill="none" h="14554" w="5130">
                  <a:moveTo>
                    <a:pt x="5129" y="1"/>
                  </a:moveTo>
                  <a:lnTo>
                    <a:pt x="0" y="14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0"/>
            <p:cNvSpPr/>
            <p:nvPr/>
          </p:nvSpPr>
          <p:spPr>
            <a:xfrm>
              <a:off x="918550" y="1695300"/>
              <a:ext cx="236225" cy="194175"/>
            </a:xfrm>
            <a:custGeom>
              <a:rect b="b" l="l" r="r" t="t"/>
              <a:pathLst>
                <a:path extrusionOk="0" fill="none" h="7767" w="9449">
                  <a:moveTo>
                    <a:pt x="1" y="0"/>
                  </a:moveTo>
                  <a:lnTo>
                    <a:pt x="9448" y="77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0"/>
            <p:cNvSpPr/>
            <p:nvPr/>
          </p:nvSpPr>
          <p:spPr>
            <a:xfrm>
              <a:off x="995075" y="1889450"/>
              <a:ext cx="159700" cy="215350"/>
            </a:xfrm>
            <a:custGeom>
              <a:rect b="b" l="l" r="r" t="t"/>
              <a:pathLst>
                <a:path extrusionOk="0" fill="none" h="8614" w="6388">
                  <a:moveTo>
                    <a:pt x="0" y="8613"/>
                  </a:moveTo>
                  <a:lnTo>
                    <a:pt x="638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0"/>
            <p:cNvSpPr/>
            <p:nvPr/>
          </p:nvSpPr>
          <p:spPr>
            <a:xfrm>
              <a:off x="918550" y="1525625"/>
              <a:ext cx="364450" cy="169700"/>
            </a:xfrm>
            <a:custGeom>
              <a:rect b="b" l="l" r="r" t="t"/>
              <a:pathLst>
                <a:path extrusionOk="0" fill="none" h="6788" w="14578">
                  <a:moveTo>
                    <a:pt x="1" y="6787"/>
                  </a:moveTo>
                  <a:lnTo>
                    <a:pt x="1457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0"/>
            <p:cNvSpPr/>
            <p:nvPr/>
          </p:nvSpPr>
          <p:spPr>
            <a:xfrm>
              <a:off x="1154750" y="1889450"/>
              <a:ext cx="176025" cy="242250"/>
            </a:xfrm>
            <a:custGeom>
              <a:rect b="b" l="l" r="r" t="t"/>
              <a:pathLst>
                <a:path extrusionOk="0" fill="none" h="9690" w="7041">
                  <a:moveTo>
                    <a:pt x="0" y="0"/>
                  </a:moveTo>
                  <a:lnTo>
                    <a:pt x="7041" y="9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0"/>
            <p:cNvSpPr/>
            <p:nvPr/>
          </p:nvSpPr>
          <p:spPr>
            <a:xfrm>
              <a:off x="1330750" y="1821700"/>
              <a:ext cx="129150" cy="310000"/>
            </a:xfrm>
            <a:custGeom>
              <a:rect b="b" l="l" r="r" t="t"/>
              <a:pathLst>
                <a:path extrusionOk="0" fill="none" h="12400" w="5166">
                  <a:moveTo>
                    <a:pt x="1" y="12400"/>
                  </a:moveTo>
                  <a:lnTo>
                    <a:pt x="516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0"/>
            <p:cNvSpPr/>
            <p:nvPr/>
          </p:nvSpPr>
          <p:spPr>
            <a:xfrm>
              <a:off x="1459875" y="1666875"/>
              <a:ext cx="175750" cy="154850"/>
            </a:xfrm>
            <a:custGeom>
              <a:rect b="b" l="l" r="r" t="t"/>
              <a:pathLst>
                <a:path extrusionOk="0" fill="none" h="6194" w="7030">
                  <a:moveTo>
                    <a:pt x="1" y="6194"/>
                  </a:moveTo>
                  <a:lnTo>
                    <a:pt x="702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0"/>
            <p:cNvSpPr/>
            <p:nvPr/>
          </p:nvSpPr>
          <p:spPr>
            <a:xfrm>
              <a:off x="1154750" y="1821700"/>
              <a:ext cx="305150" cy="67775"/>
            </a:xfrm>
            <a:custGeom>
              <a:rect b="b" l="l" r="r" t="t"/>
              <a:pathLst>
                <a:path extrusionOk="0" fill="none" h="2711" w="12206">
                  <a:moveTo>
                    <a:pt x="0" y="2710"/>
                  </a:moveTo>
                  <a:lnTo>
                    <a:pt x="122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0"/>
            <p:cNvSpPr/>
            <p:nvPr/>
          </p:nvSpPr>
          <p:spPr>
            <a:xfrm>
              <a:off x="1459875" y="1821700"/>
              <a:ext cx="134300" cy="433400"/>
            </a:xfrm>
            <a:custGeom>
              <a:rect b="b" l="l" r="r" t="t"/>
              <a:pathLst>
                <a:path extrusionOk="0" fill="none" h="17336" w="5372">
                  <a:moveTo>
                    <a:pt x="1" y="1"/>
                  </a:moveTo>
                  <a:lnTo>
                    <a:pt x="5372" y="17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0"/>
            <p:cNvSpPr/>
            <p:nvPr/>
          </p:nvSpPr>
          <p:spPr>
            <a:xfrm>
              <a:off x="1594150" y="1889450"/>
              <a:ext cx="113150" cy="365650"/>
            </a:xfrm>
            <a:custGeom>
              <a:rect b="b" l="l" r="r" t="t"/>
              <a:pathLst>
                <a:path extrusionOk="0" fill="none" h="14626" w="4526">
                  <a:moveTo>
                    <a:pt x="1" y="14625"/>
                  </a:moveTo>
                  <a:lnTo>
                    <a:pt x="452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0"/>
            <p:cNvSpPr/>
            <p:nvPr/>
          </p:nvSpPr>
          <p:spPr>
            <a:xfrm>
              <a:off x="1115425" y="2255075"/>
              <a:ext cx="478750" cy="165450"/>
            </a:xfrm>
            <a:custGeom>
              <a:rect b="b" l="l" r="r" t="t"/>
              <a:pathLst>
                <a:path extrusionOk="0" fill="none" h="6618" w="19150">
                  <a:moveTo>
                    <a:pt x="1" y="6617"/>
                  </a:moveTo>
                  <a:lnTo>
                    <a:pt x="1915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0"/>
            <p:cNvSpPr/>
            <p:nvPr/>
          </p:nvSpPr>
          <p:spPr>
            <a:xfrm>
              <a:off x="1530050" y="2255075"/>
              <a:ext cx="64125" cy="314825"/>
            </a:xfrm>
            <a:custGeom>
              <a:rect b="b" l="l" r="r" t="t"/>
              <a:pathLst>
                <a:path extrusionOk="0" fill="none" h="12593" w="2565">
                  <a:moveTo>
                    <a:pt x="2565" y="0"/>
                  </a:moveTo>
                  <a:lnTo>
                    <a:pt x="0" y="1259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0"/>
            <p:cNvSpPr/>
            <p:nvPr/>
          </p:nvSpPr>
          <p:spPr>
            <a:xfrm>
              <a:off x="1231250" y="2569875"/>
              <a:ext cx="310925" cy="132800"/>
            </a:xfrm>
            <a:custGeom>
              <a:rect b="b" l="l" r="r" t="t"/>
              <a:pathLst>
                <a:path extrusionOk="0" fill="none" h="5312" w="12437">
                  <a:moveTo>
                    <a:pt x="1" y="5311"/>
                  </a:moveTo>
                  <a:lnTo>
                    <a:pt x="1243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0"/>
            <p:cNvSpPr/>
            <p:nvPr/>
          </p:nvSpPr>
          <p:spPr>
            <a:xfrm>
              <a:off x="1113325" y="2131675"/>
              <a:ext cx="217450" cy="283400"/>
            </a:xfrm>
            <a:custGeom>
              <a:rect b="b" l="l" r="r" t="t"/>
              <a:pathLst>
                <a:path extrusionOk="0" fill="none" h="11336" w="8698">
                  <a:moveTo>
                    <a:pt x="8698" y="1"/>
                  </a:moveTo>
                  <a:lnTo>
                    <a:pt x="0" y="11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0"/>
            <p:cNvSpPr/>
            <p:nvPr/>
          </p:nvSpPr>
          <p:spPr>
            <a:xfrm>
              <a:off x="1330750" y="2131675"/>
              <a:ext cx="284300" cy="114950"/>
            </a:xfrm>
            <a:custGeom>
              <a:rect b="b" l="l" r="r" t="t"/>
              <a:pathLst>
                <a:path extrusionOk="0" fill="none" h="4598" w="11372">
                  <a:moveTo>
                    <a:pt x="1" y="1"/>
                  </a:moveTo>
                  <a:lnTo>
                    <a:pt x="11372" y="459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0"/>
            <p:cNvSpPr/>
            <p:nvPr/>
          </p:nvSpPr>
          <p:spPr>
            <a:xfrm>
              <a:off x="1615025" y="2089950"/>
              <a:ext cx="422200" cy="156675"/>
            </a:xfrm>
            <a:custGeom>
              <a:rect b="b" l="l" r="r" t="t"/>
              <a:pathLst>
                <a:path extrusionOk="0" fill="none" h="6267" w="16888">
                  <a:moveTo>
                    <a:pt x="1" y="6267"/>
                  </a:moveTo>
                  <a:lnTo>
                    <a:pt x="1688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0"/>
            <p:cNvSpPr/>
            <p:nvPr/>
          </p:nvSpPr>
          <p:spPr>
            <a:xfrm>
              <a:off x="2037200" y="2089950"/>
              <a:ext cx="233500" cy="303650"/>
            </a:xfrm>
            <a:custGeom>
              <a:rect b="b" l="l" r="r" t="t"/>
              <a:pathLst>
                <a:path extrusionOk="0" fill="none" h="12146" w="9340">
                  <a:moveTo>
                    <a:pt x="1" y="0"/>
                  </a:moveTo>
                  <a:lnTo>
                    <a:pt x="9339" y="12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0"/>
            <p:cNvSpPr/>
            <p:nvPr/>
          </p:nvSpPr>
          <p:spPr>
            <a:xfrm>
              <a:off x="1596875" y="2246600"/>
              <a:ext cx="673825" cy="127050"/>
            </a:xfrm>
            <a:custGeom>
              <a:rect b="b" l="l" r="r" t="t"/>
              <a:pathLst>
                <a:path extrusionOk="0" fill="none" h="5082" w="26953">
                  <a:moveTo>
                    <a:pt x="26952" y="508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0"/>
            <p:cNvSpPr/>
            <p:nvPr/>
          </p:nvSpPr>
          <p:spPr>
            <a:xfrm>
              <a:off x="1596875" y="2246600"/>
              <a:ext cx="316975" cy="555875"/>
            </a:xfrm>
            <a:custGeom>
              <a:rect b="b" l="l" r="r" t="t"/>
              <a:pathLst>
                <a:path extrusionOk="0" fill="none" h="22235" w="12679">
                  <a:moveTo>
                    <a:pt x="1" y="1"/>
                  </a:moveTo>
                  <a:lnTo>
                    <a:pt x="12678" y="222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0"/>
            <p:cNvSpPr/>
            <p:nvPr/>
          </p:nvSpPr>
          <p:spPr>
            <a:xfrm>
              <a:off x="1596875" y="2246600"/>
              <a:ext cx="507800" cy="355075"/>
            </a:xfrm>
            <a:custGeom>
              <a:rect b="b" l="l" r="r" t="t"/>
              <a:pathLst>
                <a:path extrusionOk="0" fill="none" h="14203" w="20312">
                  <a:moveTo>
                    <a:pt x="1" y="1"/>
                  </a:moveTo>
                  <a:lnTo>
                    <a:pt x="20311" y="142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0"/>
            <p:cNvSpPr/>
            <p:nvPr/>
          </p:nvSpPr>
          <p:spPr>
            <a:xfrm>
              <a:off x="1530050" y="2569875"/>
              <a:ext cx="383800" cy="232600"/>
            </a:xfrm>
            <a:custGeom>
              <a:rect b="b" l="l" r="r" t="t"/>
              <a:pathLst>
                <a:path extrusionOk="0" fill="none" h="9304" w="15352">
                  <a:moveTo>
                    <a:pt x="0" y="1"/>
                  </a:moveTo>
                  <a:lnTo>
                    <a:pt x="15351" y="930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0"/>
            <p:cNvSpPr/>
            <p:nvPr/>
          </p:nvSpPr>
          <p:spPr>
            <a:xfrm>
              <a:off x="1530050" y="2569875"/>
              <a:ext cx="126425" cy="445800"/>
            </a:xfrm>
            <a:custGeom>
              <a:rect b="b" l="l" r="r" t="t"/>
              <a:pathLst>
                <a:path extrusionOk="0" fill="none" h="17832" w="5057">
                  <a:moveTo>
                    <a:pt x="5057" y="17832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0"/>
            <p:cNvSpPr/>
            <p:nvPr/>
          </p:nvSpPr>
          <p:spPr>
            <a:xfrm>
              <a:off x="1497375" y="3024425"/>
              <a:ext cx="164850" cy="32675"/>
            </a:xfrm>
            <a:custGeom>
              <a:rect b="b" l="l" r="r" t="t"/>
              <a:pathLst>
                <a:path extrusionOk="0" fill="none" h="1307" w="6594">
                  <a:moveTo>
                    <a:pt x="1" y="1307"/>
                  </a:moveTo>
                  <a:lnTo>
                    <a:pt x="65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0"/>
            <p:cNvSpPr/>
            <p:nvPr/>
          </p:nvSpPr>
          <p:spPr>
            <a:xfrm>
              <a:off x="1662200" y="3024425"/>
              <a:ext cx="151250" cy="218975"/>
            </a:xfrm>
            <a:custGeom>
              <a:rect b="b" l="l" r="r" t="t"/>
              <a:pathLst>
                <a:path extrusionOk="0" fill="none" h="8759" w="6050">
                  <a:moveTo>
                    <a:pt x="1" y="0"/>
                  </a:moveTo>
                  <a:lnTo>
                    <a:pt x="6049" y="875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0"/>
            <p:cNvSpPr/>
            <p:nvPr/>
          </p:nvSpPr>
          <p:spPr>
            <a:xfrm>
              <a:off x="1813725" y="3036525"/>
              <a:ext cx="32675" cy="206275"/>
            </a:xfrm>
            <a:custGeom>
              <a:rect b="b" l="l" r="r" t="t"/>
              <a:pathLst>
                <a:path extrusionOk="0" fill="none" h="8251" w="1307">
                  <a:moveTo>
                    <a:pt x="0" y="8250"/>
                  </a:moveTo>
                  <a:lnTo>
                    <a:pt x="130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0"/>
            <p:cNvSpPr/>
            <p:nvPr/>
          </p:nvSpPr>
          <p:spPr>
            <a:xfrm>
              <a:off x="1813425" y="3243375"/>
              <a:ext cx="145175" cy="50525"/>
            </a:xfrm>
            <a:custGeom>
              <a:rect b="b" l="l" r="r" t="t"/>
              <a:pathLst>
                <a:path extrusionOk="0" fill="none" h="2021" w="5807">
                  <a:moveTo>
                    <a:pt x="0" y="0"/>
                  </a:moveTo>
                  <a:lnTo>
                    <a:pt x="5807" y="2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0"/>
            <p:cNvSpPr/>
            <p:nvPr/>
          </p:nvSpPr>
          <p:spPr>
            <a:xfrm>
              <a:off x="1949200" y="3290550"/>
              <a:ext cx="52350" cy="323300"/>
            </a:xfrm>
            <a:custGeom>
              <a:rect b="b" l="l" r="r" t="t"/>
              <a:pathLst>
                <a:path extrusionOk="0" fill="none" h="12932" w="2094">
                  <a:moveTo>
                    <a:pt x="1" y="1"/>
                  </a:moveTo>
                  <a:lnTo>
                    <a:pt x="2093" y="129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0"/>
            <p:cNvSpPr/>
            <p:nvPr/>
          </p:nvSpPr>
          <p:spPr>
            <a:xfrm>
              <a:off x="1113325" y="2415050"/>
              <a:ext cx="416750" cy="154850"/>
            </a:xfrm>
            <a:custGeom>
              <a:rect b="b" l="l" r="r" t="t"/>
              <a:pathLst>
                <a:path extrusionOk="0" fill="none" h="6194" w="16670">
                  <a:moveTo>
                    <a:pt x="0" y="0"/>
                  </a:moveTo>
                  <a:lnTo>
                    <a:pt x="16669" y="61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0"/>
            <p:cNvSpPr/>
            <p:nvPr/>
          </p:nvSpPr>
          <p:spPr>
            <a:xfrm>
              <a:off x="2032675" y="1784200"/>
              <a:ext cx="84100" cy="296100"/>
            </a:xfrm>
            <a:custGeom>
              <a:rect b="b" l="l" r="r" t="t"/>
              <a:pathLst>
                <a:path extrusionOk="0" fill="none" h="11844" w="3364">
                  <a:moveTo>
                    <a:pt x="0" y="11843"/>
                  </a:moveTo>
                  <a:lnTo>
                    <a:pt x="336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0"/>
            <p:cNvSpPr/>
            <p:nvPr/>
          </p:nvSpPr>
          <p:spPr>
            <a:xfrm>
              <a:off x="2116750" y="1784200"/>
              <a:ext cx="275225" cy="167575"/>
            </a:xfrm>
            <a:custGeom>
              <a:rect b="b" l="l" r="r" t="t"/>
              <a:pathLst>
                <a:path extrusionOk="0" fill="none" h="6703" w="11009">
                  <a:moveTo>
                    <a:pt x="0" y="1"/>
                  </a:moveTo>
                  <a:lnTo>
                    <a:pt x="11008" y="6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0"/>
            <p:cNvSpPr/>
            <p:nvPr/>
          </p:nvSpPr>
          <p:spPr>
            <a:xfrm>
              <a:off x="1166850" y="792275"/>
              <a:ext cx="1104150" cy="510800"/>
            </a:xfrm>
            <a:custGeom>
              <a:rect b="b" l="l" r="r" t="t"/>
              <a:pathLst>
                <a:path extrusionOk="0" fill="none" h="20432" w="44166">
                  <a:moveTo>
                    <a:pt x="7041" y="11529"/>
                  </a:moveTo>
                  <a:lnTo>
                    <a:pt x="22440" y="4162"/>
                  </a:lnTo>
                  <a:lnTo>
                    <a:pt x="34815" y="0"/>
                  </a:lnTo>
                  <a:lnTo>
                    <a:pt x="44166" y="484"/>
                  </a:lnTo>
                  <a:lnTo>
                    <a:pt x="38964" y="8565"/>
                  </a:lnTo>
                  <a:lnTo>
                    <a:pt x="33012" y="10065"/>
                  </a:lnTo>
                  <a:lnTo>
                    <a:pt x="22440" y="4839"/>
                  </a:lnTo>
                  <a:lnTo>
                    <a:pt x="18750" y="15424"/>
                  </a:lnTo>
                  <a:cubicBezTo>
                    <a:pt x="18750" y="15424"/>
                    <a:pt x="6206" y="11154"/>
                    <a:pt x="6557" y="11516"/>
                  </a:cubicBezTo>
                  <a:lnTo>
                    <a:pt x="0" y="204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0"/>
            <p:cNvSpPr/>
            <p:nvPr/>
          </p:nvSpPr>
          <p:spPr>
            <a:xfrm>
              <a:off x="1154750" y="1080175"/>
              <a:ext cx="231975" cy="222900"/>
            </a:xfrm>
            <a:custGeom>
              <a:rect b="b" l="l" r="r" t="t"/>
              <a:pathLst>
                <a:path extrusionOk="0" fill="none" h="8916" w="9279">
                  <a:moveTo>
                    <a:pt x="0" y="8916"/>
                  </a:moveTo>
                  <a:lnTo>
                    <a:pt x="9279" y="6883"/>
                  </a:lnTo>
                  <a:lnTo>
                    <a:pt x="704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0"/>
            <p:cNvSpPr/>
            <p:nvPr/>
          </p:nvSpPr>
          <p:spPr>
            <a:xfrm>
              <a:off x="1382775" y="1177850"/>
              <a:ext cx="252850" cy="62325"/>
            </a:xfrm>
            <a:custGeom>
              <a:rect b="b" l="l" r="r" t="t"/>
              <a:pathLst>
                <a:path extrusionOk="0" fill="none" h="2493" w="10114">
                  <a:moveTo>
                    <a:pt x="0" y="2493"/>
                  </a:moveTo>
                  <a:lnTo>
                    <a:pt x="1011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0"/>
            <p:cNvSpPr/>
            <p:nvPr/>
          </p:nvSpPr>
          <p:spPr>
            <a:xfrm>
              <a:off x="1647375" y="1043875"/>
              <a:ext cx="344800" cy="134000"/>
            </a:xfrm>
            <a:custGeom>
              <a:rect b="b" l="l" r="r" t="t"/>
              <a:pathLst>
                <a:path extrusionOk="0" fill="none" h="5360" w="13792">
                  <a:moveTo>
                    <a:pt x="1" y="5360"/>
                  </a:moveTo>
                  <a:lnTo>
                    <a:pt x="1379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0"/>
            <p:cNvSpPr/>
            <p:nvPr/>
          </p:nvSpPr>
          <p:spPr>
            <a:xfrm>
              <a:off x="1992150" y="792275"/>
              <a:ext cx="54750" cy="263725"/>
            </a:xfrm>
            <a:custGeom>
              <a:rect b="b" l="l" r="r" t="t"/>
              <a:pathLst>
                <a:path extrusionOk="0" fill="none" h="10549" w="2190">
                  <a:moveTo>
                    <a:pt x="0" y="10549"/>
                  </a:moveTo>
                  <a:lnTo>
                    <a:pt x="219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0"/>
            <p:cNvSpPr/>
            <p:nvPr/>
          </p:nvSpPr>
          <p:spPr>
            <a:xfrm>
              <a:off x="2046875" y="792275"/>
              <a:ext cx="82000" cy="202025"/>
            </a:xfrm>
            <a:custGeom>
              <a:rect b="b" l="l" r="r" t="t"/>
              <a:pathLst>
                <a:path extrusionOk="0" fill="none" h="8081" w="3280">
                  <a:moveTo>
                    <a:pt x="1" y="0"/>
                  </a:moveTo>
                  <a:lnTo>
                    <a:pt x="3279" y="808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0"/>
            <p:cNvSpPr/>
            <p:nvPr/>
          </p:nvSpPr>
          <p:spPr>
            <a:xfrm>
              <a:off x="1509175" y="1303050"/>
              <a:ext cx="189350" cy="181475"/>
            </a:xfrm>
            <a:custGeom>
              <a:rect b="b" l="l" r="r" t="t"/>
              <a:pathLst>
                <a:path extrusionOk="0" fill="none" h="7259" w="7574">
                  <a:moveTo>
                    <a:pt x="1" y="2323"/>
                  </a:moveTo>
                  <a:lnTo>
                    <a:pt x="2577" y="7259"/>
                  </a:lnTo>
                  <a:lnTo>
                    <a:pt x="7573" y="4114"/>
                  </a:lnTo>
                  <a:lnTo>
                    <a:pt x="5541" y="1"/>
                  </a:lnTo>
                  <a:lnTo>
                    <a:pt x="352" y="232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0"/>
            <p:cNvSpPr/>
            <p:nvPr/>
          </p:nvSpPr>
          <p:spPr>
            <a:xfrm>
              <a:off x="1850300" y="1393775"/>
              <a:ext cx="487825" cy="350525"/>
            </a:xfrm>
            <a:custGeom>
              <a:rect b="b" l="l" r="r" t="t"/>
              <a:pathLst>
                <a:path extrusionOk="0" fill="none" h="14021" w="19513">
                  <a:moveTo>
                    <a:pt x="19513" y="14021"/>
                  </a:moveTo>
                  <a:lnTo>
                    <a:pt x="14844" y="968"/>
                  </a:lnTo>
                  <a:lnTo>
                    <a:pt x="5674" y="1"/>
                  </a:lnTo>
                  <a:lnTo>
                    <a:pt x="1" y="968"/>
                  </a:lnTo>
                  <a:lnTo>
                    <a:pt x="8977" y="2674"/>
                  </a:lnTo>
                  <a:lnTo>
                    <a:pt x="14360" y="10102"/>
                  </a:lnTo>
                  <a:lnTo>
                    <a:pt x="19029" y="14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0"/>
            <p:cNvSpPr/>
            <p:nvPr/>
          </p:nvSpPr>
          <p:spPr>
            <a:xfrm>
              <a:off x="1787100" y="1207200"/>
              <a:ext cx="158800" cy="32975"/>
            </a:xfrm>
            <a:custGeom>
              <a:rect b="b" l="l" r="r" t="t"/>
              <a:pathLst>
                <a:path extrusionOk="0" fill="none" h="1319" w="6352">
                  <a:moveTo>
                    <a:pt x="1" y="1319"/>
                  </a:moveTo>
                  <a:lnTo>
                    <a:pt x="635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0"/>
            <p:cNvSpPr/>
            <p:nvPr/>
          </p:nvSpPr>
          <p:spPr>
            <a:xfrm>
              <a:off x="1585700" y="1315150"/>
              <a:ext cx="49925" cy="169675"/>
            </a:xfrm>
            <a:custGeom>
              <a:rect b="b" l="l" r="r" t="t"/>
              <a:pathLst>
                <a:path extrusionOk="0" fill="none" h="6787" w="1997">
                  <a:moveTo>
                    <a:pt x="0" y="6787"/>
                  </a:moveTo>
                  <a:lnTo>
                    <a:pt x="199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0"/>
            <p:cNvSpPr/>
            <p:nvPr/>
          </p:nvSpPr>
          <p:spPr>
            <a:xfrm>
              <a:off x="1517950" y="1361125"/>
              <a:ext cx="180575" cy="44775"/>
            </a:xfrm>
            <a:custGeom>
              <a:rect b="b" l="l" r="r" t="t"/>
              <a:pathLst>
                <a:path extrusionOk="0" fill="none" h="1791" w="7223">
                  <a:moveTo>
                    <a:pt x="7222" y="179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0"/>
            <p:cNvSpPr/>
            <p:nvPr/>
          </p:nvSpPr>
          <p:spPr>
            <a:xfrm>
              <a:off x="2004250" y="1395000"/>
              <a:ext cx="70475" cy="65350"/>
            </a:xfrm>
            <a:custGeom>
              <a:rect b="b" l="l" r="r" t="t"/>
              <a:pathLst>
                <a:path extrusionOk="0" fill="none" h="2614" w="2819">
                  <a:moveTo>
                    <a:pt x="2819" y="2613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0"/>
            <p:cNvSpPr/>
            <p:nvPr/>
          </p:nvSpPr>
          <p:spPr>
            <a:xfrm>
              <a:off x="2074700" y="1417975"/>
              <a:ext cx="134600" cy="42375"/>
            </a:xfrm>
            <a:custGeom>
              <a:rect b="b" l="l" r="r" t="t"/>
              <a:pathLst>
                <a:path extrusionOk="0" fill="none" h="1695" w="5384">
                  <a:moveTo>
                    <a:pt x="1" y="1694"/>
                  </a:moveTo>
                  <a:lnTo>
                    <a:pt x="53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0"/>
            <p:cNvSpPr/>
            <p:nvPr/>
          </p:nvSpPr>
          <p:spPr>
            <a:xfrm>
              <a:off x="2209275" y="1417975"/>
              <a:ext cx="25" cy="228050"/>
            </a:xfrm>
            <a:custGeom>
              <a:rect b="b" l="l" r="r" t="t"/>
              <a:pathLst>
                <a:path extrusionOk="0" fill="none" h="9122" w="1">
                  <a:moveTo>
                    <a:pt x="1" y="0"/>
                  </a:moveTo>
                  <a:lnTo>
                    <a:pt x="1" y="91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0"/>
            <p:cNvSpPr/>
            <p:nvPr/>
          </p:nvSpPr>
          <p:spPr>
            <a:xfrm>
              <a:off x="2442750" y="780475"/>
              <a:ext cx="856175" cy="991650"/>
            </a:xfrm>
            <a:custGeom>
              <a:rect b="b" l="l" r="r" t="t"/>
              <a:pathLst>
                <a:path extrusionOk="0" fill="none" h="39666" w="34247">
                  <a:moveTo>
                    <a:pt x="13" y="16730"/>
                  </a:moveTo>
                  <a:lnTo>
                    <a:pt x="7162" y="27690"/>
                  </a:lnTo>
                  <a:lnTo>
                    <a:pt x="8480" y="39666"/>
                  </a:lnTo>
                  <a:lnTo>
                    <a:pt x="18182" y="34138"/>
                  </a:lnTo>
                  <a:lnTo>
                    <a:pt x="26371" y="29807"/>
                  </a:lnTo>
                  <a:cubicBezTo>
                    <a:pt x="26371" y="29807"/>
                    <a:pt x="33605" y="34694"/>
                    <a:pt x="33932" y="35456"/>
                  </a:cubicBezTo>
                  <a:cubicBezTo>
                    <a:pt x="34246" y="36218"/>
                    <a:pt x="32263" y="18388"/>
                    <a:pt x="32263" y="18388"/>
                  </a:cubicBezTo>
                  <a:lnTo>
                    <a:pt x="28428" y="2928"/>
                  </a:lnTo>
                  <a:lnTo>
                    <a:pt x="12932" y="1"/>
                  </a:lnTo>
                  <a:lnTo>
                    <a:pt x="1670" y="2650"/>
                  </a:lnTo>
                  <a:lnTo>
                    <a:pt x="0" y="17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0"/>
            <p:cNvSpPr/>
            <p:nvPr/>
          </p:nvSpPr>
          <p:spPr>
            <a:xfrm>
              <a:off x="2484475" y="846700"/>
              <a:ext cx="198725" cy="221400"/>
            </a:xfrm>
            <a:custGeom>
              <a:rect b="b" l="l" r="r" t="t"/>
              <a:pathLst>
                <a:path extrusionOk="0" fill="none" h="8856" w="7949">
                  <a:moveTo>
                    <a:pt x="1" y="1"/>
                  </a:moveTo>
                  <a:lnTo>
                    <a:pt x="7948" y="885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0"/>
            <p:cNvSpPr/>
            <p:nvPr/>
          </p:nvSpPr>
          <p:spPr>
            <a:xfrm>
              <a:off x="2683175" y="1068075"/>
              <a:ext cx="82875" cy="313625"/>
            </a:xfrm>
            <a:custGeom>
              <a:rect b="b" l="l" r="r" t="t"/>
              <a:pathLst>
                <a:path extrusionOk="0" fill="none" h="12545" w="3315">
                  <a:moveTo>
                    <a:pt x="0" y="1"/>
                  </a:moveTo>
                  <a:lnTo>
                    <a:pt x="3315" y="1254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0"/>
            <p:cNvSpPr/>
            <p:nvPr/>
          </p:nvSpPr>
          <p:spPr>
            <a:xfrm>
              <a:off x="2778125" y="780475"/>
              <a:ext cx="190850" cy="351425"/>
            </a:xfrm>
            <a:custGeom>
              <a:rect b="b" l="l" r="r" t="t"/>
              <a:pathLst>
                <a:path extrusionOk="0" fill="none" h="14057" w="7634">
                  <a:moveTo>
                    <a:pt x="7634" y="14057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0"/>
            <p:cNvSpPr/>
            <p:nvPr/>
          </p:nvSpPr>
          <p:spPr>
            <a:xfrm>
              <a:off x="2695275" y="1068075"/>
              <a:ext cx="261600" cy="63825"/>
            </a:xfrm>
            <a:custGeom>
              <a:rect b="b" l="l" r="r" t="t"/>
              <a:pathLst>
                <a:path extrusionOk="0" fill="none" h="2553" w="10464">
                  <a:moveTo>
                    <a:pt x="0" y="1"/>
                  </a:moveTo>
                  <a:lnTo>
                    <a:pt x="10464" y="2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0"/>
            <p:cNvSpPr/>
            <p:nvPr/>
          </p:nvSpPr>
          <p:spPr>
            <a:xfrm>
              <a:off x="2683175" y="780475"/>
              <a:ext cx="94975" cy="287625"/>
            </a:xfrm>
            <a:custGeom>
              <a:rect b="b" l="l" r="r" t="t"/>
              <a:pathLst>
                <a:path extrusionOk="0" fill="none" h="11505" w="3799">
                  <a:moveTo>
                    <a:pt x="0" y="11505"/>
                  </a:moveTo>
                  <a:lnTo>
                    <a:pt x="379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0"/>
            <p:cNvSpPr/>
            <p:nvPr/>
          </p:nvSpPr>
          <p:spPr>
            <a:xfrm>
              <a:off x="2443050" y="1068075"/>
              <a:ext cx="240150" cy="130675"/>
            </a:xfrm>
            <a:custGeom>
              <a:rect b="b" l="l" r="r" t="t"/>
              <a:pathLst>
                <a:path extrusionOk="0" fill="none" h="5227" w="9606">
                  <a:moveTo>
                    <a:pt x="1" y="5226"/>
                  </a:moveTo>
                  <a:lnTo>
                    <a:pt x="960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0"/>
            <p:cNvSpPr/>
            <p:nvPr/>
          </p:nvSpPr>
          <p:spPr>
            <a:xfrm>
              <a:off x="2621775" y="1381675"/>
              <a:ext cx="144275" cy="85925"/>
            </a:xfrm>
            <a:custGeom>
              <a:rect b="b" l="l" r="r" t="t"/>
              <a:pathLst>
                <a:path extrusionOk="0" fill="none" h="3437" w="5771">
                  <a:moveTo>
                    <a:pt x="1" y="3436"/>
                  </a:moveTo>
                  <a:lnTo>
                    <a:pt x="57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0"/>
            <p:cNvSpPr/>
            <p:nvPr/>
          </p:nvSpPr>
          <p:spPr>
            <a:xfrm>
              <a:off x="2766025" y="1381675"/>
              <a:ext cx="123425" cy="241675"/>
            </a:xfrm>
            <a:custGeom>
              <a:rect b="b" l="l" r="r" t="t"/>
              <a:pathLst>
                <a:path extrusionOk="0" fill="none" h="9667" w="4937">
                  <a:moveTo>
                    <a:pt x="1" y="1"/>
                  </a:moveTo>
                  <a:lnTo>
                    <a:pt x="4936" y="9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0"/>
            <p:cNvSpPr/>
            <p:nvPr/>
          </p:nvSpPr>
          <p:spPr>
            <a:xfrm>
              <a:off x="2654450" y="1381675"/>
              <a:ext cx="111600" cy="387725"/>
            </a:xfrm>
            <a:custGeom>
              <a:rect b="b" l="l" r="r" t="t"/>
              <a:pathLst>
                <a:path extrusionOk="0" fill="none" h="15509" w="4464">
                  <a:moveTo>
                    <a:pt x="0" y="15509"/>
                  </a:moveTo>
                  <a:lnTo>
                    <a:pt x="446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0"/>
            <p:cNvSpPr/>
            <p:nvPr/>
          </p:nvSpPr>
          <p:spPr>
            <a:xfrm>
              <a:off x="2443050" y="1198725"/>
              <a:ext cx="323000" cy="182975"/>
            </a:xfrm>
            <a:custGeom>
              <a:rect b="b" l="l" r="r" t="t"/>
              <a:pathLst>
                <a:path extrusionOk="0" fill="none" h="7319" w="12920">
                  <a:moveTo>
                    <a:pt x="1" y="0"/>
                  </a:moveTo>
                  <a:lnTo>
                    <a:pt x="12920" y="73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0"/>
            <p:cNvSpPr/>
            <p:nvPr/>
          </p:nvSpPr>
          <p:spPr>
            <a:xfrm>
              <a:off x="2766025" y="1123125"/>
              <a:ext cx="211125" cy="253450"/>
            </a:xfrm>
            <a:custGeom>
              <a:rect b="b" l="l" r="r" t="t"/>
              <a:pathLst>
                <a:path extrusionOk="0" fill="none" h="10138" w="8445">
                  <a:moveTo>
                    <a:pt x="8444" y="0"/>
                  </a:moveTo>
                  <a:lnTo>
                    <a:pt x="1" y="1013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0"/>
            <p:cNvSpPr/>
            <p:nvPr/>
          </p:nvSpPr>
          <p:spPr>
            <a:xfrm>
              <a:off x="2968950" y="1133400"/>
              <a:ext cx="133100" cy="392250"/>
            </a:xfrm>
            <a:custGeom>
              <a:rect b="b" l="l" r="r" t="t"/>
              <a:pathLst>
                <a:path extrusionOk="0" fill="none" h="15690" w="5324">
                  <a:moveTo>
                    <a:pt x="1" y="0"/>
                  </a:moveTo>
                  <a:lnTo>
                    <a:pt x="5323" y="15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0"/>
            <p:cNvSpPr/>
            <p:nvPr/>
          </p:nvSpPr>
          <p:spPr>
            <a:xfrm>
              <a:off x="2766025" y="1381675"/>
              <a:ext cx="336025" cy="143975"/>
            </a:xfrm>
            <a:custGeom>
              <a:rect b="b" l="l" r="r" t="t"/>
              <a:pathLst>
                <a:path extrusionOk="0" fill="none" h="5759" w="13441">
                  <a:moveTo>
                    <a:pt x="1" y="1"/>
                  </a:moveTo>
                  <a:lnTo>
                    <a:pt x="13440" y="575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0"/>
            <p:cNvSpPr/>
            <p:nvPr/>
          </p:nvSpPr>
          <p:spPr>
            <a:xfrm>
              <a:off x="3102025" y="1240150"/>
              <a:ext cx="147600" cy="285500"/>
            </a:xfrm>
            <a:custGeom>
              <a:rect b="b" l="l" r="r" t="t"/>
              <a:pathLst>
                <a:path extrusionOk="0" fill="none" h="11420" w="5904">
                  <a:moveTo>
                    <a:pt x="0" y="11420"/>
                  </a:moveTo>
                  <a:lnTo>
                    <a:pt x="590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0"/>
            <p:cNvSpPr/>
            <p:nvPr/>
          </p:nvSpPr>
          <p:spPr>
            <a:xfrm>
              <a:off x="2969875" y="861825"/>
              <a:ext cx="185700" cy="270075"/>
            </a:xfrm>
            <a:custGeom>
              <a:rect b="b" l="l" r="r" t="t"/>
              <a:pathLst>
                <a:path extrusionOk="0" fill="none" h="10803" w="7428">
                  <a:moveTo>
                    <a:pt x="0" y="10803"/>
                  </a:moveTo>
                  <a:lnTo>
                    <a:pt x="7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0"/>
            <p:cNvSpPr/>
            <p:nvPr/>
          </p:nvSpPr>
          <p:spPr>
            <a:xfrm>
              <a:off x="2969875" y="1131875"/>
              <a:ext cx="275225" cy="116775"/>
            </a:xfrm>
            <a:custGeom>
              <a:rect b="b" l="l" r="r" t="t"/>
              <a:pathLst>
                <a:path extrusionOk="0" fill="none" h="4671" w="11009">
                  <a:moveTo>
                    <a:pt x="0" y="1"/>
                  </a:moveTo>
                  <a:lnTo>
                    <a:pt x="11008" y="4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0"/>
            <p:cNvSpPr/>
            <p:nvPr/>
          </p:nvSpPr>
          <p:spPr>
            <a:xfrm>
              <a:off x="3349700" y="2603750"/>
              <a:ext cx="1343375" cy="1817575"/>
            </a:xfrm>
            <a:custGeom>
              <a:rect b="b" l="l" r="r" t="t"/>
              <a:pathLst>
                <a:path extrusionOk="0" fill="none" h="72703" w="53735">
                  <a:moveTo>
                    <a:pt x="27593" y="71880"/>
                  </a:moveTo>
                  <a:lnTo>
                    <a:pt x="23771" y="58694"/>
                  </a:lnTo>
                  <a:lnTo>
                    <a:pt x="22936" y="46731"/>
                  </a:lnTo>
                  <a:lnTo>
                    <a:pt x="19972" y="37380"/>
                  </a:lnTo>
                  <a:lnTo>
                    <a:pt x="11674" y="32686"/>
                  </a:lnTo>
                  <a:lnTo>
                    <a:pt x="1" y="27001"/>
                  </a:lnTo>
                  <a:lnTo>
                    <a:pt x="1392" y="10610"/>
                  </a:lnTo>
                  <a:lnTo>
                    <a:pt x="17517" y="1"/>
                  </a:lnTo>
                  <a:lnTo>
                    <a:pt x="29747" y="5384"/>
                  </a:lnTo>
                  <a:lnTo>
                    <a:pt x="43827" y="21291"/>
                  </a:lnTo>
                  <a:lnTo>
                    <a:pt x="49343" y="27122"/>
                  </a:lnTo>
                  <a:lnTo>
                    <a:pt x="53735" y="25815"/>
                  </a:lnTo>
                  <a:lnTo>
                    <a:pt x="50347" y="35940"/>
                  </a:lnTo>
                  <a:lnTo>
                    <a:pt x="47093" y="38214"/>
                  </a:lnTo>
                  <a:lnTo>
                    <a:pt x="44069" y="44275"/>
                  </a:lnTo>
                  <a:lnTo>
                    <a:pt x="45073" y="51944"/>
                  </a:lnTo>
                  <a:lnTo>
                    <a:pt x="42170" y="55694"/>
                  </a:lnTo>
                  <a:lnTo>
                    <a:pt x="38227" y="66025"/>
                  </a:lnTo>
                  <a:lnTo>
                    <a:pt x="27593" y="72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0"/>
            <p:cNvSpPr/>
            <p:nvPr/>
          </p:nvSpPr>
          <p:spPr>
            <a:xfrm>
              <a:off x="3385100" y="2877450"/>
              <a:ext cx="295475" cy="291550"/>
            </a:xfrm>
            <a:custGeom>
              <a:rect b="b" l="l" r="r" t="t"/>
              <a:pathLst>
                <a:path extrusionOk="0" fill="none" h="11662" w="11819">
                  <a:moveTo>
                    <a:pt x="0" y="0"/>
                  </a:moveTo>
                  <a:lnTo>
                    <a:pt x="11819" y="116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0"/>
            <p:cNvSpPr/>
            <p:nvPr/>
          </p:nvSpPr>
          <p:spPr>
            <a:xfrm>
              <a:off x="3680550" y="2603750"/>
              <a:ext cx="106775" cy="565250"/>
            </a:xfrm>
            <a:custGeom>
              <a:rect b="b" l="l" r="r" t="t"/>
              <a:pathLst>
                <a:path extrusionOk="0" fill="none" h="22610" w="4271">
                  <a:moveTo>
                    <a:pt x="1" y="22610"/>
                  </a:moveTo>
                  <a:lnTo>
                    <a:pt x="42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0"/>
            <p:cNvSpPr/>
            <p:nvPr/>
          </p:nvSpPr>
          <p:spPr>
            <a:xfrm>
              <a:off x="3787300" y="2603750"/>
              <a:ext cx="225625" cy="660225"/>
            </a:xfrm>
            <a:custGeom>
              <a:rect b="b" l="l" r="r" t="t"/>
              <a:pathLst>
                <a:path extrusionOk="0" fill="none" h="26409" w="9025">
                  <a:moveTo>
                    <a:pt x="1" y="1"/>
                  </a:moveTo>
                  <a:lnTo>
                    <a:pt x="9025" y="2640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0"/>
            <p:cNvSpPr/>
            <p:nvPr/>
          </p:nvSpPr>
          <p:spPr>
            <a:xfrm>
              <a:off x="4093350" y="2738325"/>
              <a:ext cx="140350" cy="442775"/>
            </a:xfrm>
            <a:custGeom>
              <a:rect b="b" l="l" r="r" t="t"/>
              <a:pathLst>
                <a:path extrusionOk="0" fill="none" h="17711" w="5614">
                  <a:moveTo>
                    <a:pt x="5614" y="1771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0"/>
            <p:cNvSpPr/>
            <p:nvPr/>
          </p:nvSpPr>
          <p:spPr>
            <a:xfrm>
              <a:off x="4012900" y="2738325"/>
              <a:ext cx="80475" cy="525650"/>
            </a:xfrm>
            <a:custGeom>
              <a:rect b="b" l="l" r="r" t="t"/>
              <a:pathLst>
                <a:path extrusionOk="0" fill="none" h="21026" w="3219">
                  <a:moveTo>
                    <a:pt x="3219" y="1"/>
                  </a:moveTo>
                  <a:lnTo>
                    <a:pt x="1" y="210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0"/>
            <p:cNvSpPr/>
            <p:nvPr/>
          </p:nvSpPr>
          <p:spPr>
            <a:xfrm>
              <a:off x="4015025" y="3249125"/>
              <a:ext cx="183000" cy="352025"/>
            </a:xfrm>
            <a:custGeom>
              <a:rect b="b" l="l" r="r" t="t"/>
              <a:pathLst>
                <a:path extrusionOk="0" fill="none" h="14081" w="7320">
                  <a:moveTo>
                    <a:pt x="7319" y="1408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0"/>
            <p:cNvSpPr/>
            <p:nvPr/>
          </p:nvSpPr>
          <p:spPr>
            <a:xfrm>
              <a:off x="4198000" y="3181075"/>
              <a:ext cx="35700" cy="420075"/>
            </a:xfrm>
            <a:custGeom>
              <a:rect b="b" l="l" r="r" t="t"/>
              <a:pathLst>
                <a:path extrusionOk="0" fill="none" h="16803" w="1428">
                  <a:moveTo>
                    <a:pt x="0" y="16803"/>
                  </a:moveTo>
                  <a:lnTo>
                    <a:pt x="1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0"/>
            <p:cNvSpPr/>
            <p:nvPr/>
          </p:nvSpPr>
          <p:spPr>
            <a:xfrm>
              <a:off x="4013225" y="3179575"/>
              <a:ext cx="220175" cy="70775"/>
            </a:xfrm>
            <a:custGeom>
              <a:rect b="b" l="l" r="r" t="t"/>
              <a:pathLst>
                <a:path extrusionOk="0" fill="none" h="2831" w="8807">
                  <a:moveTo>
                    <a:pt x="8806" y="0"/>
                  </a:moveTo>
                  <a:lnTo>
                    <a:pt x="0" y="283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0"/>
            <p:cNvSpPr/>
            <p:nvPr/>
          </p:nvSpPr>
          <p:spPr>
            <a:xfrm>
              <a:off x="3680550" y="3168975"/>
              <a:ext cx="338125" cy="80175"/>
            </a:xfrm>
            <a:custGeom>
              <a:rect b="b" l="l" r="r" t="t"/>
              <a:pathLst>
                <a:path extrusionOk="0" fill="none" h="3207" w="13525">
                  <a:moveTo>
                    <a:pt x="1" y="1"/>
                  </a:moveTo>
                  <a:lnTo>
                    <a:pt x="13525" y="320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0"/>
            <p:cNvSpPr/>
            <p:nvPr/>
          </p:nvSpPr>
          <p:spPr>
            <a:xfrm>
              <a:off x="3641550" y="3168975"/>
              <a:ext cx="39025" cy="251950"/>
            </a:xfrm>
            <a:custGeom>
              <a:rect b="b" l="l" r="r" t="t"/>
              <a:pathLst>
                <a:path extrusionOk="0" fill="none" h="10078" w="1561">
                  <a:moveTo>
                    <a:pt x="1561" y="1"/>
                  </a:moveTo>
                  <a:lnTo>
                    <a:pt x="0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0"/>
            <p:cNvSpPr/>
            <p:nvPr/>
          </p:nvSpPr>
          <p:spPr>
            <a:xfrm>
              <a:off x="3364525" y="3168975"/>
              <a:ext cx="316050" cy="109800"/>
            </a:xfrm>
            <a:custGeom>
              <a:rect b="b" l="l" r="r" t="t"/>
              <a:pathLst>
                <a:path extrusionOk="0" fill="none" h="4392" w="12642">
                  <a:moveTo>
                    <a:pt x="0" y="4392"/>
                  </a:moveTo>
                  <a:lnTo>
                    <a:pt x="1264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0"/>
            <p:cNvSpPr/>
            <p:nvPr/>
          </p:nvSpPr>
          <p:spPr>
            <a:xfrm>
              <a:off x="3680550" y="3168975"/>
              <a:ext cx="160000" cy="375025"/>
            </a:xfrm>
            <a:custGeom>
              <a:rect b="b" l="l" r="r" t="t"/>
              <a:pathLst>
                <a:path extrusionOk="0" fill="none" h="15001" w="6400">
                  <a:moveTo>
                    <a:pt x="1" y="1"/>
                  </a:moveTo>
                  <a:lnTo>
                    <a:pt x="6400" y="1500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0"/>
            <p:cNvSpPr/>
            <p:nvPr/>
          </p:nvSpPr>
          <p:spPr>
            <a:xfrm>
              <a:off x="3840525" y="3249125"/>
              <a:ext cx="178150" cy="294875"/>
            </a:xfrm>
            <a:custGeom>
              <a:rect b="b" l="l" r="r" t="t"/>
              <a:pathLst>
                <a:path extrusionOk="0" fill="none" h="11795" w="7126">
                  <a:moveTo>
                    <a:pt x="1" y="11795"/>
                  </a:moveTo>
                  <a:lnTo>
                    <a:pt x="712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0"/>
            <p:cNvSpPr/>
            <p:nvPr/>
          </p:nvSpPr>
          <p:spPr>
            <a:xfrm>
              <a:off x="3929450" y="3247600"/>
              <a:ext cx="83475" cy="524425"/>
            </a:xfrm>
            <a:custGeom>
              <a:rect b="b" l="l" r="r" t="t"/>
              <a:pathLst>
                <a:path extrusionOk="0" fill="none" h="20977" w="3339">
                  <a:moveTo>
                    <a:pt x="0" y="20977"/>
                  </a:moveTo>
                  <a:lnTo>
                    <a:pt x="33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0"/>
            <p:cNvSpPr/>
            <p:nvPr/>
          </p:nvSpPr>
          <p:spPr>
            <a:xfrm>
              <a:off x="3902525" y="3601125"/>
              <a:ext cx="295500" cy="170900"/>
            </a:xfrm>
            <a:custGeom>
              <a:rect b="b" l="l" r="r" t="t"/>
              <a:pathLst>
                <a:path extrusionOk="0" fill="none" h="6836" w="11820">
                  <a:moveTo>
                    <a:pt x="1" y="6836"/>
                  </a:moveTo>
                  <a:lnTo>
                    <a:pt x="118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0"/>
            <p:cNvSpPr/>
            <p:nvPr/>
          </p:nvSpPr>
          <p:spPr>
            <a:xfrm>
              <a:off x="4201025" y="3131475"/>
              <a:ext cx="235300" cy="464850"/>
            </a:xfrm>
            <a:custGeom>
              <a:rect b="b" l="l" r="r" t="t"/>
              <a:pathLst>
                <a:path extrusionOk="0" fill="none" h="18594" w="9412">
                  <a:moveTo>
                    <a:pt x="0" y="18593"/>
                  </a:moveTo>
                  <a:lnTo>
                    <a:pt x="941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0"/>
            <p:cNvSpPr/>
            <p:nvPr/>
          </p:nvSpPr>
          <p:spPr>
            <a:xfrm>
              <a:off x="4233675" y="3136025"/>
              <a:ext cx="222300" cy="45075"/>
            </a:xfrm>
            <a:custGeom>
              <a:rect b="b" l="l" r="r" t="t"/>
              <a:pathLst>
                <a:path extrusionOk="0" fill="none" h="1803" w="8892">
                  <a:moveTo>
                    <a:pt x="1" y="1803"/>
                  </a:moveTo>
                  <a:lnTo>
                    <a:pt x="889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0"/>
            <p:cNvSpPr/>
            <p:nvPr/>
          </p:nvSpPr>
          <p:spPr>
            <a:xfrm>
              <a:off x="4455950" y="3147500"/>
              <a:ext cx="71100" cy="411625"/>
            </a:xfrm>
            <a:custGeom>
              <a:rect b="b" l="l" r="r" t="t"/>
              <a:pathLst>
                <a:path extrusionOk="0" fill="none" h="16465" w="2844">
                  <a:moveTo>
                    <a:pt x="1" y="1"/>
                  </a:moveTo>
                  <a:lnTo>
                    <a:pt x="2843" y="1646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0"/>
            <p:cNvSpPr/>
            <p:nvPr/>
          </p:nvSpPr>
          <p:spPr>
            <a:xfrm>
              <a:off x="4198000" y="3559100"/>
              <a:ext cx="329050" cy="41750"/>
            </a:xfrm>
            <a:custGeom>
              <a:rect b="b" l="l" r="r" t="t"/>
              <a:pathLst>
                <a:path extrusionOk="0" fill="none" h="1670" w="13162">
                  <a:moveTo>
                    <a:pt x="13161" y="0"/>
                  </a:moveTo>
                  <a:lnTo>
                    <a:pt x="0" y="1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0"/>
            <p:cNvSpPr/>
            <p:nvPr/>
          </p:nvSpPr>
          <p:spPr>
            <a:xfrm>
              <a:off x="4198000" y="3589050"/>
              <a:ext cx="205975" cy="407075"/>
            </a:xfrm>
            <a:custGeom>
              <a:rect b="b" l="l" r="r" t="t"/>
              <a:pathLst>
                <a:path extrusionOk="0" fill="none" h="16283" w="8239">
                  <a:moveTo>
                    <a:pt x="0" y="0"/>
                  </a:moveTo>
                  <a:lnTo>
                    <a:pt x="8238" y="1628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0"/>
            <p:cNvSpPr/>
            <p:nvPr/>
          </p:nvSpPr>
          <p:spPr>
            <a:xfrm>
              <a:off x="4185900" y="3589050"/>
              <a:ext cx="12125" cy="523800"/>
            </a:xfrm>
            <a:custGeom>
              <a:rect b="b" l="l" r="r" t="t"/>
              <a:pathLst>
                <a:path extrusionOk="0" fill="none" h="20952" w="485">
                  <a:moveTo>
                    <a:pt x="0" y="20952"/>
                  </a:moveTo>
                  <a:lnTo>
                    <a:pt x="4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0"/>
            <p:cNvSpPr/>
            <p:nvPr/>
          </p:nvSpPr>
          <p:spPr>
            <a:xfrm>
              <a:off x="4185900" y="4100725"/>
              <a:ext cx="119475" cy="168475"/>
            </a:xfrm>
            <a:custGeom>
              <a:rect b="b" l="l" r="r" t="t"/>
              <a:pathLst>
                <a:path extrusionOk="0" fill="none" h="6739" w="4779">
                  <a:moveTo>
                    <a:pt x="4779" y="673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0"/>
            <p:cNvSpPr/>
            <p:nvPr/>
          </p:nvSpPr>
          <p:spPr>
            <a:xfrm>
              <a:off x="3958775" y="4085900"/>
              <a:ext cx="227150" cy="14850"/>
            </a:xfrm>
            <a:custGeom>
              <a:rect b="b" l="l" r="r" t="t"/>
              <a:pathLst>
                <a:path extrusionOk="0" fill="none" h="594" w="9086">
                  <a:moveTo>
                    <a:pt x="9085" y="594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0"/>
            <p:cNvSpPr/>
            <p:nvPr/>
          </p:nvSpPr>
          <p:spPr>
            <a:xfrm>
              <a:off x="4185900" y="3996100"/>
              <a:ext cx="218075" cy="104650"/>
            </a:xfrm>
            <a:custGeom>
              <a:rect b="b" l="l" r="r" t="t"/>
              <a:pathLst>
                <a:path extrusionOk="0" fill="none" h="4186" w="8723">
                  <a:moveTo>
                    <a:pt x="0" y="4186"/>
                  </a:moveTo>
                  <a:lnTo>
                    <a:pt x="872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0"/>
            <p:cNvSpPr/>
            <p:nvPr/>
          </p:nvSpPr>
          <p:spPr>
            <a:xfrm>
              <a:off x="4334375" y="2852350"/>
              <a:ext cx="111025" cy="283700"/>
            </a:xfrm>
            <a:custGeom>
              <a:rect b="b" l="l" r="r" t="t"/>
              <a:pathLst>
                <a:path extrusionOk="0" fill="none" h="11348" w="4441">
                  <a:moveTo>
                    <a:pt x="4440" y="11347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0"/>
            <p:cNvSpPr/>
            <p:nvPr/>
          </p:nvSpPr>
          <p:spPr>
            <a:xfrm>
              <a:off x="3385100" y="2652150"/>
              <a:ext cx="158175" cy="225325"/>
            </a:xfrm>
            <a:custGeom>
              <a:rect b="b" l="l" r="r" t="t"/>
              <a:pathLst>
                <a:path extrusionOk="0" fill="none" h="9013" w="6327">
                  <a:moveTo>
                    <a:pt x="0" y="9012"/>
                  </a:moveTo>
                  <a:lnTo>
                    <a:pt x="63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0"/>
            <p:cNvSpPr/>
            <p:nvPr/>
          </p:nvSpPr>
          <p:spPr>
            <a:xfrm>
              <a:off x="3544150" y="2591975"/>
              <a:ext cx="256175" cy="64425"/>
            </a:xfrm>
            <a:custGeom>
              <a:rect b="b" l="l" r="r" t="t"/>
              <a:pathLst>
                <a:path extrusionOk="0" fill="none" h="2577" w="10247">
                  <a:moveTo>
                    <a:pt x="1" y="2577"/>
                  </a:moveTo>
                  <a:lnTo>
                    <a:pt x="102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0"/>
            <p:cNvSpPr/>
            <p:nvPr/>
          </p:nvSpPr>
          <p:spPr>
            <a:xfrm>
              <a:off x="3473100" y="1177850"/>
              <a:ext cx="3833475" cy="2175325"/>
            </a:xfrm>
            <a:custGeom>
              <a:rect b="b" l="l" r="r" t="t"/>
              <a:pathLst>
                <a:path extrusionOk="0" fill="none" h="87013" w="153339">
                  <a:moveTo>
                    <a:pt x="24811" y="62214"/>
                  </a:moveTo>
                  <a:lnTo>
                    <a:pt x="34452" y="66980"/>
                  </a:lnTo>
                  <a:lnTo>
                    <a:pt x="37549" y="69920"/>
                  </a:lnTo>
                  <a:lnTo>
                    <a:pt x="41274" y="77698"/>
                  </a:lnTo>
                  <a:lnTo>
                    <a:pt x="46270" y="79222"/>
                  </a:lnTo>
                  <a:lnTo>
                    <a:pt x="55899" y="72775"/>
                  </a:lnTo>
                  <a:lnTo>
                    <a:pt x="52645" y="69085"/>
                  </a:lnTo>
                  <a:lnTo>
                    <a:pt x="48291" y="70234"/>
                  </a:lnTo>
                  <a:lnTo>
                    <a:pt x="46585" y="64634"/>
                  </a:lnTo>
                  <a:lnTo>
                    <a:pt x="48774" y="66097"/>
                  </a:lnTo>
                  <a:lnTo>
                    <a:pt x="59698" y="70234"/>
                  </a:lnTo>
                  <a:lnTo>
                    <a:pt x="65988" y="72279"/>
                  </a:lnTo>
                  <a:lnTo>
                    <a:pt x="66315" y="75944"/>
                  </a:lnTo>
                  <a:lnTo>
                    <a:pt x="70960" y="87013"/>
                  </a:lnTo>
                  <a:lnTo>
                    <a:pt x="76573" y="75944"/>
                  </a:lnTo>
                  <a:lnTo>
                    <a:pt x="80831" y="72932"/>
                  </a:lnTo>
                  <a:lnTo>
                    <a:pt x="86069" y="78146"/>
                  </a:lnTo>
                  <a:lnTo>
                    <a:pt x="88355" y="83928"/>
                  </a:lnTo>
                  <a:lnTo>
                    <a:pt x="94633" y="84037"/>
                  </a:lnTo>
                  <a:lnTo>
                    <a:pt x="94270" y="74299"/>
                  </a:lnTo>
                  <a:lnTo>
                    <a:pt x="100936" y="72690"/>
                  </a:lnTo>
                  <a:lnTo>
                    <a:pt x="106682" y="64307"/>
                  </a:lnTo>
                  <a:lnTo>
                    <a:pt x="106319" y="56553"/>
                  </a:lnTo>
                  <a:lnTo>
                    <a:pt x="103416" y="54690"/>
                  </a:lnTo>
                  <a:lnTo>
                    <a:pt x="106827" y="53105"/>
                  </a:lnTo>
                  <a:lnTo>
                    <a:pt x="120194" y="45339"/>
                  </a:lnTo>
                  <a:lnTo>
                    <a:pt x="122528" y="36859"/>
                  </a:lnTo>
                  <a:lnTo>
                    <a:pt x="118851" y="35493"/>
                  </a:lnTo>
                  <a:lnTo>
                    <a:pt x="125093" y="28464"/>
                  </a:lnTo>
                  <a:lnTo>
                    <a:pt x="148536" y="25972"/>
                  </a:lnTo>
                  <a:lnTo>
                    <a:pt x="153339" y="12255"/>
                  </a:lnTo>
                  <a:lnTo>
                    <a:pt x="125468" y="6255"/>
                  </a:lnTo>
                  <a:lnTo>
                    <a:pt x="101758" y="5432"/>
                  </a:lnTo>
                  <a:lnTo>
                    <a:pt x="85016" y="1"/>
                  </a:lnTo>
                  <a:lnTo>
                    <a:pt x="60532" y="12255"/>
                  </a:lnTo>
                  <a:lnTo>
                    <a:pt x="39714" y="20214"/>
                  </a:lnTo>
                  <a:lnTo>
                    <a:pt x="35444" y="13089"/>
                  </a:lnTo>
                  <a:lnTo>
                    <a:pt x="22186" y="13464"/>
                  </a:lnTo>
                  <a:lnTo>
                    <a:pt x="15291" y="21351"/>
                  </a:lnTo>
                  <a:lnTo>
                    <a:pt x="11831" y="27484"/>
                  </a:lnTo>
                  <a:lnTo>
                    <a:pt x="21581" y="26614"/>
                  </a:lnTo>
                  <a:lnTo>
                    <a:pt x="24532" y="19561"/>
                  </a:lnTo>
                  <a:lnTo>
                    <a:pt x="29480" y="22694"/>
                  </a:lnTo>
                  <a:lnTo>
                    <a:pt x="24811" y="32964"/>
                  </a:lnTo>
                  <a:lnTo>
                    <a:pt x="20262" y="35541"/>
                  </a:lnTo>
                  <a:lnTo>
                    <a:pt x="15569" y="31368"/>
                  </a:lnTo>
                  <a:lnTo>
                    <a:pt x="15061" y="35650"/>
                  </a:lnTo>
                  <a:lnTo>
                    <a:pt x="11057" y="37924"/>
                  </a:lnTo>
                  <a:lnTo>
                    <a:pt x="6024" y="43089"/>
                  </a:lnTo>
                  <a:lnTo>
                    <a:pt x="6387" y="49210"/>
                  </a:lnTo>
                  <a:lnTo>
                    <a:pt x="992" y="49210"/>
                  </a:lnTo>
                  <a:lnTo>
                    <a:pt x="0" y="52198"/>
                  </a:lnTo>
                  <a:lnTo>
                    <a:pt x="835" y="57037"/>
                  </a:lnTo>
                  <a:lnTo>
                    <a:pt x="6726" y="55198"/>
                  </a:lnTo>
                  <a:lnTo>
                    <a:pt x="10924" y="50069"/>
                  </a:lnTo>
                  <a:lnTo>
                    <a:pt x="16367" y="50686"/>
                  </a:lnTo>
                  <a:lnTo>
                    <a:pt x="18049" y="46670"/>
                  </a:lnTo>
                  <a:lnTo>
                    <a:pt x="23093" y="54363"/>
                  </a:lnTo>
                  <a:lnTo>
                    <a:pt x="26528" y="56105"/>
                  </a:lnTo>
                  <a:lnTo>
                    <a:pt x="26734" y="52210"/>
                  </a:lnTo>
                  <a:lnTo>
                    <a:pt x="33835" y="47069"/>
                  </a:lnTo>
                  <a:lnTo>
                    <a:pt x="38069" y="49488"/>
                  </a:lnTo>
                  <a:lnTo>
                    <a:pt x="36278" y="53045"/>
                  </a:lnTo>
                  <a:lnTo>
                    <a:pt x="28343" y="55392"/>
                  </a:lnTo>
                  <a:cubicBezTo>
                    <a:pt x="28343" y="55392"/>
                    <a:pt x="31041" y="58888"/>
                    <a:pt x="31319" y="58984"/>
                  </a:cubicBezTo>
                  <a:cubicBezTo>
                    <a:pt x="31597" y="59069"/>
                    <a:pt x="36278" y="58150"/>
                    <a:pt x="36278" y="58150"/>
                  </a:cubicBezTo>
                  <a:lnTo>
                    <a:pt x="35456" y="61948"/>
                  </a:lnTo>
                  <a:lnTo>
                    <a:pt x="30920" y="63255"/>
                  </a:lnTo>
                  <a:lnTo>
                    <a:pt x="24823" y="62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0"/>
            <p:cNvSpPr/>
            <p:nvPr/>
          </p:nvSpPr>
          <p:spPr>
            <a:xfrm>
              <a:off x="3473100" y="2483100"/>
              <a:ext cx="168475" cy="66850"/>
            </a:xfrm>
            <a:custGeom>
              <a:rect b="b" l="l" r="r" t="t"/>
              <a:pathLst>
                <a:path extrusionOk="0" fill="none" h="2674" w="6739">
                  <a:moveTo>
                    <a:pt x="0" y="0"/>
                  </a:moveTo>
                  <a:lnTo>
                    <a:pt x="6738" y="267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0"/>
            <p:cNvSpPr/>
            <p:nvPr/>
          </p:nvSpPr>
          <p:spPr>
            <a:xfrm>
              <a:off x="3493950" y="2402950"/>
              <a:ext cx="138850" cy="200825"/>
            </a:xfrm>
            <a:custGeom>
              <a:rect b="b" l="l" r="r" t="t"/>
              <a:pathLst>
                <a:path extrusionOk="0" fill="none" h="8033" w="5554">
                  <a:moveTo>
                    <a:pt x="1" y="8033"/>
                  </a:moveTo>
                  <a:lnTo>
                    <a:pt x="555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0"/>
            <p:cNvSpPr/>
            <p:nvPr/>
          </p:nvSpPr>
          <p:spPr>
            <a:xfrm>
              <a:off x="3632775" y="2176750"/>
              <a:ext cx="356575" cy="226225"/>
            </a:xfrm>
            <a:custGeom>
              <a:rect b="b" l="l" r="r" t="t"/>
              <a:pathLst>
                <a:path extrusionOk="0" fill="none" h="9049" w="14263">
                  <a:moveTo>
                    <a:pt x="0" y="9049"/>
                  </a:moveTo>
                  <a:lnTo>
                    <a:pt x="1426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0"/>
            <p:cNvSpPr/>
            <p:nvPr/>
          </p:nvSpPr>
          <p:spPr>
            <a:xfrm>
              <a:off x="3754650" y="2173125"/>
              <a:ext cx="246200" cy="254050"/>
            </a:xfrm>
            <a:custGeom>
              <a:rect b="b" l="l" r="r" t="t"/>
              <a:pathLst>
                <a:path extrusionOk="0" fill="none" h="10162" w="9848">
                  <a:moveTo>
                    <a:pt x="0" y="10161"/>
                  </a:moveTo>
                  <a:lnTo>
                    <a:pt x="98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0"/>
            <p:cNvSpPr/>
            <p:nvPr/>
          </p:nvSpPr>
          <p:spPr>
            <a:xfrm>
              <a:off x="3936100" y="2173125"/>
              <a:ext cx="64750" cy="167850"/>
            </a:xfrm>
            <a:custGeom>
              <a:rect b="b" l="l" r="r" t="t"/>
              <a:pathLst>
                <a:path extrusionOk="0" fill="none" h="6714" w="2590">
                  <a:moveTo>
                    <a:pt x="0" y="6714"/>
                  </a:moveTo>
                  <a:lnTo>
                    <a:pt x="25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0"/>
            <p:cNvSpPr/>
            <p:nvPr/>
          </p:nvSpPr>
          <p:spPr>
            <a:xfrm>
              <a:off x="3998100" y="2185200"/>
              <a:ext cx="145775" cy="309700"/>
            </a:xfrm>
            <a:custGeom>
              <a:rect b="b" l="l" r="r" t="t"/>
              <a:pathLst>
                <a:path extrusionOk="0" fill="none" h="12388" w="5831">
                  <a:moveTo>
                    <a:pt x="5831" y="1238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0"/>
            <p:cNvSpPr/>
            <p:nvPr/>
          </p:nvSpPr>
          <p:spPr>
            <a:xfrm>
              <a:off x="3855350" y="2066350"/>
              <a:ext cx="142775" cy="118875"/>
            </a:xfrm>
            <a:custGeom>
              <a:rect b="b" l="l" r="r" t="t"/>
              <a:pathLst>
                <a:path extrusionOk="0" fill="none" h="4755" w="5711">
                  <a:moveTo>
                    <a:pt x="1" y="1"/>
                  </a:moveTo>
                  <a:lnTo>
                    <a:pt x="5710" y="475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0"/>
            <p:cNvSpPr/>
            <p:nvPr/>
          </p:nvSpPr>
          <p:spPr>
            <a:xfrm>
              <a:off x="3749500" y="2125625"/>
              <a:ext cx="248625" cy="59600"/>
            </a:xfrm>
            <a:custGeom>
              <a:rect b="b" l="l" r="r" t="t"/>
              <a:pathLst>
                <a:path extrusionOk="0" fill="none" h="2384" w="9945">
                  <a:moveTo>
                    <a:pt x="1" y="1"/>
                  </a:moveTo>
                  <a:lnTo>
                    <a:pt x="9944" y="238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0"/>
            <p:cNvSpPr/>
            <p:nvPr/>
          </p:nvSpPr>
          <p:spPr>
            <a:xfrm>
              <a:off x="3632775" y="2185200"/>
              <a:ext cx="368075" cy="61425"/>
            </a:xfrm>
            <a:custGeom>
              <a:rect b="b" l="l" r="r" t="t"/>
              <a:pathLst>
                <a:path extrusionOk="0" fill="none" h="2457" w="14723">
                  <a:moveTo>
                    <a:pt x="0" y="2457"/>
                  </a:moveTo>
                  <a:lnTo>
                    <a:pt x="1472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0"/>
            <p:cNvSpPr/>
            <p:nvPr/>
          </p:nvSpPr>
          <p:spPr>
            <a:xfrm>
              <a:off x="4093350" y="2001950"/>
              <a:ext cx="128250" cy="162725"/>
            </a:xfrm>
            <a:custGeom>
              <a:rect b="b" l="l" r="r" t="t"/>
              <a:pathLst>
                <a:path extrusionOk="0" fill="none" h="6509" w="5130">
                  <a:moveTo>
                    <a:pt x="5130" y="6508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0"/>
            <p:cNvSpPr/>
            <p:nvPr/>
          </p:nvSpPr>
          <p:spPr>
            <a:xfrm>
              <a:off x="4012900" y="2001950"/>
              <a:ext cx="80475" cy="174825"/>
            </a:xfrm>
            <a:custGeom>
              <a:rect b="b" l="l" r="r" t="t"/>
              <a:pathLst>
                <a:path extrusionOk="0" fill="none" h="6993" w="3219">
                  <a:moveTo>
                    <a:pt x="1" y="6992"/>
                  </a:moveTo>
                  <a:lnTo>
                    <a:pt x="321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0"/>
            <p:cNvSpPr/>
            <p:nvPr/>
          </p:nvSpPr>
          <p:spPr>
            <a:xfrm>
              <a:off x="3992350" y="2164650"/>
              <a:ext cx="229850" cy="22100"/>
            </a:xfrm>
            <a:custGeom>
              <a:rect b="b" l="l" r="r" t="t"/>
              <a:pathLst>
                <a:path extrusionOk="0" fill="none" h="884" w="9194">
                  <a:moveTo>
                    <a:pt x="0" y="883"/>
                  </a:moveTo>
                  <a:lnTo>
                    <a:pt x="91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0"/>
            <p:cNvSpPr/>
            <p:nvPr/>
          </p:nvSpPr>
          <p:spPr>
            <a:xfrm>
              <a:off x="4222175" y="2164650"/>
              <a:ext cx="83200" cy="188125"/>
            </a:xfrm>
            <a:custGeom>
              <a:rect b="b" l="l" r="r" t="t"/>
              <a:pathLst>
                <a:path extrusionOk="0" fill="none" h="7525" w="3328">
                  <a:moveTo>
                    <a:pt x="1" y="0"/>
                  </a:moveTo>
                  <a:lnTo>
                    <a:pt x="3328" y="75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0"/>
            <p:cNvSpPr/>
            <p:nvPr/>
          </p:nvSpPr>
          <p:spPr>
            <a:xfrm>
              <a:off x="4305350" y="2014050"/>
              <a:ext cx="236525" cy="338725"/>
            </a:xfrm>
            <a:custGeom>
              <a:rect b="b" l="l" r="r" t="t"/>
              <a:pathLst>
                <a:path extrusionOk="0" fill="none" h="13549" w="9461">
                  <a:moveTo>
                    <a:pt x="1" y="13549"/>
                  </a:moveTo>
                  <a:lnTo>
                    <a:pt x="946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0"/>
            <p:cNvSpPr/>
            <p:nvPr/>
          </p:nvSpPr>
          <p:spPr>
            <a:xfrm>
              <a:off x="4138725" y="2164650"/>
              <a:ext cx="83475" cy="319075"/>
            </a:xfrm>
            <a:custGeom>
              <a:rect b="b" l="l" r="r" t="t"/>
              <a:pathLst>
                <a:path extrusionOk="0" fill="none" h="12763" w="3339">
                  <a:moveTo>
                    <a:pt x="3339" y="0"/>
                  </a:moveTo>
                  <a:lnTo>
                    <a:pt x="0" y="127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0"/>
            <p:cNvSpPr/>
            <p:nvPr/>
          </p:nvSpPr>
          <p:spPr>
            <a:xfrm>
              <a:off x="4465925" y="1687425"/>
              <a:ext cx="75950" cy="326650"/>
            </a:xfrm>
            <a:custGeom>
              <a:rect b="b" l="l" r="r" t="t"/>
              <a:pathLst>
                <a:path extrusionOk="0" fill="none" h="13066" w="3038">
                  <a:moveTo>
                    <a:pt x="3037" y="13065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0"/>
            <p:cNvSpPr/>
            <p:nvPr/>
          </p:nvSpPr>
          <p:spPr>
            <a:xfrm>
              <a:off x="4210100" y="1757300"/>
              <a:ext cx="330850" cy="251925"/>
            </a:xfrm>
            <a:custGeom>
              <a:rect b="b" l="l" r="r" t="t"/>
              <a:pathLst>
                <a:path extrusionOk="0" fill="none" h="10077" w="13234">
                  <a:moveTo>
                    <a:pt x="0" y="0"/>
                  </a:moveTo>
                  <a:lnTo>
                    <a:pt x="13234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0"/>
            <p:cNvSpPr/>
            <p:nvPr/>
          </p:nvSpPr>
          <p:spPr>
            <a:xfrm>
              <a:off x="4209475" y="1505075"/>
              <a:ext cx="145800" cy="252250"/>
            </a:xfrm>
            <a:custGeom>
              <a:rect b="b" l="l" r="r" t="t"/>
              <a:pathLst>
                <a:path extrusionOk="0" fill="none" h="10090" w="5832">
                  <a:moveTo>
                    <a:pt x="5831" y="0"/>
                  </a:moveTo>
                  <a:lnTo>
                    <a:pt x="1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0"/>
            <p:cNvSpPr/>
            <p:nvPr/>
          </p:nvSpPr>
          <p:spPr>
            <a:xfrm>
              <a:off x="4209475" y="1678950"/>
              <a:ext cx="267975" cy="78375"/>
            </a:xfrm>
            <a:custGeom>
              <a:rect b="b" l="l" r="r" t="t"/>
              <a:pathLst>
                <a:path extrusionOk="0" fill="none" h="3135" w="10719">
                  <a:moveTo>
                    <a:pt x="1" y="3134"/>
                  </a:moveTo>
                  <a:lnTo>
                    <a:pt x="107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0"/>
            <p:cNvSpPr/>
            <p:nvPr/>
          </p:nvSpPr>
          <p:spPr>
            <a:xfrm>
              <a:off x="4018650" y="1505075"/>
              <a:ext cx="62625" cy="173900"/>
            </a:xfrm>
            <a:custGeom>
              <a:rect b="b" l="l" r="r" t="t"/>
              <a:pathLst>
                <a:path extrusionOk="0" fill="none" h="6956" w="2505">
                  <a:moveTo>
                    <a:pt x="2505" y="6956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0"/>
            <p:cNvSpPr/>
            <p:nvPr/>
          </p:nvSpPr>
          <p:spPr>
            <a:xfrm>
              <a:off x="3855350" y="1666875"/>
              <a:ext cx="238025" cy="32675"/>
            </a:xfrm>
            <a:custGeom>
              <a:rect b="b" l="l" r="r" t="t"/>
              <a:pathLst>
                <a:path extrusionOk="0" fill="none" h="1307" w="9521">
                  <a:moveTo>
                    <a:pt x="1" y="1307"/>
                  </a:moveTo>
                  <a:lnTo>
                    <a:pt x="952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0"/>
            <p:cNvSpPr/>
            <p:nvPr/>
          </p:nvSpPr>
          <p:spPr>
            <a:xfrm>
              <a:off x="3766450" y="1666875"/>
              <a:ext cx="314825" cy="202025"/>
            </a:xfrm>
            <a:custGeom>
              <a:rect b="b" l="l" r="r" t="t"/>
              <a:pathLst>
                <a:path extrusionOk="0" fill="none" h="8081" w="12593">
                  <a:moveTo>
                    <a:pt x="0" y="8081"/>
                  </a:moveTo>
                  <a:lnTo>
                    <a:pt x="1259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0"/>
            <p:cNvSpPr/>
            <p:nvPr/>
          </p:nvSpPr>
          <p:spPr>
            <a:xfrm>
              <a:off x="4081250" y="1505075"/>
              <a:ext cx="277950" cy="161825"/>
            </a:xfrm>
            <a:custGeom>
              <a:rect b="b" l="l" r="r" t="t"/>
              <a:pathLst>
                <a:path extrusionOk="0" fill="none" h="6473" w="11118">
                  <a:moveTo>
                    <a:pt x="1" y="6472"/>
                  </a:moveTo>
                  <a:lnTo>
                    <a:pt x="1111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0"/>
            <p:cNvSpPr/>
            <p:nvPr/>
          </p:nvSpPr>
          <p:spPr>
            <a:xfrm>
              <a:off x="4541850" y="1827450"/>
              <a:ext cx="336900" cy="186625"/>
            </a:xfrm>
            <a:custGeom>
              <a:rect b="b" l="l" r="r" t="t"/>
              <a:pathLst>
                <a:path extrusionOk="0" fill="none" h="7465" w="13476">
                  <a:moveTo>
                    <a:pt x="0" y="7464"/>
                  </a:moveTo>
                  <a:lnTo>
                    <a:pt x="1347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0"/>
            <p:cNvSpPr/>
            <p:nvPr/>
          </p:nvSpPr>
          <p:spPr>
            <a:xfrm>
              <a:off x="4540925" y="2009200"/>
              <a:ext cx="380775" cy="174225"/>
            </a:xfrm>
            <a:custGeom>
              <a:rect b="b" l="l" r="r" t="t"/>
              <a:pathLst>
                <a:path extrusionOk="0" fill="none" h="6969" w="15231">
                  <a:moveTo>
                    <a:pt x="1" y="1"/>
                  </a:moveTo>
                  <a:lnTo>
                    <a:pt x="15231" y="696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0"/>
            <p:cNvSpPr/>
            <p:nvPr/>
          </p:nvSpPr>
          <p:spPr>
            <a:xfrm>
              <a:off x="4539125" y="2394175"/>
              <a:ext cx="468175" cy="387425"/>
            </a:xfrm>
            <a:custGeom>
              <a:rect b="b" l="l" r="r" t="t"/>
              <a:pathLst>
                <a:path extrusionOk="0" fill="none" h="15497" w="18727">
                  <a:moveTo>
                    <a:pt x="18726" y="1"/>
                  </a:moveTo>
                  <a:lnTo>
                    <a:pt x="0" y="1549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0"/>
            <p:cNvSpPr/>
            <p:nvPr/>
          </p:nvSpPr>
          <p:spPr>
            <a:xfrm>
              <a:off x="4921675" y="2186725"/>
              <a:ext cx="85625" cy="228350"/>
            </a:xfrm>
            <a:custGeom>
              <a:rect b="b" l="l" r="r" t="t"/>
              <a:pathLst>
                <a:path extrusionOk="0" fill="none" h="9134" w="3425">
                  <a:moveTo>
                    <a:pt x="1" y="0"/>
                  </a:moveTo>
                  <a:lnTo>
                    <a:pt x="3424" y="913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0"/>
            <p:cNvSpPr/>
            <p:nvPr/>
          </p:nvSpPr>
          <p:spPr>
            <a:xfrm>
              <a:off x="5007275" y="2394175"/>
              <a:ext cx="85000" cy="258000"/>
            </a:xfrm>
            <a:custGeom>
              <a:rect b="b" l="l" r="r" t="t"/>
              <a:pathLst>
                <a:path extrusionOk="0" fill="none" h="10320" w="3400">
                  <a:moveTo>
                    <a:pt x="3399" y="1031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0"/>
            <p:cNvSpPr/>
            <p:nvPr/>
          </p:nvSpPr>
          <p:spPr>
            <a:xfrm>
              <a:off x="4968850" y="1334200"/>
              <a:ext cx="2205875" cy="1654875"/>
            </a:xfrm>
            <a:custGeom>
              <a:rect b="b" l="l" r="r" t="t"/>
              <a:pathLst>
                <a:path extrusionOk="0" fill="none" h="66195" w="88235">
                  <a:moveTo>
                    <a:pt x="1" y="63509"/>
                  </a:moveTo>
                  <a:lnTo>
                    <a:pt x="1537" y="42400"/>
                  </a:lnTo>
                  <a:lnTo>
                    <a:pt x="10077" y="22210"/>
                  </a:lnTo>
                  <a:cubicBezTo>
                    <a:pt x="10077" y="22210"/>
                    <a:pt x="14202" y="33218"/>
                    <a:pt x="14202" y="32384"/>
                  </a:cubicBezTo>
                  <a:cubicBezTo>
                    <a:pt x="14202" y="31561"/>
                    <a:pt x="26009" y="8976"/>
                    <a:pt x="26009" y="8976"/>
                  </a:cubicBezTo>
                  <a:lnTo>
                    <a:pt x="33618" y="31077"/>
                  </a:lnTo>
                  <a:lnTo>
                    <a:pt x="15025" y="46779"/>
                  </a:lnTo>
                  <a:lnTo>
                    <a:pt x="36037" y="48944"/>
                  </a:lnTo>
                  <a:lnTo>
                    <a:pt x="27557" y="58863"/>
                  </a:lnTo>
                  <a:lnTo>
                    <a:pt x="40803" y="66194"/>
                  </a:lnTo>
                  <a:lnTo>
                    <a:pt x="43586" y="48448"/>
                  </a:lnTo>
                  <a:lnTo>
                    <a:pt x="51122" y="29734"/>
                  </a:lnTo>
                  <a:lnTo>
                    <a:pt x="49670" y="16694"/>
                  </a:lnTo>
                  <a:lnTo>
                    <a:pt x="65263" y="21376"/>
                  </a:lnTo>
                  <a:lnTo>
                    <a:pt x="68819" y="9448"/>
                  </a:lnTo>
                  <a:lnTo>
                    <a:pt x="66098" y="1"/>
                  </a:lnTo>
                  <a:lnTo>
                    <a:pt x="88235" y="200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0"/>
            <p:cNvSpPr/>
            <p:nvPr/>
          </p:nvSpPr>
          <p:spPr>
            <a:xfrm>
              <a:off x="4878750" y="1177850"/>
              <a:ext cx="1731050" cy="1005575"/>
            </a:xfrm>
            <a:custGeom>
              <a:rect b="b" l="l" r="r" t="t"/>
              <a:pathLst>
                <a:path extrusionOk="0" fill="none" h="40223" w="69242">
                  <a:moveTo>
                    <a:pt x="69242" y="6255"/>
                  </a:moveTo>
                  <a:lnTo>
                    <a:pt x="53274" y="22948"/>
                  </a:lnTo>
                  <a:lnTo>
                    <a:pt x="45532" y="5432"/>
                  </a:lnTo>
                  <a:lnTo>
                    <a:pt x="29613" y="14747"/>
                  </a:lnTo>
                  <a:lnTo>
                    <a:pt x="28790" y="1"/>
                  </a:lnTo>
                  <a:lnTo>
                    <a:pt x="13500" y="28912"/>
                  </a:lnTo>
                  <a:lnTo>
                    <a:pt x="4306" y="13089"/>
                  </a:lnTo>
                  <a:lnTo>
                    <a:pt x="0" y="25984"/>
                  </a:lnTo>
                  <a:lnTo>
                    <a:pt x="1718" y="4022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0"/>
            <p:cNvSpPr/>
            <p:nvPr/>
          </p:nvSpPr>
          <p:spPr>
            <a:xfrm>
              <a:off x="5092250" y="2143775"/>
              <a:ext cx="396500" cy="851350"/>
            </a:xfrm>
            <a:custGeom>
              <a:rect b="b" l="l" r="r" t="t"/>
              <a:pathLst>
                <a:path extrusionOk="0" fill="none" h="34054" w="15860">
                  <a:moveTo>
                    <a:pt x="9266" y="1"/>
                  </a:moveTo>
                  <a:lnTo>
                    <a:pt x="10101" y="14396"/>
                  </a:lnTo>
                  <a:lnTo>
                    <a:pt x="15859" y="34053"/>
                  </a:lnTo>
                  <a:lnTo>
                    <a:pt x="0" y="19851"/>
                  </a:lnTo>
                  <a:lnTo>
                    <a:pt x="1234" y="336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0"/>
            <p:cNvSpPr/>
            <p:nvPr/>
          </p:nvSpPr>
          <p:spPr>
            <a:xfrm>
              <a:off x="4389725" y="2014050"/>
              <a:ext cx="617575" cy="1140750"/>
            </a:xfrm>
            <a:custGeom>
              <a:rect b="b" l="l" r="r" t="t"/>
              <a:pathLst>
                <a:path extrusionOk="0" fill="none" h="45630" w="24703">
                  <a:moveTo>
                    <a:pt x="8396" y="39968"/>
                  </a:moveTo>
                  <a:lnTo>
                    <a:pt x="9835" y="45629"/>
                  </a:lnTo>
                  <a:lnTo>
                    <a:pt x="11626" y="36786"/>
                  </a:lnTo>
                  <a:lnTo>
                    <a:pt x="5492" y="30218"/>
                  </a:lnTo>
                  <a:lnTo>
                    <a:pt x="1" y="25016"/>
                  </a:lnTo>
                  <a:lnTo>
                    <a:pt x="1392" y="16040"/>
                  </a:lnTo>
                  <a:lnTo>
                    <a:pt x="24702" y="15206"/>
                  </a:lnTo>
                  <a:lnTo>
                    <a:pt x="647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0"/>
            <p:cNvSpPr/>
            <p:nvPr/>
          </p:nvSpPr>
          <p:spPr>
            <a:xfrm>
              <a:off x="4420875" y="29170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0"/>
            <p:cNvSpPr/>
            <p:nvPr/>
          </p:nvSpPr>
          <p:spPr>
            <a:xfrm>
              <a:off x="5007275" y="2143775"/>
              <a:ext cx="316650" cy="250425"/>
            </a:xfrm>
            <a:custGeom>
              <a:rect b="b" l="l" r="r" t="t"/>
              <a:pathLst>
                <a:path extrusionOk="0" fill="none" h="10017" w="12666">
                  <a:moveTo>
                    <a:pt x="0" y="10017"/>
                  </a:moveTo>
                  <a:lnTo>
                    <a:pt x="1266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0"/>
            <p:cNvSpPr/>
            <p:nvPr/>
          </p:nvSpPr>
          <p:spPr>
            <a:xfrm>
              <a:off x="5323900" y="2123225"/>
              <a:ext cx="497500" cy="20575"/>
            </a:xfrm>
            <a:custGeom>
              <a:rect b="b" l="l" r="r" t="t"/>
              <a:pathLst>
                <a:path extrusionOk="0" fill="none" h="823" w="19900">
                  <a:moveTo>
                    <a:pt x="0" y="823"/>
                  </a:moveTo>
                  <a:lnTo>
                    <a:pt x="19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0"/>
            <p:cNvSpPr/>
            <p:nvPr/>
          </p:nvSpPr>
          <p:spPr>
            <a:xfrm>
              <a:off x="5092250" y="2143775"/>
              <a:ext cx="231675" cy="495400"/>
            </a:xfrm>
            <a:custGeom>
              <a:rect b="b" l="l" r="r" t="t"/>
              <a:pathLst>
                <a:path extrusionOk="0" fill="none" h="19816" w="9267">
                  <a:moveTo>
                    <a:pt x="9266" y="1"/>
                  </a:moveTo>
                  <a:lnTo>
                    <a:pt x="0" y="1981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0"/>
            <p:cNvSpPr/>
            <p:nvPr/>
          </p:nvSpPr>
          <p:spPr>
            <a:xfrm>
              <a:off x="4647700" y="2415050"/>
              <a:ext cx="359600" cy="378650"/>
            </a:xfrm>
            <a:custGeom>
              <a:rect b="b" l="l" r="r" t="t"/>
              <a:pathLst>
                <a:path extrusionOk="0" fill="none" h="15146" w="14384">
                  <a:moveTo>
                    <a:pt x="0" y="15146"/>
                  </a:moveTo>
                  <a:lnTo>
                    <a:pt x="1438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0"/>
            <p:cNvSpPr/>
            <p:nvPr/>
          </p:nvSpPr>
          <p:spPr>
            <a:xfrm>
              <a:off x="5809275" y="1751550"/>
              <a:ext cx="401350" cy="374100"/>
            </a:xfrm>
            <a:custGeom>
              <a:rect b="b" l="l" r="r" t="t"/>
              <a:pathLst>
                <a:path extrusionOk="0" fill="none" h="14964" w="16054">
                  <a:moveTo>
                    <a:pt x="1" y="14964"/>
                  </a:moveTo>
                  <a:lnTo>
                    <a:pt x="1605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0"/>
            <p:cNvSpPr/>
            <p:nvPr/>
          </p:nvSpPr>
          <p:spPr>
            <a:xfrm>
              <a:off x="5821375" y="1313650"/>
              <a:ext cx="195700" cy="809600"/>
            </a:xfrm>
            <a:custGeom>
              <a:rect b="b" l="l" r="r" t="t"/>
              <a:pathLst>
                <a:path extrusionOk="0" fill="none" h="32384" w="7828">
                  <a:moveTo>
                    <a:pt x="1" y="32383"/>
                  </a:moveTo>
                  <a:lnTo>
                    <a:pt x="78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0"/>
            <p:cNvSpPr/>
            <p:nvPr/>
          </p:nvSpPr>
          <p:spPr>
            <a:xfrm>
              <a:off x="5809275" y="2077550"/>
              <a:ext cx="449725" cy="33600"/>
            </a:xfrm>
            <a:custGeom>
              <a:rect b="b" l="l" r="r" t="t"/>
              <a:pathLst>
                <a:path extrusionOk="0" fill="none" h="1344" w="17989">
                  <a:moveTo>
                    <a:pt x="1" y="1343"/>
                  </a:moveTo>
                  <a:lnTo>
                    <a:pt x="179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0"/>
            <p:cNvSpPr/>
            <p:nvPr/>
          </p:nvSpPr>
          <p:spPr>
            <a:xfrm>
              <a:off x="5812300" y="2123225"/>
              <a:ext cx="57500" cy="434600"/>
            </a:xfrm>
            <a:custGeom>
              <a:rect b="b" l="l" r="r" t="t"/>
              <a:pathLst>
                <a:path extrusionOk="0" fill="none" h="17384" w="2300">
                  <a:moveTo>
                    <a:pt x="1" y="0"/>
                  </a:moveTo>
                  <a:lnTo>
                    <a:pt x="2299" y="1738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0"/>
            <p:cNvSpPr/>
            <p:nvPr/>
          </p:nvSpPr>
          <p:spPr>
            <a:xfrm>
              <a:off x="5344475" y="2503650"/>
              <a:ext cx="325425" cy="314250"/>
            </a:xfrm>
            <a:custGeom>
              <a:rect b="b" l="l" r="r" t="t"/>
              <a:pathLst>
                <a:path extrusionOk="0" fill="none" h="12570" w="13017">
                  <a:moveTo>
                    <a:pt x="0" y="1"/>
                  </a:moveTo>
                  <a:lnTo>
                    <a:pt x="13016" y="125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0"/>
            <p:cNvSpPr/>
            <p:nvPr/>
          </p:nvSpPr>
          <p:spPr>
            <a:xfrm>
              <a:off x="5619050" y="2805775"/>
              <a:ext cx="50850" cy="321800"/>
            </a:xfrm>
            <a:custGeom>
              <a:rect b="b" l="l" r="r" t="t"/>
              <a:pathLst>
                <a:path extrusionOk="0" fill="none" h="12872" w="2034">
                  <a:moveTo>
                    <a:pt x="2033" y="0"/>
                  </a:moveTo>
                  <a:lnTo>
                    <a:pt x="1" y="1287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0"/>
            <p:cNvSpPr/>
            <p:nvPr/>
          </p:nvSpPr>
          <p:spPr>
            <a:xfrm>
              <a:off x="5092250" y="2627950"/>
              <a:ext cx="295175" cy="427650"/>
            </a:xfrm>
            <a:custGeom>
              <a:rect b="b" l="l" r="r" t="t"/>
              <a:pathLst>
                <a:path extrusionOk="0" fill="none" h="17106" w="11807">
                  <a:moveTo>
                    <a:pt x="11807" y="17105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0"/>
            <p:cNvSpPr/>
            <p:nvPr/>
          </p:nvSpPr>
          <p:spPr>
            <a:xfrm>
              <a:off x="6210600" y="1570400"/>
              <a:ext cx="478750" cy="181175"/>
            </a:xfrm>
            <a:custGeom>
              <a:rect b="b" l="l" r="r" t="t"/>
              <a:pathLst>
                <a:path extrusionOk="0" fill="none" h="7247" w="19150">
                  <a:moveTo>
                    <a:pt x="19149" y="0"/>
                  </a:moveTo>
                  <a:lnTo>
                    <a:pt x="0" y="72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0"/>
            <p:cNvSpPr/>
            <p:nvPr/>
          </p:nvSpPr>
          <p:spPr>
            <a:xfrm>
              <a:off x="6245375" y="2065450"/>
              <a:ext cx="187525" cy="15750"/>
            </a:xfrm>
            <a:custGeom>
              <a:rect b="b" l="l" r="r" t="t"/>
              <a:pathLst>
                <a:path extrusionOk="0" fill="none" h="630" w="7501">
                  <a:moveTo>
                    <a:pt x="0" y="630"/>
                  </a:moveTo>
                  <a:lnTo>
                    <a:pt x="750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0"/>
            <p:cNvSpPr/>
            <p:nvPr/>
          </p:nvSpPr>
          <p:spPr>
            <a:xfrm>
              <a:off x="6246875" y="2065450"/>
              <a:ext cx="210225" cy="245900"/>
            </a:xfrm>
            <a:custGeom>
              <a:rect b="b" l="l" r="r" t="t"/>
              <a:pathLst>
                <a:path extrusionOk="0" fill="none" h="9836" w="8409">
                  <a:moveTo>
                    <a:pt x="1" y="1"/>
                  </a:moveTo>
                  <a:lnTo>
                    <a:pt x="8408" y="98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0"/>
            <p:cNvSpPr/>
            <p:nvPr/>
          </p:nvSpPr>
          <p:spPr>
            <a:xfrm>
              <a:off x="5869775" y="2545100"/>
              <a:ext cx="188725" cy="12725"/>
            </a:xfrm>
            <a:custGeom>
              <a:rect b="b" l="l" r="r" t="t"/>
              <a:pathLst>
                <a:path extrusionOk="0" fill="none" h="509" w="7549">
                  <a:moveTo>
                    <a:pt x="0" y="508"/>
                  </a:moveTo>
                  <a:lnTo>
                    <a:pt x="754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0"/>
            <p:cNvSpPr/>
            <p:nvPr/>
          </p:nvSpPr>
          <p:spPr>
            <a:xfrm>
              <a:off x="5809275" y="2111125"/>
              <a:ext cx="249225" cy="434000"/>
            </a:xfrm>
            <a:custGeom>
              <a:rect b="b" l="l" r="r" t="t"/>
              <a:pathLst>
                <a:path extrusionOk="0" fill="none" h="17360" w="9969">
                  <a:moveTo>
                    <a:pt x="9969" y="17359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0"/>
            <p:cNvSpPr/>
            <p:nvPr/>
          </p:nvSpPr>
          <p:spPr>
            <a:xfrm>
              <a:off x="4412100" y="2781575"/>
              <a:ext cx="127050" cy="144275"/>
            </a:xfrm>
            <a:custGeom>
              <a:rect b="b" l="l" r="r" t="t"/>
              <a:pathLst>
                <a:path extrusionOk="0" fill="none" h="5771" w="5082">
                  <a:moveTo>
                    <a:pt x="1" y="5771"/>
                  </a:moveTo>
                  <a:lnTo>
                    <a:pt x="508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0"/>
            <p:cNvSpPr/>
            <p:nvPr/>
          </p:nvSpPr>
          <p:spPr>
            <a:xfrm>
              <a:off x="4334375" y="2769475"/>
              <a:ext cx="192675" cy="82900"/>
            </a:xfrm>
            <a:custGeom>
              <a:rect b="b" l="l" r="r" t="t"/>
              <a:pathLst>
                <a:path extrusionOk="0" fill="none" h="3316" w="7707">
                  <a:moveTo>
                    <a:pt x="1" y="3315"/>
                  </a:moveTo>
                  <a:lnTo>
                    <a:pt x="77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0"/>
            <p:cNvSpPr/>
            <p:nvPr/>
          </p:nvSpPr>
          <p:spPr>
            <a:xfrm>
              <a:off x="4424500" y="2402950"/>
              <a:ext cx="102550" cy="378650"/>
            </a:xfrm>
            <a:custGeom>
              <a:rect b="b" l="l" r="r" t="t"/>
              <a:pathLst>
                <a:path extrusionOk="0" fill="none" h="15146" w="4102">
                  <a:moveTo>
                    <a:pt x="1" y="1"/>
                  </a:moveTo>
                  <a:lnTo>
                    <a:pt x="4101" y="15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0"/>
            <p:cNvSpPr/>
            <p:nvPr/>
          </p:nvSpPr>
          <p:spPr>
            <a:xfrm>
              <a:off x="4424500" y="2014050"/>
              <a:ext cx="129475" cy="388925"/>
            </a:xfrm>
            <a:custGeom>
              <a:rect b="b" l="l" r="r" t="t"/>
              <a:pathLst>
                <a:path extrusionOk="0" fill="none" h="15557" w="5179">
                  <a:moveTo>
                    <a:pt x="1" y="15557"/>
                  </a:moveTo>
                  <a:lnTo>
                    <a:pt x="517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0"/>
            <p:cNvSpPr/>
            <p:nvPr/>
          </p:nvSpPr>
          <p:spPr>
            <a:xfrm>
              <a:off x="5702825" y="3559100"/>
              <a:ext cx="355675" cy="25"/>
            </a:xfrm>
            <a:custGeom>
              <a:rect b="b" l="l" r="r" t="t"/>
              <a:pathLst>
                <a:path extrusionOk="0" fill="none" h="1" w="14227">
                  <a:moveTo>
                    <a:pt x="1" y="0"/>
                  </a:moveTo>
                  <a:lnTo>
                    <a:pt x="142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0"/>
            <p:cNvSpPr/>
            <p:nvPr/>
          </p:nvSpPr>
          <p:spPr>
            <a:xfrm>
              <a:off x="5975625" y="3844275"/>
              <a:ext cx="460900" cy="552550"/>
            </a:xfrm>
            <a:custGeom>
              <a:rect b="b" l="l" r="r" t="t"/>
              <a:pathLst>
                <a:path extrusionOk="0" fill="none" h="22102" w="18436">
                  <a:moveTo>
                    <a:pt x="0" y="12037"/>
                  </a:moveTo>
                  <a:cubicBezTo>
                    <a:pt x="702" y="12073"/>
                    <a:pt x="12302" y="22101"/>
                    <a:pt x="12302" y="22101"/>
                  </a:cubicBezTo>
                  <a:lnTo>
                    <a:pt x="11819" y="13005"/>
                  </a:lnTo>
                  <a:lnTo>
                    <a:pt x="18435" y="1"/>
                  </a:lnTo>
                  <a:lnTo>
                    <a:pt x="0" y="125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0"/>
            <p:cNvSpPr/>
            <p:nvPr/>
          </p:nvSpPr>
          <p:spPr>
            <a:xfrm>
              <a:off x="6283175" y="4106775"/>
              <a:ext cx="427050" cy="430975"/>
            </a:xfrm>
            <a:custGeom>
              <a:rect b="b" l="l" r="r" t="t"/>
              <a:pathLst>
                <a:path extrusionOk="0" fill="none" h="17239" w="17082">
                  <a:moveTo>
                    <a:pt x="13513" y="17239"/>
                  </a:moveTo>
                  <a:lnTo>
                    <a:pt x="12690" y="8614"/>
                  </a:lnTo>
                  <a:lnTo>
                    <a:pt x="17081" y="1"/>
                  </a:lnTo>
                  <a:lnTo>
                    <a:pt x="0" y="202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0"/>
            <p:cNvSpPr/>
            <p:nvPr/>
          </p:nvSpPr>
          <p:spPr>
            <a:xfrm>
              <a:off x="6415625" y="3845800"/>
              <a:ext cx="315150" cy="259500"/>
            </a:xfrm>
            <a:custGeom>
              <a:rect b="b" l="l" r="r" t="t"/>
              <a:pathLst>
                <a:path extrusionOk="0" fill="none" h="10380" w="12606">
                  <a:moveTo>
                    <a:pt x="1" y="0"/>
                  </a:moveTo>
                  <a:lnTo>
                    <a:pt x="12606" y="1037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0"/>
            <p:cNvSpPr/>
            <p:nvPr/>
          </p:nvSpPr>
          <p:spPr>
            <a:xfrm>
              <a:off x="6282875" y="4157275"/>
              <a:ext cx="329650" cy="164850"/>
            </a:xfrm>
            <a:custGeom>
              <a:rect b="b" l="l" r="r" t="t"/>
              <a:pathLst>
                <a:path extrusionOk="0" fill="none" h="6594" w="13186">
                  <a:moveTo>
                    <a:pt x="13186" y="6594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0"/>
            <p:cNvSpPr/>
            <p:nvPr/>
          </p:nvSpPr>
          <p:spPr>
            <a:xfrm>
              <a:off x="6263525" y="4379875"/>
              <a:ext cx="336900" cy="159400"/>
            </a:xfrm>
            <a:custGeom>
              <a:rect b="b" l="l" r="r" t="t"/>
              <a:pathLst>
                <a:path extrusionOk="0" fill="none" h="6376" w="13476">
                  <a:moveTo>
                    <a:pt x="0" y="0"/>
                  </a:moveTo>
                  <a:lnTo>
                    <a:pt x="13476" y="637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0"/>
            <p:cNvSpPr/>
            <p:nvPr/>
          </p:nvSpPr>
          <p:spPr>
            <a:xfrm>
              <a:off x="5975625" y="4136425"/>
              <a:ext cx="307275" cy="20875"/>
            </a:xfrm>
            <a:custGeom>
              <a:rect b="b" l="l" r="r" t="t"/>
              <a:pathLst>
                <a:path extrusionOk="0" fill="none" h="835" w="12291">
                  <a:moveTo>
                    <a:pt x="12290" y="835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0"/>
            <p:cNvSpPr/>
            <p:nvPr/>
          </p:nvSpPr>
          <p:spPr>
            <a:xfrm>
              <a:off x="3882275" y="952550"/>
              <a:ext cx="276125" cy="179350"/>
            </a:xfrm>
            <a:custGeom>
              <a:rect b="b" l="l" r="r" t="t"/>
              <a:pathLst>
                <a:path extrusionOk="0" fill="none" h="7174" w="11045">
                  <a:moveTo>
                    <a:pt x="0" y="1597"/>
                  </a:moveTo>
                  <a:cubicBezTo>
                    <a:pt x="242" y="1743"/>
                    <a:pt x="3532" y="7174"/>
                    <a:pt x="3532" y="7174"/>
                  </a:cubicBezTo>
                  <a:lnTo>
                    <a:pt x="6290" y="3315"/>
                  </a:lnTo>
                  <a:lnTo>
                    <a:pt x="11044" y="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0"/>
            <p:cNvSpPr/>
            <p:nvPr/>
          </p:nvSpPr>
          <p:spPr>
            <a:xfrm>
              <a:off x="3882275" y="992475"/>
              <a:ext cx="157275" cy="42975"/>
            </a:xfrm>
            <a:custGeom>
              <a:rect b="b" l="l" r="r" t="t"/>
              <a:pathLst>
                <a:path extrusionOk="0" fill="none" h="1719" w="6291">
                  <a:moveTo>
                    <a:pt x="0" y="0"/>
                  </a:moveTo>
                  <a:lnTo>
                    <a:pt x="6290" y="171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0"/>
            <p:cNvSpPr/>
            <p:nvPr/>
          </p:nvSpPr>
          <p:spPr>
            <a:xfrm>
              <a:off x="4527025" y="2781575"/>
              <a:ext cx="72600" cy="231675"/>
            </a:xfrm>
            <a:custGeom>
              <a:rect b="b" l="l" r="r" t="t"/>
              <a:pathLst>
                <a:path extrusionOk="0" fill="none" h="9267" w="2904">
                  <a:moveTo>
                    <a:pt x="0" y="1"/>
                  </a:moveTo>
                  <a:lnTo>
                    <a:pt x="2904" y="926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0"/>
            <p:cNvSpPr/>
            <p:nvPr/>
          </p:nvSpPr>
          <p:spPr>
            <a:xfrm>
              <a:off x="4407875" y="2921600"/>
              <a:ext cx="191750" cy="91650"/>
            </a:xfrm>
            <a:custGeom>
              <a:rect b="b" l="l" r="r" t="t"/>
              <a:pathLst>
                <a:path extrusionOk="0" fill="none" h="3666" w="7670">
                  <a:moveTo>
                    <a:pt x="0" y="1"/>
                  </a:moveTo>
                  <a:lnTo>
                    <a:pt x="7670" y="3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0"/>
            <p:cNvSpPr/>
            <p:nvPr/>
          </p:nvSpPr>
          <p:spPr>
            <a:xfrm>
              <a:off x="4599600" y="2933700"/>
              <a:ext cx="80775" cy="79550"/>
            </a:xfrm>
            <a:custGeom>
              <a:rect b="b" l="l" r="r" t="t"/>
              <a:pathLst>
                <a:path extrusionOk="0" fill="none" h="3182" w="3231">
                  <a:moveTo>
                    <a:pt x="1" y="3182"/>
                  </a:moveTo>
                  <a:lnTo>
                    <a:pt x="323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0"/>
            <p:cNvSpPr/>
            <p:nvPr/>
          </p:nvSpPr>
          <p:spPr>
            <a:xfrm>
              <a:off x="4878750" y="1827450"/>
              <a:ext cx="354150" cy="62025"/>
            </a:xfrm>
            <a:custGeom>
              <a:rect b="b" l="l" r="r" t="t"/>
              <a:pathLst>
                <a:path extrusionOk="0" fill="none" h="2481" w="14166">
                  <a:moveTo>
                    <a:pt x="0" y="0"/>
                  </a:moveTo>
                  <a:lnTo>
                    <a:pt x="14165" y="248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0"/>
            <p:cNvSpPr/>
            <p:nvPr/>
          </p:nvSpPr>
          <p:spPr>
            <a:xfrm>
              <a:off x="5092250" y="2503650"/>
              <a:ext cx="252250" cy="135525"/>
            </a:xfrm>
            <a:custGeom>
              <a:rect b="b" l="l" r="r" t="t"/>
              <a:pathLst>
                <a:path extrusionOk="0" fill="none" h="5421" w="10090">
                  <a:moveTo>
                    <a:pt x="0" y="5420"/>
                  </a:moveTo>
                  <a:lnTo>
                    <a:pt x="1008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0"/>
            <p:cNvSpPr/>
            <p:nvPr/>
          </p:nvSpPr>
          <p:spPr>
            <a:xfrm>
              <a:off x="4527025" y="2781575"/>
              <a:ext cx="120700" cy="12125"/>
            </a:xfrm>
            <a:custGeom>
              <a:rect b="b" l="l" r="r" t="t"/>
              <a:pathLst>
                <a:path extrusionOk="0" fill="none" h="485" w="4828">
                  <a:moveTo>
                    <a:pt x="0" y="1"/>
                  </a:moveTo>
                  <a:lnTo>
                    <a:pt x="4827" y="48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0"/>
            <p:cNvSpPr/>
            <p:nvPr/>
          </p:nvSpPr>
          <p:spPr>
            <a:xfrm>
              <a:off x="4338925" y="2717475"/>
              <a:ext cx="16350" cy="139125"/>
            </a:xfrm>
            <a:custGeom>
              <a:rect b="b" l="l" r="r" t="t"/>
              <a:pathLst>
                <a:path extrusionOk="0" fill="none" h="5565" w="654">
                  <a:moveTo>
                    <a:pt x="653" y="0"/>
                  </a:moveTo>
                  <a:lnTo>
                    <a:pt x="0" y="5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0"/>
            <p:cNvSpPr/>
            <p:nvPr/>
          </p:nvSpPr>
          <p:spPr>
            <a:xfrm>
              <a:off x="4367350" y="2717475"/>
              <a:ext cx="171800" cy="64125"/>
            </a:xfrm>
            <a:custGeom>
              <a:rect b="b" l="l" r="r" t="t"/>
              <a:pathLst>
                <a:path extrusionOk="0" fill="none" h="2565" w="6872">
                  <a:moveTo>
                    <a:pt x="0" y="0"/>
                  </a:moveTo>
                  <a:lnTo>
                    <a:pt x="6871" y="2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0"/>
            <p:cNvSpPr/>
            <p:nvPr/>
          </p:nvSpPr>
          <p:spPr>
            <a:xfrm>
              <a:off x="4250925" y="2757375"/>
              <a:ext cx="88025" cy="99225"/>
            </a:xfrm>
            <a:custGeom>
              <a:rect b="b" l="l" r="r" t="t"/>
              <a:pathLst>
                <a:path extrusionOk="0" fill="none" h="3969" w="3521">
                  <a:moveTo>
                    <a:pt x="0" y="1"/>
                  </a:moveTo>
                  <a:lnTo>
                    <a:pt x="3520" y="39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0"/>
            <p:cNvSpPr/>
            <p:nvPr/>
          </p:nvSpPr>
          <p:spPr>
            <a:xfrm>
              <a:off x="4540925" y="1474825"/>
              <a:ext cx="464250" cy="534400"/>
            </a:xfrm>
            <a:custGeom>
              <a:rect b="b" l="l" r="r" t="t"/>
              <a:pathLst>
                <a:path extrusionOk="0" fill="none" h="21376" w="18570">
                  <a:moveTo>
                    <a:pt x="1" y="21376"/>
                  </a:moveTo>
                  <a:lnTo>
                    <a:pt x="18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0"/>
            <p:cNvSpPr/>
            <p:nvPr/>
          </p:nvSpPr>
          <p:spPr>
            <a:xfrm>
              <a:off x="2083775" y="450940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1"/>
                    <a:pt x="2759" y="4121"/>
                  </a:cubicBezTo>
                  <a:cubicBezTo>
                    <a:pt x="3884" y="4109"/>
                    <a:pt x="4803" y="3190"/>
                    <a:pt x="4803" y="2065"/>
                  </a:cubicBezTo>
                  <a:cubicBezTo>
                    <a:pt x="4803" y="823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0"/>
            <p:cNvSpPr/>
            <p:nvPr/>
          </p:nvSpPr>
          <p:spPr>
            <a:xfrm>
              <a:off x="2131875" y="45401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0"/>
            <p:cNvSpPr/>
            <p:nvPr/>
          </p:nvSpPr>
          <p:spPr>
            <a:xfrm>
              <a:off x="2149700" y="39676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0"/>
            <p:cNvSpPr/>
            <p:nvPr/>
          </p:nvSpPr>
          <p:spPr>
            <a:xfrm>
              <a:off x="2190825" y="399852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83"/>
                    <a:pt x="521" y="1415"/>
                  </a:cubicBezTo>
                  <a:cubicBezTo>
                    <a:pt x="688" y="1582"/>
                    <a:pt x="894" y="1657"/>
                    <a:pt x="1096" y="1657"/>
                  </a:cubicBezTo>
                  <a:cubicBezTo>
                    <a:pt x="1524" y="1657"/>
                    <a:pt x="1936" y="1323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0"/>
            <p:cNvSpPr/>
            <p:nvPr/>
          </p:nvSpPr>
          <p:spPr>
            <a:xfrm>
              <a:off x="2412800" y="3351325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20" y="4126"/>
                    <a:pt x="2747" y="4126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0"/>
            <p:cNvSpPr/>
            <p:nvPr/>
          </p:nvSpPr>
          <p:spPr>
            <a:xfrm>
              <a:off x="2460900" y="338187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0"/>
            <p:cNvSpPr/>
            <p:nvPr/>
          </p:nvSpPr>
          <p:spPr>
            <a:xfrm>
              <a:off x="2219875" y="3265425"/>
              <a:ext cx="120375" cy="102875"/>
            </a:xfrm>
            <a:custGeom>
              <a:rect b="b" l="l" r="r" t="t"/>
              <a:pathLst>
                <a:path extrusionOk="0" h="4115" w="4815">
                  <a:moveTo>
                    <a:pt x="2735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58" y="4114"/>
                  </a:cubicBezTo>
                  <a:cubicBezTo>
                    <a:pt x="3883" y="4114"/>
                    <a:pt x="4803" y="3195"/>
                    <a:pt x="4815" y="2058"/>
                  </a:cubicBezTo>
                  <a:cubicBezTo>
                    <a:pt x="4815" y="822"/>
                    <a:pt x="3795" y="1"/>
                    <a:pt x="273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0"/>
            <p:cNvSpPr/>
            <p:nvPr/>
          </p:nvSpPr>
          <p:spPr>
            <a:xfrm>
              <a:off x="2267950" y="3296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0"/>
            <p:cNvSpPr/>
            <p:nvPr/>
          </p:nvSpPr>
          <p:spPr>
            <a:xfrm>
              <a:off x="1842150" y="27531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8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0"/>
            <p:cNvSpPr/>
            <p:nvPr/>
          </p:nvSpPr>
          <p:spPr>
            <a:xfrm>
              <a:off x="1890225" y="278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76" y="0"/>
                    <a:pt x="1" y="375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0"/>
            <p:cNvSpPr/>
            <p:nvPr/>
          </p:nvSpPr>
          <p:spPr>
            <a:xfrm>
              <a:off x="1965225" y="2040750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50" y="0"/>
                  </a:moveTo>
                  <a:cubicBezTo>
                    <a:pt x="2244" y="0"/>
                    <a:pt x="1727" y="190"/>
                    <a:pt x="1307" y="614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96" y="4122"/>
                    <a:pt x="4815" y="3202"/>
                    <a:pt x="4815" y="2065"/>
                  </a:cubicBezTo>
                  <a:cubicBezTo>
                    <a:pt x="4815" y="823"/>
                    <a:pt x="3805" y="0"/>
                    <a:pt x="2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0"/>
            <p:cNvSpPr/>
            <p:nvPr/>
          </p:nvSpPr>
          <p:spPr>
            <a:xfrm>
              <a:off x="2013325" y="20715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94" y="1658"/>
                    <a:pt x="1657" y="1295"/>
                    <a:pt x="1657" y="835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0"/>
            <p:cNvSpPr/>
            <p:nvPr/>
          </p:nvSpPr>
          <p:spPr>
            <a:xfrm>
              <a:off x="2199300" y="23451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0"/>
            <p:cNvSpPr/>
            <p:nvPr/>
          </p:nvSpPr>
          <p:spPr>
            <a:xfrm>
              <a:off x="2247375" y="23760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4" y="1"/>
                  </a:moveTo>
                  <a:cubicBezTo>
                    <a:pt x="364" y="1"/>
                    <a:pt x="1" y="376"/>
                    <a:pt x="1" y="824"/>
                  </a:cubicBezTo>
                  <a:cubicBezTo>
                    <a:pt x="1" y="1283"/>
                    <a:pt x="364" y="1658"/>
                    <a:pt x="824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76"/>
                    <a:pt x="1283" y="1"/>
                    <a:pt x="8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0"/>
            <p:cNvSpPr/>
            <p:nvPr/>
          </p:nvSpPr>
          <p:spPr>
            <a:xfrm>
              <a:off x="3401425" y="2433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00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0"/>
            <p:cNvSpPr/>
            <p:nvPr/>
          </p:nvSpPr>
          <p:spPr>
            <a:xfrm>
              <a:off x="3449500" y="24646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35"/>
                  </a:cubicBezTo>
                  <a:cubicBezTo>
                    <a:pt x="1658" y="375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0"/>
            <p:cNvSpPr/>
            <p:nvPr/>
          </p:nvSpPr>
          <p:spPr>
            <a:xfrm>
              <a:off x="3549000" y="21975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0" y="1903"/>
                    <a:pt x="908" y="4117"/>
                    <a:pt x="2746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0"/>
            <p:cNvSpPr/>
            <p:nvPr/>
          </p:nvSpPr>
          <p:spPr>
            <a:xfrm>
              <a:off x="3597075" y="2228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0"/>
            <p:cNvSpPr/>
            <p:nvPr/>
          </p:nvSpPr>
          <p:spPr>
            <a:xfrm>
              <a:off x="3569875" y="33719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3"/>
                    <a:pt x="2746" y="4113"/>
                  </a:cubicBezTo>
                  <a:cubicBezTo>
                    <a:pt x="3883" y="4113"/>
                    <a:pt x="4803" y="3194"/>
                    <a:pt x="4803" y="2057"/>
                  </a:cubicBezTo>
                  <a:cubicBezTo>
                    <a:pt x="4803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0"/>
            <p:cNvSpPr/>
            <p:nvPr/>
          </p:nvSpPr>
          <p:spPr>
            <a:xfrm>
              <a:off x="3617950" y="34027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0"/>
            <p:cNvSpPr/>
            <p:nvPr/>
          </p:nvSpPr>
          <p:spPr>
            <a:xfrm>
              <a:off x="3313425" y="282837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1"/>
                  </a:moveTo>
                  <a:cubicBezTo>
                    <a:pt x="2243" y="1"/>
                    <a:pt x="1726" y="189"/>
                    <a:pt x="1307" y="609"/>
                  </a:cubicBezTo>
                  <a:cubicBezTo>
                    <a:pt x="0" y="1903"/>
                    <a:pt x="919" y="4117"/>
                    <a:pt x="2758" y="4117"/>
                  </a:cubicBezTo>
                  <a:cubicBezTo>
                    <a:pt x="3895" y="4117"/>
                    <a:pt x="4815" y="3197"/>
                    <a:pt x="4815" y="2060"/>
                  </a:cubicBezTo>
                  <a:cubicBezTo>
                    <a:pt x="4815" y="818"/>
                    <a:pt x="3804" y="1"/>
                    <a:pt x="27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0"/>
            <p:cNvSpPr/>
            <p:nvPr/>
          </p:nvSpPr>
          <p:spPr>
            <a:xfrm>
              <a:off x="3354550" y="285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0"/>
            <p:cNvSpPr/>
            <p:nvPr/>
          </p:nvSpPr>
          <p:spPr>
            <a:xfrm>
              <a:off x="3471575" y="26031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0"/>
            <p:cNvSpPr/>
            <p:nvPr/>
          </p:nvSpPr>
          <p:spPr>
            <a:xfrm>
              <a:off x="3519675" y="263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3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3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0"/>
            <p:cNvSpPr/>
            <p:nvPr/>
          </p:nvSpPr>
          <p:spPr>
            <a:xfrm>
              <a:off x="3857775" y="229195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4" y="1"/>
                  </a:moveTo>
                  <a:cubicBezTo>
                    <a:pt x="2239" y="1"/>
                    <a:pt x="1725" y="188"/>
                    <a:pt x="1307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15" y="3195"/>
                    <a:pt x="4815" y="2058"/>
                  </a:cubicBezTo>
                  <a:cubicBezTo>
                    <a:pt x="4815" y="821"/>
                    <a:pt x="3801" y="1"/>
                    <a:pt x="274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0"/>
            <p:cNvSpPr/>
            <p:nvPr/>
          </p:nvSpPr>
          <p:spPr>
            <a:xfrm>
              <a:off x="3898900" y="2322800"/>
              <a:ext cx="48400" cy="41475"/>
            </a:xfrm>
            <a:custGeom>
              <a:rect b="b" l="l" r="r" t="t"/>
              <a:pathLst>
                <a:path extrusionOk="0" h="1659" w="1936">
                  <a:moveTo>
                    <a:pt x="1113" y="1"/>
                  </a:moveTo>
                  <a:cubicBezTo>
                    <a:pt x="375" y="1"/>
                    <a:pt x="0" y="896"/>
                    <a:pt x="521" y="1416"/>
                  </a:cubicBezTo>
                  <a:cubicBezTo>
                    <a:pt x="692" y="1583"/>
                    <a:pt x="899" y="1658"/>
                    <a:pt x="1101" y="1658"/>
                  </a:cubicBezTo>
                  <a:cubicBezTo>
                    <a:pt x="1529" y="1658"/>
                    <a:pt x="1936" y="1324"/>
                    <a:pt x="1936" y="824"/>
                  </a:cubicBezTo>
                  <a:cubicBezTo>
                    <a:pt x="1936" y="364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0"/>
            <p:cNvSpPr/>
            <p:nvPr/>
          </p:nvSpPr>
          <p:spPr>
            <a:xfrm>
              <a:off x="4072500" y="25338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4" y="606"/>
                  </a:cubicBezTo>
                  <a:cubicBezTo>
                    <a:pt x="0" y="1901"/>
                    <a:pt x="907" y="4114"/>
                    <a:pt x="2746" y="4114"/>
                  </a:cubicBezTo>
                  <a:cubicBezTo>
                    <a:pt x="3883" y="4114"/>
                    <a:pt x="4802" y="3195"/>
                    <a:pt x="4802" y="2058"/>
                  </a:cubicBezTo>
                  <a:cubicBezTo>
                    <a:pt x="4802" y="822"/>
                    <a:pt x="3788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0"/>
            <p:cNvSpPr/>
            <p:nvPr/>
          </p:nvSpPr>
          <p:spPr>
            <a:xfrm>
              <a:off x="4113625" y="25647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13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7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0"/>
            <p:cNvSpPr/>
            <p:nvPr/>
          </p:nvSpPr>
          <p:spPr>
            <a:xfrm>
              <a:off x="3851425" y="372300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0" y="0"/>
                  </a:moveTo>
                  <a:cubicBezTo>
                    <a:pt x="2234" y="0"/>
                    <a:pt x="1717" y="187"/>
                    <a:pt x="1295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03" y="3194"/>
                    <a:pt x="4815" y="2057"/>
                  </a:cubicBezTo>
                  <a:cubicBezTo>
                    <a:pt x="4815" y="821"/>
                    <a:pt x="3801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0"/>
            <p:cNvSpPr/>
            <p:nvPr/>
          </p:nvSpPr>
          <p:spPr>
            <a:xfrm>
              <a:off x="3899500" y="37538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4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0"/>
            <p:cNvSpPr/>
            <p:nvPr/>
          </p:nvSpPr>
          <p:spPr>
            <a:xfrm>
              <a:off x="3967850" y="43723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0"/>
            <p:cNvSpPr/>
            <p:nvPr/>
          </p:nvSpPr>
          <p:spPr>
            <a:xfrm>
              <a:off x="4015625" y="4403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0"/>
            <p:cNvSpPr/>
            <p:nvPr/>
          </p:nvSpPr>
          <p:spPr>
            <a:xfrm>
              <a:off x="4332275" y="3946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912"/>
                    <a:pt x="919" y="4125"/>
                    <a:pt x="2746" y="4125"/>
                  </a:cubicBezTo>
                  <a:cubicBezTo>
                    <a:pt x="3883" y="4125"/>
                    <a:pt x="4803" y="3206"/>
                    <a:pt x="4803" y="2069"/>
                  </a:cubicBezTo>
                  <a:cubicBezTo>
                    <a:pt x="4803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0"/>
            <p:cNvSpPr/>
            <p:nvPr/>
          </p:nvSpPr>
          <p:spPr>
            <a:xfrm>
              <a:off x="4373400" y="397765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0"/>
            <p:cNvSpPr/>
            <p:nvPr/>
          </p:nvSpPr>
          <p:spPr>
            <a:xfrm>
              <a:off x="4373700" y="3087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0"/>
            <p:cNvSpPr/>
            <p:nvPr/>
          </p:nvSpPr>
          <p:spPr>
            <a:xfrm>
              <a:off x="4414825" y="3117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0"/>
            <p:cNvSpPr/>
            <p:nvPr/>
          </p:nvSpPr>
          <p:spPr>
            <a:xfrm>
              <a:off x="4262700" y="2803350"/>
              <a:ext cx="120300" cy="102850"/>
            </a:xfrm>
            <a:custGeom>
              <a:rect b="b" l="l" r="r" t="t"/>
              <a:pathLst>
                <a:path extrusionOk="0" h="4114" w="4812">
                  <a:moveTo>
                    <a:pt x="2735" y="0"/>
                  </a:moveTo>
                  <a:cubicBezTo>
                    <a:pt x="2229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11" y="821"/>
                    <a:pt x="3794" y="0"/>
                    <a:pt x="2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0"/>
            <p:cNvSpPr/>
            <p:nvPr/>
          </p:nvSpPr>
          <p:spPr>
            <a:xfrm>
              <a:off x="4303850" y="2833900"/>
              <a:ext cx="48400" cy="41650"/>
            </a:xfrm>
            <a:custGeom>
              <a:rect b="b" l="l" r="r" t="t"/>
              <a:pathLst>
                <a:path extrusionOk="0" h="1666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9"/>
                    <a:pt x="898" y="1666"/>
                    <a:pt x="1103" y="1666"/>
                  </a:cubicBezTo>
                  <a:cubicBezTo>
                    <a:pt x="1528" y="1666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0"/>
            <p:cNvSpPr/>
            <p:nvPr/>
          </p:nvSpPr>
          <p:spPr>
            <a:xfrm>
              <a:off x="4621375" y="3199925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84" y="4122"/>
                    <a:pt x="4803" y="3202"/>
                    <a:pt x="4815" y="2065"/>
                  </a:cubicBezTo>
                  <a:cubicBezTo>
                    <a:pt x="4807" y="823"/>
                    <a:pt x="3794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0"/>
            <p:cNvSpPr/>
            <p:nvPr/>
          </p:nvSpPr>
          <p:spPr>
            <a:xfrm>
              <a:off x="4669475" y="3230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0"/>
            <p:cNvSpPr/>
            <p:nvPr/>
          </p:nvSpPr>
          <p:spPr>
            <a:xfrm>
              <a:off x="4021975" y="26892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2"/>
                    <a:pt x="908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0"/>
            <p:cNvSpPr/>
            <p:nvPr/>
          </p:nvSpPr>
          <p:spPr>
            <a:xfrm>
              <a:off x="4062800" y="2719875"/>
              <a:ext cx="48425" cy="41550"/>
            </a:xfrm>
            <a:custGeom>
              <a:rect b="b" l="l" r="r" t="t"/>
              <a:pathLst>
                <a:path extrusionOk="0" h="1662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4" y="1585"/>
                    <a:pt x="904" y="1661"/>
                    <a:pt x="1109" y="1661"/>
                  </a:cubicBezTo>
                  <a:cubicBezTo>
                    <a:pt x="1534" y="1661"/>
                    <a:pt x="1936" y="1334"/>
                    <a:pt x="1936" y="836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0"/>
            <p:cNvSpPr/>
            <p:nvPr/>
          </p:nvSpPr>
          <p:spPr>
            <a:xfrm>
              <a:off x="4233675" y="23037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0"/>
            <p:cNvSpPr/>
            <p:nvPr/>
          </p:nvSpPr>
          <p:spPr>
            <a:xfrm>
              <a:off x="4274500" y="2334600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1"/>
                  </a:moveTo>
                  <a:cubicBezTo>
                    <a:pt x="376" y="1"/>
                    <a:pt x="1" y="896"/>
                    <a:pt x="533" y="1416"/>
                  </a:cubicBezTo>
                  <a:cubicBezTo>
                    <a:pt x="700" y="1583"/>
                    <a:pt x="905" y="1658"/>
                    <a:pt x="1105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48" y="364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0"/>
            <p:cNvSpPr/>
            <p:nvPr/>
          </p:nvSpPr>
          <p:spPr>
            <a:xfrm>
              <a:off x="4318350" y="25903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1" y="0"/>
                  </a:moveTo>
                  <a:cubicBezTo>
                    <a:pt x="2226" y="0"/>
                    <a:pt x="1711" y="188"/>
                    <a:pt x="1295" y="608"/>
                  </a:cubicBezTo>
                  <a:cubicBezTo>
                    <a:pt x="1" y="1903"/>
                    <a:pt x="920" y="4104"/>
                    <a:pt x="2747" y="4116"/>
                  </a:cubicBezTo>
                  <a:cubicBezTo>
                    <a:pt x="3884" y="4104"/>
                    <a:pt x="4803" y="3185"/>
                    <a:pt x="4803" y="2048"/>
                  </a:cubicBezTo>
                  <a:cubicBezTo>
                    <a:pt x="4795" y="814"/>
                    <a:pt x="3783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0"/>
            <p:cNvSpPr/>
            <p:nvPr/>
          </p:nvSpPr>
          <p:spPr>
            <a:xfrm>
              <a:off x="4359175" y="2621000"/>
              <a:ext cx="48725" cy="41350"/>
            </a:xfrm>
            <a:custGeom>
              <a:rect b="b" l="l" r="r" t="t"/>
              <a:pathLst>
                <a:path extrusionOk="0" h="1654" w="1949">
                  <a:moveTo>
                    <a:pt x="1114" y="0"/>
                  </a:moveTo>
                  <a:cubicBezTo>
                    <a:pt x="376" y="0"/>
                    <a:pt x="1" y="883"/>
                    <a:pt x="533" y="1404"/>
                  </a:cubicBezTo>
                  <a:cubicBezTo>
                    <a:pt x="702" y="1577"/>
                    <a:pt x="911" y="1654"/>
                    <a:pt x="1115" y="1654"/>
                  </a:cubicBezTo>
                  <a:cubicBezTo>
                    <a:pt x="1541" y="1654"/>
                    <a:pt x="1948" y="1321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0"/>
            <p:cNvSpPr/>
            <p:nvPr/>
          </p:nvSpPr>
          <p:spPr>
            <a:xfrm>
              <a:off x="4394250" y="1634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33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4"/>
                    <a:pt x="4815" y="2057"/>
                  </a:cubicBezTo>
                  <a:cubicBezTo>
                    <a:pt x="4807" y="821"/>
                    <a:pt x="3791" y="0"/>
                    <a:pt x="27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0"/>
            <p:cNvSpPr/>
            <p:nvPr/>
          </p:nvSpPr>
          <p:spPr>
            <a:xfrm>
              <a:off x="4442350" y="16650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0"/>
            <p:cNvSpPr/>
            <p:nvPr/>
          </p:nvSpPr>
          <p:spPr>
            <a:xfrm>
              <a:off x="4894150" y="28768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0"/>
            <p:cNvSpPr/>
            <p:nvPr/>
          </p:nvSpPr>
          <p:spPr>
            <a:xfrm>
              <a:off x="4935300" y="290737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01" y="1"/>
                  </a:moveTo>
                  <a:cubicBezTo>
                    <a:pt x="363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2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0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0"/>
            <p:cNvSpPr/>
            <p:nvPr/>
          </p:nvSpPr>
          <p:spPr>
            <a:xfrm>
              <a:off x="491502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0"/>
            <p:cNvSpPr/>
            <p:nvPr/>
          </p:nvSpPr>
          <p:spPr>
            <a:xfrm>
              <a:off x="4962800" y="14660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36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6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0"/>
            <p:cNvSpPr/>
            <p:nvPr/>
          </p:nvSpPr>
          <p:spPr>
            <a:xfrm>
              <a:off x="5924800" y="2946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3"/>
                    <a:pt x="920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0"/>
            <p:cNvSpPr/>
            <p:nvPr/>
          </p:nvSpPr>
          <p:spPr>
            <a:xfrm>
              <a:off x="5965925" y="2976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64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0"/>
            <p:cNvSpPr/>
            <p:nvPr/>
          </p:nvSpPr>
          <p:spPr>
            <a:xfrm>
              <a:off x="5966250" y="35100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4" y="609"/>
                  </a:cubicBezTo>
                  <a:cubicBezTo>
                    <a:pt x="0" y="1903"/>
                    <a:pt x="919" y="4117"/>
                    <a:pt x="2746" y="4117"/>
                  </a:cubicBezTo>
                  <a:cubicBezTo>
                    <a:pt x="3883" y="4117"/>
                    <a:pt x="4802" y="3185"/>
                    <a:pt x="4802" y="2060"/>
                  </a:cubicBezTo>
                  <a:cubicBezTo>
                    <a:pt x="4802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0"/>
            <p:cNvSpPr/>
            <p:nvPr/>
          </p:nvSpPr>
          <p:spPr>
            <a:xfrm>
              <a:off x="6007075" y="3540650"/>
              <a:ext cx="48700" cy="41525"/>
            </a:xfrm>
            <a:custGeom>
              <a:rect b="b" l="l" r="r" t="t"/>
              <a:pathLst>
                <a:path extrusionOk="0" h="1661" w="1948">
                  <a:moveTo>
                    <a:pt x="1113" y="1"/>
                  </a:moveTo>
                  <a:cubicBezTo>
                    <a:pt x="375" y="1"/>
                    <a:pt x="0" y="896"/>
                    <a:pt x="532" y="1416"/>
                  </a:cubicBezTo>
                  <a:cubicBezTo>
                    <a:pt x="701" y="1585"/>
                    <a:pt x="910" y="1661"/>
                    <a:pt x="1114" y="1661"/>
                  </a:cubicBezTo>
                  <a:cubicBezTo>
                    <a:pt x="1540" y="1661"/>
                    <a:pt x="1948" y="1333"/>
                    <a:pt x="1948" y="835"/>
                  </a:cubicBezTo>
                  <a:cubicBezTo>
                    <a:pt x="1948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0"/>
            <p:cNvSpPr/>
            <p:nvPr/>
          </p:nvSpPr>
          <p:spPr>
            <a:xfrm>
              <a:off x="5904250" y="41082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4" y="0"/>
                  </a:moveTo>
                  <a:cubicBezTo>
                    <a:pt x="2229" y="0"/>
                    <a:pt x="1714" y="188"/>
                    <a:pt x="1295" y="608"/>
                  </a:cubicBezTo>
                  <a:cubicBezTo>
                    <a:pt x="0" y="1902"/>
                    <a:pt x="907" y="4116"/>
                    <a:pt x="2746" y="4116"/>
                  </a:cubicBezTo>
                  <a:cubicBezTo>
                    <a:pt x="3871" y="4116"/>
                    <a:pt x="4790" y="3197"/>
                    <a:pt x="4803" y="2060"/>
                  </a:cubicBezTo>
                  <a:cubicBezTo>
                    <a:pt x="4794" y="817"/>
                    <a:pt x="3787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0"/>
            <p:cNvSpPr/>
            <p:nvPr/>
          </p:nvSpPr>
          <p:spPr>
            <a:xfrm>
              <a:off x="5945075" y="413882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0"/>
            <p:cNvSpPr/>
            <p:nvPr/>
          </p:nvSpPr>
          <p:spPr>
            <a:xfrm>
              <a:off x="6199400" y="43308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1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0"/>
            <p:cNvSpPr/>
            <p:nvPr/>
          </p:nvSpPr>
          <p:spPr>
            <a:xfrm>
              <a:off x="6240225" y="4361725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0"/>
                  </a:moveTo>
                  <a:cubicBezTo>
                    <a:pt x="376" y="0"/>
                    <a:pt x="1" y="883"/>
                    <a:pt x="533" y="1416"/>
                  </a:cubicBezTo>
                  <a:cubicBezTo>
                    <a:pt x="700" y="1583"/>
                    <a:pt x="905" y="1657"/>
                    <a:pt x="1106" y="1657"/>
                  </a:cubicBezTo>
                  <a:cubicBezTo>
                    <a:pt x="1531" y="1657"/>
                    <a:pt x="1940" y="1324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0"/>
            <p:cNvSpPr/>
            <p:nvPr/>
          </p:nvSpPr>
          <p:spPr>
            <a:xfrm>
              <a:off x="6380250" y="3795600"/>
              <a:ext cx="105875" cy="102550"/>
            </a:xfrm>
            <a:custGeom>
              <a:rect b="b" l="l" r="r" t="t"/>
              <a:pathLst>
                <a:path extrusionOk="0" h="4102" w="4235">
                  <a:moveTo>
                    <a:pt x="1984" y="0"/>
                  </a:moveTo>
                  <a:cubicBezTo>
                    <a:pt x="871" y="49"/>
                    <a:pt x="0" y="1004"/>
                    <a:pt x="37" y="2117"/>
                  </a:cubicBezTo>
                  <a:cubicBezTo>
                    <a:pt x="73" y="3227"/>
                    <a:pt x="980" y="4101"/>
                    <a:pt x="2084" y="4101"/>
                  </a:cubicBezTo>
                  <a:cubicBezTo>
                    <a:pt x="2099" y="4101"/>
                    <a:pt x="2114" y="4101"/>
                    <a:pt x="2130" y="4101"/>
                  </a:cubicBezTo>
                  <a:lnTo>
                    <a:pt x="2275" y="4101"/>
                  </a:lnTo>
                  <a:cubicBezTo>
                    <a:pt x="3375" y="4028"/>
                    <a:pt x="4234" y="3085"/>
                    <a:pt x="4186" y="1984"/>
                  </a:cubicBezTo>
                  <a:cubicBezTo>
                    <a:pt x="4150" y="871"/>
                    <a:pt x="3242" y="0"/>
                    <a:pt x="21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0"/>
            <p:cNvSpPr/>
            <p:nvPr/>
          </p:nvSpPr>
          <p:spPr>
            <a:xfrm>
              <a:off x="6405950" y="3826100"/>
              <a:ext cx="49275" cy="41525"/>
            </a:xfrm>
            <a:custGeom>
              <a:rect b="b" l="l" r="r" t="t"/>
              <a:pathLst>
                <a:path extrusionOk="0" h="1661" w="1971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50"/>
                    <a:pt x="1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8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0"/>
            <p:cNvSpPr/>
            <p:nvPr/>
          </p:nvSpPr>
          <p:spPr>
            <a:xfrm>
              <a:off x="6565025" y="4489025"/>
              <a:ext cx="106475" cy="102575"/>
            </a:xfrm>
            <a:custGeom>
              <a:rect b="b" l="l" r="r" t="t"/>
              <a:pathLst>
                <a:path extrusionOk="0" h="4103" w="4259">
                  <a:moveTo>
                    <a:pt x="2175" y="0"/>
                  </a:moveTo>
                  <a:cubicBezTo>
                    <a:pt x="2160" y="0"/>
                    <a:pt x="2145" y="1"/>
                    <a:pt x="2130" y="1"/>
                  </a:cubicBezTo>
                  <a:lnTo>
                    <a:pt x="1984" y="1"/>
                  </a:lnTo>
                  <a:cubicBezTo>
                    <a:pt x="872" y="49"/>
                    <a:pt x="1" y="993"/>
                    <a:pt x="37" y="2118"/>
                  </a:cubicBezTo>
                  <a:cubicBezTo>
                    <a:pt x="73" y="3228"/>
                    <a:pt x="980" y="4102"/>
                    <a:pt x="2085" y="4102"/>
                  </a:cubicBezTo>
                  <a:cubicBezTo>
                    <a:pt x="2100" y="4102"/>
                    <a:pt x="2115" y="4102"/>
                    <a:pt x="2130" y="4102"/>
                  </a:cubicBezTo>
                  <a:lnTo>
                    <a:pt x="2275" y="4102"/>
                  </a:lnTo>
                  <a:cubicBezTo>
                    <a:pt x="3388" y="4041"/>
                    <a:pt x="4259" y="3098"/>
                    <a:pt x="4222" y="1985"/>
                  </a:cubicBezTo>
                  <a:cubicBezTo>
                    <a:pt x="4175" y="875"/>
                    <a:pt x="3279" y="0"/>
                    <a:pt x="21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0"/>
            <p:cNvSpPr/>
            <p:nvPr/>
          </p:nvSpPr>
          <p:spPr>
            <a:xfrm>
              <a:off x="6590725" y="4519525"/>
              <a:ext cx="48975" cy="41475"/>
            </a:xfrm>
            <a:custGeom>
              <a:rect b="b" l="l" r="r" t="t"/>
              <a:pathLst>
                <a:path extrusionOk="0" h="1659" w="1959">
                  <a:moveTo>
                    <a:pt x="1106" y="0"/>
                  </a:moveTo>
                  <a:cubicBezTo>
                    <a:pt x="1085" y="0"/>
                    <a:pt x="1063" y="1"/>
                    <a:pt x="1041" y="3"/>
                  </a:cubicBezTo>
                  <a:cubicBezTo>
                    <a:pt x="303" y="51"/>
                    <a:pt x="1" y="970"/>
                    <a:pt x="557" y="1454"/>
                  </a:cubicBezTo>
                  <a:cubicBezTo>
                    <a:pt x="720" y="1596"/>
                    <a:pt x="909" y="1659"/>
                    <a:pt x="1093" y="1659"/>
                  </a:cubicBezTo>
                  <a:cubicBezTo>
                    <a:pt x="1538" y="1659"/>
                    <a:pt x="1958" y="1290"/>
                    <a:pt x="1924" y="777"/>
                  </a:cubicBezTo>
                  <a:cubicBezTo>
                    <a:pt x="1901" y="339"/>
                    <a:pt x="1538" y="0"/>
                    <a:pt x="110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0"/>
            <p:cNvSpPr/>
            <p:nvPr/>
          </p:nvSpPr>
          <p:spPr>
            <a:xfrm>
              <a:off x="6653950" y="4057775"/>
              <a:ext cx="105250" cy="102850"/>
            </a:xfrm>
            <a:custGeom>
              <a:rect b="b" l="l" r="r" t="t"/>
              <a:pathLst>
                <a:path extrusionOk="0" h="4114" w="4210">
                  <a:moveTo>
                    <a:pt x="1984" y="1"/>
                  </a:moveTo>
                  <a:cubicBezTo>
                    <a:pt x="871" y="61"/>
                    <a:pt x="0" y="1005"/>
                    <a:pt x="36" y="2130"/>
                  </a:cubicBezTo>
                  <a:cubicBezTo>
                    <a:pt x="84" y="3235"/>
                    <a:pt x="992" y="4114"/>
                    <a:pt x="2106" y="4114"/>
                  </a:cubicBezTo>
                  <a:cubicBezTo>
                    <a:pt x="2114" y="4114"/>
                    <a:pt x="2121" y="4114"/>
                    <a:pt x="2129" y="4114"/>
                  </a:cubicBezTo>
                  <a:lnTo>
                    <a:pt x="2274" y="4114"/>
                  </a:lnTo>
                  <a:cubicBezTo>
                    <a:pt x="3375" y="4029"/>
                    <a:pt x="4210" y="3086"/>
                    <a:pt x="4173" y="1985"/>
                  </a:cubicBezTo>
                  <a:cubicBezTo>
                    <a:pt x="4137" y="884"/>
                    <a:pt x="3230" y="13"/>
                    <a:pt x="21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0"/>
            <p:cNvSpPr/>
            <p:nvPr/>
          </p:nvSpPr>
          <p:spPr>
            <a:xfrm>
              <a:off x="6679650" y="4088300"/>
              <a:ext cx="49250" cy="41500"/>
            </a:xfrm>
            <a:custGeom>
              <a:rect b="b" l="l" r="r" t="t"/>
              <a:pathLst>
                <a:path extrusionOk="0" h="1660" w="197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62"/>
                    <a:pt x="0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7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0"/>
            <p:cNvSpPr/>
            <p:nvPr/>
          </p:nvSpPr>
          <p:spPr>
            <a:xfrm>
              <a:off x="5631150" y="3510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47" y="4117"/>
                  </a:cubicBezTo>
                  <a:cubicBezTo>
                    <a:pt x="3884" y="4117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0"/>
            <p:cNvSpPr/>
            <p:nvPr/>
          </p:nvSpPr>
          <p:spPr>
            <a:xfrm>
              <a:off x="5672275" y="3540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02" y="1"/>
                  </a:moveTo>
                  <a:cubicBezTo>
                    <a:pt x="364" y="1"/>
                    <a:pt x="1" y="896"/>
                    <a:pt x="521" y="1416"/>
                  </a:cubicBezTo>
                  <a:cubicBezTo>
                    <a:pt x="690" y="1585"/>
                    <a:pt x="899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61" y="1"/>
                    <a:pt x="11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0"/>
            <p:cNvSpPr/>
            <p:nvPr/>
          </p:nvSpPr>
          <p:spPr>
            <a:xfrm>
              <a:off x="6059075" y="25423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4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59" y="4125"/>
                  </a:cubicBezTo>
                  <a:cubicBezTo>
                    <a:pt x="3896" y="4113"/>
                    <a:pt x="4815" y="3194"/>
                    <a:pt x="4815" y="2069"/>
                  </a:cubicBezTo>
                  <a:cubicBezTo>
                    <a:pt x="4815" y="824"/>
                    <a:pt x="3795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0"/>
            <p:cNvSpPr/>
            <p:nvPr/>
          </p:nvSpPr>
          <p:spPr>
            <a:xfrm>
              <a:off x="6100200" y="2573225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76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0"/>
            <p:cNvSpPr/>
            <p:nvPr/>
          </p:nvSpPr>
          <p:spPr>
            <a:xfrm>
              <a:off x="6406250" y="22623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0"/>
            <p:cNvSpPr/>
            <p:nvPr/>
          </p:nvSpPr>
          <p:spPr>
            <a:xfrm>
              <a:off x="6447375" y="22931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96"/>
                    <a:pt x="521" y="1416"/>
                  </a:cubicBezTo>
                  <a:cubicBezTo>
                    <a:pt x="688" y="1583"/>
                    <a:pt x="894" y="1658"/>
                    <a:pt x="1096" y="1658"/>
                  </a:cubicBezTo>
                  <a:cubicBezTo>
                    <a:pt x="1524" y="1658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0"/>
            <p:cNvSpPr/>
            <p:nvPr/>
          </p:nvSpPr>
          <p:spPr>
            <a:xfrm>
              <a:off x="652875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4" y="605"/>
                  </a:cubicBezTo>
                  <a:cubicBezTo>
                    <a:pt x="0" y="1900"/>
                    <a:pt x="919" y="4114"/>
                    <a:pt x="2746" y="4114"/>
                  </a:cubicBezTo>
                  <a:cubicBezTo>
                    <a:pt x="3883" y="4114"/>
                    <a:pt x="4802" y="3194"/>
                    <a:pt x="4802" y="2057"/>
                  </a:cubicBezTo>
                  <a:cubicBezTo>
                    <a:pt x="4802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0"/>
            <p:cNvSpPr/>
            <p:nvPr/>
          </p:nvSpPr>
          <p:spPr>
            <a:xfrm>
              <a:off x="657682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0"/>
            <p:cNvSpPr/>
            <p:nvPr/>
          </p:nvSpPr>
          <p:spPr>
            <a:xfrm>
              <a:off x="723457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0"/>
            <p:cNvSpPr/>
            <p:nvPr/>
          </p:nvSpPr>
          <p:spPr>
            <a:xfrm>
              <a:off x="7282675" y="14660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0"/>
            <p:cNvSpPr/>
            <p:nvPr/>
          </p:nvSpPr>
          <p:spPr>
            <a:xfrm>
              <a:off x="7114525" y="1799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0"/>
            <p:cNvSpPr/>
            <p:nvPr/>
          </p:nvSpPr>
          <p:spPr>
            <a:xfrm>
              <a:off x="7155650" y="1829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4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0"/>
            <p:cNvSpPr/>
            <p:nvPr/>
          </p:nvSpPr>
          <p:spPr>
            <a:xfrm>
              <a:off x="5945675" y="126462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0"/>
            <p:cNvSpPr/>
            <p:nvPr/>
          </p:nvSpPr>
          <p:spPr>
            <a:xfrm>
              <a:off x="5986500" y="12952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1" y="1416"/>
                  </a:cubicBezTo>
                  <a:cubicBezTo>
                    <a:pt x="690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0"/>
            <p:cNvSpPr/>
            <p:nvPr/>
          </p:nvSpPr>
          <p:spPr>
            <a:xfrm>
              <a:off x="3967850" y="98612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900"/>
                    <a:pt x="920" y="4125"/>
                    <a:pt x="2746" y="4125"/>
                  </a:cubicBezTo>
                  <a:cubicBezTo>
                    <a:pt x="3884" y="4125"/>
                    <a:pt x="4803" y="3206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0"/>
            <p:cNvSpPr/>
            <p:nvPr/>
          </p:nvSpPr>
          <p:spPr>
            <a:xfrm>
              <a:off x="4015625" y="1016975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7"/>
                    <a:pt x="835" y="1657"/>
                  </a:cubicBezTo>
                  <a:cubicBezTo>
                    <a:pt x="1295" y="1657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0"/>
            <p:cNvSpPr/>
            <p:nvPr/>
          </p:nvSpPr>
          <p:spPr>
            <a:xfrm>
              <a:off x="3810600" y="947700"/>
              <a:ext cx="120075" cy="103175"/>
            </a:xfrm>
            <a:custGeom>
              <a:rect b="b" l="l" r="r" t="t"/>
              <a:pathLst>
                <a:path extrusionOk="0" h="4127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00"/>
                    <a:pt x="920" y="4114"/>
                    <a:pt x="2746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0"/>
            <p:cNvSpPr/>
            <p:nvPr/>
          </p:nvSpPr>
          <p:spPr>
            <a:xfrm>
              <a:off x="3858675" y="97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1" y="376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0"/>
            <p:cNvSpPr/>
            <p:nvPr/>
          </p:nvSpPr>
          <p:spPr>
            <a:xfrm>
              <a:off x="3908875" y="1090125"/>
              <a:ext cx="102850" cy="88350"/>
            </a:xfrm>
            <a:custGeom>
              <a:rect b="b" l="l" r="r" t="t"/>
              <a:pathLst>
                <a:path extrusionOk="0" h="3534" w="4114">
                  <a:moveTo>
                    <a:pt x="2338" y="0"/>
                  </a:moveTo>
                  <a:cubicBezTo>
                    <a:pt x="1904" y="0"/>
                    <a:pt x="1462" y="162"/>
                    <a:pt x="1101" y="522"/>
                  </a:cubicBezTo>
                  <a:cubicBezTo>
                    <a:pt x="1" y="1635"/>
                    <a:pt x="787" y="3534"/>
                    <a:pt x="2360" y="3534"/>
                  </a:cubicBezTo>
                  <a:cubicBezTo>
                    <a:pt x="3327" y="3534"/>
                    <a:pt x="4114" y="2735"/>
                    <a:pt x="4114" y="1768"/>
                  </a:cubicBezTo>
                  <a:cubicBezTo>
                    <a:pt x="4114" y="704"/>
                    <a:pt x="3245" y="0"/>
                    <a:pt x="23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0"/>
            <p:cNvSpPr/>
            <p:nvPr/>
          </p:nvSpPr>
          <p:spPr>
            <a:xfrm>
              <a:off x="3949700" y="1121000"/>
              <a:ext cx="31475" cy="26675"/>
            </a:xfrm>
            <a:custGeom>
              <a:rect b="b" l="l" r="r" t="t"/>
              <a:pathLst>
                <a:path extrusionOk="0" h="1067" w="1259">
                  <a:moveTo>
                    <a:pt x="714" y="0"/>
                  </a:moveTo>
                  <a:cubicBezTo>
                    <a:pt x="243" y="0"/>
                    <a:pt x="1" y="569"/>
                    <a:pt x="339" y="908"/>
                  </a:cubicBezTo>
                  <a:cubicBezTo>
                    <a:pt x="449" y="1017"/>
                    <a:pt x="584" y="1066"/>
                    <a:pt x="716" y="1066"/>
                  </a:cubicBezTo>
                  <a:cubicBezTo>
                    <a:pt x="993" y="1066"/>
                    <a:pt x="1259" y="852"/>
                    <a:pt x="1259" y="533"/>
                  </a:cubicBezTo>
                  <a:cubicBezTo>
                    <a:pt x="1259" y="230"/>
                    <a:pt x="1017" y="0"/>
                    <a:pt x="7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0"/>
            <p:cNvSpPr/>
            <p:nvPr/>
          </p:nvSpPr>
          <p:spPr>
            <a:xfrm>
              <a:off x="4091550" y="910775"/>
              <a:ext cx="103150" cy="88375"/>
            </a:xfrm>
            <a:custGeom>
              <a:rect b="b" l="l" r="r" t="t"/>
              <a:pathLst>
                <a:path extrusionOk="0" h="3535" w="4126">
                  <a:moveTo>
                    <a:pt x="2350" y="1"/>
                  </a:moveTo>
                  <a:cubicBezTo>
                    <a:pt x="1916" y="1"/>
                    <a:pt x="1473" y="162"/>
                    <a:pt x="1113" y="522"/>
                  </a:cubicBezTo>
                  <a:cubicBezTo>
                    <a:pt x="0" y="1635"/>
                    <a:pt x="798" y="3534"/>
                    <a:pt x="2371" y="3534"/>
                  </a:cubicBezTo>
                  <a:cubicBezTo>
                    <a:pt x="3339" y="3534"/>
                    <a:pt x="4125" y="2748"/>
                    <a:pt x="4125" y="1768"/>
                  </a:cubicBezTo>
                  <a:cubicBezTo>
                    <a:pt x="4125" y="705"/>
                    <a:pt x="3256" y="1"/>
                    <a:pt x="235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0"/>
            <p:cNvSpPr/>
            <p:nvPr/>
          </p:nvSpPr>
          <p:spPr>
            <a:xfrm>
              <a:off x="4137200" y="941675"/>
              <a:ext cx="26950" cy="26625"/>
            </a:xfrm>
            <a:custGeom>
              <a:rect b="b" l="l" r="r" t="t"/>
              <a:pathLst>
                <a:path extrusionOk="0" h="1065" w="1078">
                  <a:moveTo>
                    <a:pt x="533" y="0"/>
                  </a:moveTo>
                  <a:cubicBezTo>
                    <a:pt x="243" y="0"/>
                    <a:pt x="1" y="242"/>
                    <a:pt x="1" y="532"/>
                  </a:cubicBezTo>
                  <a:cubicBezTo>
                    <a:pt x="1" y="835"/>
                    <a:pt x="243" y="1065"/>
                    <a:pt x="533" y="1065"/>
                  </a:cubicBezTo>
                  <a:cubicBezTo>
                    <a:pt x="835" y="1065"/>
                    <a:pt x="1077" y="835"/>
                    <a:pt x="1077" y="532"/>
                  </a:cubicBezTo>
                  <a:cubicBezTo>
                    <a:pt x="1077" y="242"/>
                    <a:pt x="835" y="0"/>
                    <a:pt x="53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0"/>
            <p:cNvSpPr/>
            <p:nvPr/>
          </p:nvSpPr>
          <p:spPr>
            <a:xfrm>
              <a:off x="55268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0"/>
            <p:cNvSpPr/>
            <p:nvPr/>
          </p:nvSpPr>
          <p:spPr>
            <a:xfrm>
              <a:off x="5574900" y="115970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76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0"/>
            <p:cNvSpPr/>
            <p:nvPr/>
          </p:nvSpPr>
          <p:spPr>
            <a:xfrm>
              <a:off x="6549300" y="1285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44" y="0"/>
                  </a:moveTo>
                  <a:cubicBezTo>
                    <a:pt x="2240" y="0"/>
                    <a:pt x="1725" y="188"/>
                    <a:pt x="1307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96" y="4114"/>
                    <a:pt x="4815" y="3195"/>
                    <a:pt x="4815" y="2057"/>
                  </a:cubicBezTo>
                  <a:cubicBezTo>
                    <a:pt x="4815" y="821"/>
                    <a:pt x="3801" y="0"/>
                    <a:pt x="27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0"/>
            <p:cNvSpPr/>
            <p:nvPr/>
          </p:nvSpPr>
          <p:spPr>
            <a:xfrm>
              <a:off x="6590425" y="1316050"/>
              <a:ext cx="48425" cy="41475"/>
            </a:xfrm>
            <a:custGeom>
              <a:rect b="b" l="l" r="r" t="t"/>
              <a:pathLst>
                <a:path extrusionOk="0" h="1659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2" y="1583"/>
                    <a:pt x="899" y="1658"/>
                    <a:pt x="1102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0"/>
            <p:cNvSpPr/>
            <p:nvPr/>
          </p:nvSpPr>
          <p:spPr>
            <a:xfrm>
              <a:off x="3219375" y="16178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9"/>
                    <a:pt x="1294" y="608"/>
                  </a:cubicBezTo>
                  <a:cubicBezTo>
                    <a:pt x="0" y="1903"/>
                    <a:pt x="919" y="4116"/>
                    <a:pt x="2746" y="4116"/>
                  </a:cubicBezTo>
                  <a:cubicBezTo>
                    <a:pt x="3883" y="4116"/>
                    <a:pt x="4802" y="3197"/>
                    <a:pt x="4802" y="2060"/>
                  </a:cubicBezTo>
                  <a:cubicBezTo>
                    <a:pt x="4802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0"/>
            <p:cNvSpPr/>
            <p:nvPr/>
          </p:nvSpPr>
          <p:spPr>
            <a:xfrm>
              <a:off x="326715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0"/>
            <p:cNvSpPr/>
            <p:nvPr/>
          </p:nvSpPr>
          <p:spPr>
            <a:xfrm>
              <a:off x="4287500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0"/>
            <p:cNvSpPr/>
            <p:nvPr/>
          </p:nvSpPr>
          <p:spPr>
            <a:xfrm>
              <a:off x="4335600" y="14866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0"/>
            <p:cNvSpPr/>
            <p:nvPr/>
          </p:nvSpPr>
          <p:spPr>
            <a:xfrm>
              <a:off x="5316025" y="3027225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2" y="1"/>
                    <a:pt x="1715" y="190"/>
                    <a:pt x="1295" y="614"/>
                  </a:cubicBezTo>
                  <a:cubicBezTo>
                    <a:pt x="1" y="1909"/>
                    <a:pt x="908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0"/>
            <p:cNvSpPr/>
            <p:nvPr/>
          </p:nvSpPr>
          <p:spPr>
            <a:xfrm>
              <a:off x="5363825" y="3058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4"/>
                    <a:pt x="375" y="1657"/>
                    <a:pt x="835" y="1657"/>
                  </a:cubicBezTo>
                  <a:cubicBezTo>
                    <a:pt x="1295" y="1657"/>
                    <a:pt x="1657" y="1294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0"/>
            <p:cNvSpPr/>
            <p:nvPr/>
          </p:nvSpPr>
          <p:spPr>
            <a:xfrm>
              <a:off x="5252225" y="2094775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6" y="1"/>
                  </a:moveTo>
                  <a:cubicBezTo>
                    <a:pt x="2232" y="1"/>
                    <a:pt x="1717" y="188"/>
                    <a:pt x="1295" y="606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93" y="1"/>
                    <a:pt x="27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0"/>
            <p:cNvSpPr/>
            <p:nvPr/>
          </p:nvSpPr>
          <p:spPr>
            <a:xfrm>
              <a:off x="5300300" y="21256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0"/>
            <p:cNvSpPr/>
            <p:nvPr/>
          </p:nvSpPr>
          <p:spPr>
            <a:xfrm>
              <a:off x="5798100" y="250872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0" y="0"/>
                  </a:moveTo>
                  <a:cubicBezTo>
                    <a:pt x="2232" y="0"/>
                    <a:pt x="1714" y="189"/>
                    <a:pt x="1295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83" y="4116"/>
                    <a:pt x="4815" y="3197"/>
                    <a:pt x="4815" y="2060"/>
                  </a:cubicBezTo>
                  <a:cubicBezTo>
                    <a:pt x="4815" y="817"/>
                    <a:pt x="3798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0"/>
            <p:cNvSpPr/>
            <p:nvPr/>
          </p:nvSpPr>
          <p:spPr>
            <a:xfrm>
              <a:off x="5839225" y="25396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34" y="0"/>
                  </a:moveTo>
                  <a:cubicBezTo>
                    <a:pt x="1127" y="0"/>
                    <a:pt x="1120" y="0"/>
                    <a:pt x="1113" y="0"/>
                  </a:cubicBezTo>
                  <a:cubicBezTo>
                    <a:pt x="363" y="0"/>
                    <a:pt x="0" y="883"/>
                    <a:pt x="521" y="1416"/>
                  </a:cubicBezTo>
                  <a:cubicBezTo>
                    <a:pt x="691" y="1583"/>
                    <a:pt x="899" y="1657"/>
                    <a:pt x="1101" y="1657"/>
                  </a:cubicBezTo>
                  <a:cubicBezTo>
                    <a:pt x="1529" y="1657"/>
                    <a:pt x="1936" y="1324"/>
                    <a:pt x="1936" y="823"/>
                  </a:cubicBezTo>
                  <a:cubicBezTo>
                    <a:pt x="1936" y="370"/>
                    <a:pt x="1573" y="0"/>
                    <a:pt x="113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0"/>
            <p:cNvSpPr/>
            <p:nvPr/>
          </p:nvSpPr>
          <p:spPr>
            <a:xfrm>
              <a:off x="4906250" y="2323200"/>
              <a:ext cx="171500" cy="146925"/>
            </a:xfrm>
            <a:custGeom>
              <a:rect b="b" l="l" r="r" t="t"/>
              <a:pathLst>
                <a:path extrusionOk="0" h="5877" w="6860">
                  <a:moveTo>
                    <a:pt x="3909" y="0"/>
                  </a:moveTo>
                  <a:cubicBezTo>
                    <a:pt x="3187" y="0"/>
                    <a:pt x="2451" y="269"/>
                    <a:pt x="1852" y="868"/>
                  </a:cubicBezTo>
                  <a:cubicBezTo>
                    <a:pt x="1" y="2719"/>
                    <a:pt x="1307" y="5876"/>
                    <a:pt x="3920" y="5876"/>
                  </a:cubicBezTo>
                  <a:cubicBezTo>
                    <a:pt x="5541" y="5876"/>
                    <a:pt x="6848" y="4558"/>
                    <a:pt x="6860" y="2937"/>
                  </a:cubicBezTo>
                  <a:cubicBezTo>
                    <a:pt x="6860" y="1170"/>
                    <a:pt x="5416" y="0"/>
                    <a:pt x="3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0"/>
            <p:cNvSpPr/>
            <p:nvPr/>
          </p:nvSpPr>
          <p:spPr>
            <a:xfrm>
              <a:off x="4961600" y="2353950"/>
              <a:ext cx="85300" cy="85325"/>
            </a:xfrm>
            <a:custGeom>
              <a:rect b="b" l="l" r="r" t="t"/>
              <a:pathLst>
                <a:path extrusionOk="0" h="3413" w="3412">
                  <a:moveTo>
                    <a:pt x="1706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12"/>
                    <a:pt x="1706" y="3412"/>
                  </a:cubicBezTo>
                  <a:cubicBezTo>
                    <a:pt x="2650" y="3412"/>
                    <a:pt x="3412" y="2650"/>
                    <a:pt x="3412" y="1707"/>
                  </a:cubicBezTo>
                  <a:cubicBezTo>
                    <a:pt x="3412" y="763"/>
                    <a:pt x="2650" y="1"/>
                    <a:pt x="170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0"/>
            <p:cNvSpPr/>
            <p:nvPr/>
          </p:nvSpPr>
          <p:spPr>
            <a:xfrm>
              <a:off x="4807075" y="17781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1"/>
                  </a:moveTo>
                  <a:cubicBezTo>
                    <a:pt x="2238" y="1"/>
                    <a:pt x="1724" y="188"/>
                    <a:pt x="1307" y="606"/>
                  </a:cubicBezTo>
                  <a:cubicBezTo>
                    <a:pt x="0" y="1912"/>
                    <a:pt x="919" y="4126"/>
                    <a:pt x="2758" y="4126"/>
                  </a:cubicBezTo>
                  <a:cubicBezTo>
                    <a:pt x="3895" y="4114"/>
                    <a:pt x="4815" y="3194"/>
                    <a:pt x="4815" y="2069"/>
                  </a:cubicBezTo>
                  <a:cubicBezTo>
                    <a:pt x="4815" y="824"/>
                    <a:pt x="379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0"/>
            <p:cNvSpPr/>
            <p:nvPr/>
          </p:nvSpPr>
          <p:spPr>
            <a:xfrm>
              <a:off x="4848200" y="180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0"/>
            <p:cNvSpPr/>
            <p:nvPr/>
          </p:nvSpPr>
          <p:spPr>
            <a:xfrm>
              <a:off x="6138625" y="17022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0"/>
                  </a:moveTo>
                  <a:cubicBezTo>
                    <a:pt x="2238" y="0"/>
                    <a:pt x="1724" y="187"/>
                    <a:pt x="1307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95" y="4113"/>
                    <a:pt x="4815" y="3194"/>
                    <a:pt x="4815" y="2069"/>
                  </a:cubicBezTo>
                  <a:cubicBezTo>
                    <a:pt x="4815" y="824"/>
                    <a:pt x="3800" y="0"/>
                    <a:pt x="27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0"/>
            <p:cNvSpPr/>
            <p:nvPr/>
          </p:nvSpPr>
          <p:spPr>
            <a:xfrm>
              <a:off x="6179750" y="17331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0" y="1416"/>
                  </a:cubicBezTo>
                  <a:cubicBezTo>
                    <a:pt x="693" y="1585"/>
                    <a:pt x="903" y="1660"/>
                    <a:pt x="1108" y="1660"/>
                  </a:cubicBezTo>
                  <a:cubicBezTo>
                    <a:pt x="1533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0"/>
            <p:cNvSpPr/>
            <p:nvPr/>
          </p:nvSpPr>
          <p:spPr>
            <a:xfrm>
              <a:off x="3911000" y="2124650"/>
              <a:ext cx="147000" cy="125900"/>
            </a:xfrm>
            <a:custGeom>
              <a:rect b="b" l="l" r="r" t="t"/>
              <a:pathLst>
                <a:path extrusionOk="0" h="5036" w="5880">
                  <a:moveTo>
                    <a:pt x="3345" y="0"/>
                  </a:moveTo>
                  <a:cubicBezTo>
                    <a:pt x="2727" y="0"/>
                    <a:pt x="2097" y="229"/>
                    <a:pt x="1585" y="741"/>
                  </a:cubicBezTo>
                  <a:cubicBezTo>
                    <a:pt x="0" y="2326"/>
                    <a:pt x="1125" y="5036"/>
                    <a:pt x="3363" y="5036"/>
                  </a:cubicBezTo>
                  <a:cubicBezTo>
                    <a:pt x="4754" y="5036"/>
                    <a:pt x="5879" y="3911"/>
                    <a:pt x="5879" y="2520"/>
                  </a:cubicBezTo>
                  <a:cubicBezTo>
                    <a:pt x="5879" y="1005"/>
                    <a:pt x="4638" y="0"/>
                    <a:pt x="33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0"/>
            <p:cNvSpPr/>
            <p:nvPr/>
          </p:nvSpPr>
          <p:spPr>
            <a:xfrm>
              <a:off x="3952125" y="2155575"/>
              <a:ext cx="75325" cy="64275"/>
            </a:xfrm>
            <a:custGeom>
              <a:rect b="b" l="l" r="r" t="t"/>
              <a:pathLst>
                <a:path extrusionOk="0" h="2571" w="3013">
                  <a:moveTo>
                    <a:pt x="1718" y="0"/>
                  </a:moveTo>
                  <a:cubicBezTo>
                    <a:pt x="569" y="0"/>
                    <a:pt x="0" y="1379"/>
                    <a:pt x="811" y="2190"/>
                  </a:cubicBezTo>
                  <a:cubicBezTo>
                    <a:pt x="1074" y="2453"/>
                    <a:pt x="1398" y="2571"/>
                    <a:pt x="1715" y="2571"/>
                  </a:cubicBezTo>
                  <a:cubicBezTo>
                    <a:pt x="2377" y="2571"/>
                    <a:pt x="3013" y="2059"/>
                    <a:pt x="3013" y="1283"/>
                  </a:cubicBezTo>
                  <a:cubicBezTo>
                    <a:pt x="3013" y="581"/>
                    <a:pt x="2432" y="0"/>
                    <a:pt x="171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0"/>
            <p:cNvSpPr/>
            <p:nvPr/>
          </p:nvSpPr>
          <p:spPr>
            <a:xfrm>
              <a:off x="3674500" y="2074000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1" y="1"/>
                    <a:pt x="1715" y="191"/>
                    <a:pt x="1295" y="614"/>
                  </a:cubicBezTo>
                  <a:cubicBezTo>
                    <a:pt x="1" y="1909"/>
                    <a:pt x="920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0"/>
            <p:cNvSpPr/>
            <p:nvPr/>
          </p:nvSpPr>
          <p:spPr>
            <a:xfrm>
              <a:off x="3722600" y="21047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7"/>
                    <a:pt x="823" y="1657"/>
                  </a:cubicBezTo>
                  <a:cubicBezTo>
                    <a:pt x="1282" y="1657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0"/>
            <p:cNvSpPr/>
            <p:nvPr/>
          </p:nvSpPr>
          <p:spPr>
            <a:xfrm>
              <a:off x="3946975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0"/>
            <p:cNvSpPr/>
            <p:nvPr/>
          </p:nvSpPr>
          <p:spPr>
            <a:xfrm>
              <a:off x="3988200" y="1486925"/>
              <a:ext cx="48325" cy="41350"/>
            </a:xfrm>
            <a:custGeom>
              <a:rect b="b" l="l" r="r" t="t"/>
              <a:pathLst>
                <a:path extrusionOk="0" h="1654" w="1933">
                  <a:moveTo>
                    <a:pt x="1131" y="0"/>
                  </a:moveTo>
                  <a:cubicBezTo>
                    <a:pt x="1124" y="0"/>
                    <a:pt x="1117" y="0"/>
                    <a:pt x="1110" y="1"/>
                  </a:cubicBezTo>
                  <a:cubicBezTo>
                    <a:pt x="1105" y="0"/>
                    <a:pt x="1100" y="0"/>
                    <a:pt x="1095" y="0"/>
                  </a:cubicBezTo>
                  <a:cubicBezTo>
                    <a:pt x="367" y="0"/>
                    <a:pt x="0" y="887"/>
                    <a:pt x="517" y="1404"/>
                  </a:cubicBezTo>
                  <a:cubicBezTo>
                    <a:pt x="686" y="1577"/>
                    <a:pt x="895" y="1654"/>
                    <a:pt x="1100" y="1654"/>
                  </a:cubicBezTo>
                  <a:cubicBezTo>
                    <a:pt x="1525" y="1654"/>
                    <a:pt x="1932" y="1321"/>
                    <a:pt x="1932" y="823"/>
                  </a:cubicBezTo>
                  <a:cubicBezTo>
                    <a:pt x="1932" y="371"/>
                    <a:pt x="1569" y="0"/>
                    <a:pt x="11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0"/>
            <p:cNvSpPr/>
            <p:nvPr/>
          </p:nvSpPr>
          <p:spPr>
            <a:xfrm>
              <a:off x="3695075" y="181957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12"/>
                    <a:pt x="920" y="4126"/>
                    <a:pt x="2758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0"/>
            <p:cNvSpPr/>
            <p:nvPr/>
          </p:nvSpPr>
          <p:spPr>
            <a:xfrm>
              <a:off x="3743150" y="185042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76" y="1"/>
                    <a:pt x="1" y="376"/>
                    <a:pt x="1" y="836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6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0"/>
            <p:cNvSpPr/>
            <p:nvPr/>
          </p:nvSpPr>
          <p:spPr>
            <a:xfrm>
              <a:off x="2320275" y="19024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0"/>
            <p:cNvSpPr/>
            <p:nvPr/>
          </p:nvSpPr>
          <p:spPr>
            <a:xfrm>
              <a:off x="2368350" y="1933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8"/>
                    <a:pt x="835" y="1658"/>
                  </a:cubicBezTo>
                  <a:cubicBezTo>
                    <a:pt x="1295" y="1658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0"/>
            <p:cNvSpPr/>
            <p:nvPr/>
          </p:nvSpPr>
          <p:spPr>
            <a:xfrm>
              <a:off x="2371375" y="1149525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0"/>
            <p:cNvSpPr/>
            <p:nvPr/>
          </p:nvSpPr>
          <p:spPr>
            <a:xfrm>
              <a:off x="2419475" y="11802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0"/>
            <p:cNvSpPr/>
            <p:nvPr/>
          </p:nvSpPr>
          <p:spPr>
            <a:xfrm>
              <a:off x="1965525" y="7432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1" y="0"/>
                  </a:moveTo>
                  <a:cubicBezTo>
                    <a:pt x="2227" y="0"/>
                    <a:pt x="1713" y="188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0"/>
            <p:cNvSpPr/>
            <p:nvPr/>
          </p:nvSpPr>
          <p:spPr>
            <a:xfrm>
              <a:off x="2013325" y="774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4" y="1658"/>
                    <a:pt x="1657" y="1283"/>
                    <a:pt x="1657" y="823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0"/>
            <p:cNvSpPr/>
            <p:nvPr/>
          </p:nvSpPr>
          <p:spPr>
            <a:xfrm>
              <a:off x="1650400" y="859700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0"/>
            <p:cNvSpPr/>
            <p:nvPr/>
          </p:nvSpPr>
          <p:spPr>
            <a:xfrm>
              <a:off x="1698200" y="890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0"/>
            <p:cNvSpPr/>
            <p:nvPr/>
          </p:nvSpPr>
          <p:spPr>
            <a:xfrm>
              <a:off x="15642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08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0"/>
            <p:cNvSpPr/>
            <p:nvPr/>
          </p:nvSpPr>
          <p:spPr>
            <a:xfrm>
              <a:off x="1612000" y="11597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0"/>
            <p:cNvSpPr/>
            <p:nvPr/>
          </p:nvSpPr>
          <p:spPr>
            <a:xfrm>
              <a:off x="1259375" y="10311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0"/>
            <p:cNvSpPr/>
            <p:nvPr/>
          </p:nvSpPr>
          <p:spPr>
            <a:xfrm>
              <a:off x="1307175" y="10620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4"/>
                    <a:pt x="1282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0"/>
            <p:cNvSpPr/>
            <p:nvPr/>
          </p:nvSpPr>
          <p:spPr>
            <a:xfrm>
              <a:off x="1437800" y="1312050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26" y="1"/>
                  </a:moveTo>
                  <a:cubicBezTo>
                    <a:pt x="2219" y="1"/>
                    <a:pt x="1703" y="189"/>
                    <a:pt x="1283" y="608"/>
                  </a:cubicBezTo>
                  <a:cubicBezTo>
                    <a:pt x="1" y="1903"/>
                    <a:pt x="908" y="4117"/>
                    <a:pt x="2747" y="4117"/>
                  </a:cubicBezTo>
                  <a:cubicBezTo>
                    <a:pt x="3872" y="4104"/>
                    <a:pt x="4791" y="3185"/>
                    <a:pt x="4803" y="2060"/>
                  </a:cubicBezTo>
                  <a:cubicBezTo>
                    <a:pt x="4795" y="818"/>
                    <a:pt x="3782" y="1"/>
                    <a:pt x="27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0"/>
            <p:cNvSpPr/>
            <p:nvPr/>
          </p:nvSpPr>
          <p:spPr>
            <a:xfrm>
              <a:off x="1485600" y="1342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0"/>
            <p:cNvSpPr/>
            <p:nvPr/>
          </p:nvSpPr>
          <p:spPr>
            <a:xfrm>
              <a:off x="1315025" y="12031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59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0"/>
            <p:cNvSpPr/>
            <p:nvPr/>
          </p:nvSpPr>
          <p:spPr>
            <a:xfrm>
              <a:off x="1363125" y="12338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0"/>
            <p:cNvSpPr/>
            <p:nvPr/>
          </p:nvSpPr>
          <p:spPr>
            <a:xfrm>
              <a:off x="2412800" y="7977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0"/>
            <p:cNvSpPr/>
            <p:nvPr/>
          </p:nvSpPr>
          <p:spPr>
            <a:xfrm>
              <a:off x="2460900" y="82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64"/>
                    <a:pt x="0" y="824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0"/>
            <p:cNvSpPr/>
            <p:nvPr/>
          </p:nvSpPr>
          <p:spPr>
            <a:xfrm>
              <a:off x="303035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46" y="4125"/>
                  </a:cubicBezTo>
                  <a:cubicBezTo>
                    <a:pt x="3884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0"/>
            <p:cNvSpPr/>
            <p:nvPr/>
          </p:nvSpPr>
          <p:spPr>
            <a:xfrm>
              <a:off x="307812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2"/>
                    <a:pt x="376" y="1657"/>
                    <a:pt x="835" y="1657"/>
                  </a:cubicBezTo>
                  <a:cubicBezTo>
                    <a:pt x="1295" y="1657"/>
                    <a:pt x="1658" y="1282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0"/>
            <p:cNvSpPr/>
            <p:nvPr/>
          </p:nvSpPr>
          <p:spPr>
            <a:xfrm>
              <a:off x="2817750" y="15849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3" y="188"/>
                    <a:pt x="1295" y="606"/>
                  </a:cubicBezTo>
                  <a:cubicBezTo>
                    <a:pt x="0" y="1900"/>
                    <a:pt x="920" y="4126"/>
                    <a:pt x="2759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0"/>
            <p:cNvSpPr/>
            <p:nvPr/>
          </p:nvSpPr>
          <p:spPr>
            <a:xfrm>
              <a:off x="2865825" y="16157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0"/>
            <p:cNvSpPr/>
            <p:nvPr/>
          </p:nvSpPr>
          <p:spPr>
            <a:xfrm>
              <a:off x="2583075" y="1723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0"/>
            <p:cNvSpPr/>
            <p:nvPr/>
          </p:nvSpPr>
          <p:spPr>
            <a:xfrm>
              <a:off x="2631150" y="17539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64"/>
                    <a:pt x="1" y="824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0"/>
            <p:cNvSpPr/>
            <p:nvPr/>
          </p:nvSpPr>
          <p:spPr>
            <a:xfrm>
              <a:off x="1041650" y="2365850"/>
              <a:ext cx="120075" cy="103050"/>
            </a:xfrm>
            <a:custGeom>
              <a:rect b="b" l="l" r="r" t="t"/>
              <a:pathLst>
                <a:path extrusionOk="0" h="4122" w="4803">
                  <a:moveTo>
                    <a:pt x="2737" y="0"/>
                  </a:moveTo>
                  <a:cubicBezTo>
                    <a:pt x="2231" y="0"/>
                    <a:pt x="1714" y="190"/>
                    <a:pt x="1294" y="614"/>
                  </a:cubicBezTo>
                  <a:cubicBezTo>
                    <a:pt x="0" y="1908"/>
                    <a:pt x="919" y="4122"/>
                    <a:pt x="2746" y="4122"/>
                  </a:cubicBezTo>
                  <a:cubicBezTo>
                    <a:pt x="3883" y="4122"/>
                    <a:pt x="4803" y="3202"/>
                    <a:pt x="4803" y="2065"/>
                  </a:cubicBezTo>
                  <a:cubicBezTo>
                    <a:pt x="4803" y="823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60"/>
            <p:cNvSpPr/>
            <p:nvPr/>
          </p:nvSpPr>
          <p:spPr>
            <a:xfrm>
              <a:off x="1089725" y="23966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76"/>
                    <a:pt x="1" y="835"/>
                  </a:cubicBezTo>
                  <a:cubicBezTo>
                    <a:pt x="1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60"/>
            <p:cNvSpPr/>
            <p:nvPr/>
          </p:nvSpPr>
          <p:spPr>
            <a:xfrm>
              <a:off x="163560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60"/>
            <p:cNvSpPr/>
            <p:nvPr/>
          </p:nvSpPr>
          <p:spPr>
            <a:xfrm>
              <a:off x="168367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63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60"/>
            <p:cNvSpPr/>
            <p:nvPr/>
          </p:nvSpPr>
          <p:spPr>
            <a:xfrm>
              <a:off x="1563925" y="1617800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0"/>
                  </a:moveTo>
                  <a:cubicBezTo>
                    <a:pt x="2243" y="0"/>
                    <a:pt x="1726" y="189"/>
                    <a:pt x="1307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95" y="4116"/>
                    <a:pt x="4815" y="3197"/>
                    <a:pt x="4815" y="2060"/>
                  </a:cubicBezTo>
                  <a:cubicBezTo>
                    <a:pt x="4815" y="817"/>
                    <a:pt x="3804" y="0"/>
                    <a:pt x="274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60"/>
            <p:cNvSpPr/>
            <p:nvPr/>
          </p:nvSpPr>
          <p:spPr>
            <a:xfrm>
              <a:off x="161200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60"/>
            <p:cNvSpPr/>
            <p:nvPr/>
          </p:nvSpPr>
          <p:spPr>
            <a:xfrm>
              <a:off x="1504650" y="2183975"/>
              <a:ext cx="151825" cy="130100"/>
            </a:xfrm>
            <a:custGeom>
              <a:rect b="b" l="l" r="r" t="t"/>
              <a:pathLst>
                <a:path extrusionOk="0" h="5204" w="6073">
                  <a:moveTo>
                    <a:pt x="3457" y="0"/>
                  </a:moveTo>
                  <a:cubicBezTo>
                    <a:pt x="2821" y="0"/>
                    <a:pt x="2173" y="236"/>
                    <a:pt x="1645" y="764"/>
                  </a:cubicBezTo>
                  <a:cubicBezTo>
                    <a:pt x="0" y="2397"/>
                    <a:pt x="1162" y="5191"/>
                    <a:pt x="3472" y="5203"/>
                  </a:cubicBezTo>
                  <a:cubicBezTo>
                    <a:pt x="4899" y="5191"/>
                    <a:pt x="6061" y="4030"/>
                    <a:pt x="6073" y="2602"/>
                  </a:cubicBezTo>
                  <a:cubicBezTo>
                    <a:pt x="6073" y="1038"/>
                    <a:pt x="4792" y="0"/>
                    <a:pt x="34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60"/>
            <p:cNvSpPr/>
            <p:nvPr/>
          </p:nvSpPr>
          <p:spPr>
            <a:xfrm>
              <a:off x="1546075" y="2214850"/>
              <a:ext cx="79550" cy="68175"/>
            </a:xfrm>
            <a:custGeom>
              <a:rect b="b" l="l" r="r" t="t"/>
              <a:pathLst>
                <a:path extrusionOk="0" h="2727" w="3182">
                  <a:moveTo>
                    <a:pt x="1815" y="0"/>
                  </a:moveTo>
                  <a:cubicBezTo>
                    <a:pt x="605" y="0"/>
                    <a:pt x="1" y="1464"/>
                    <a:pt x="847" y="2323"/>
                  </a:cubicBezTo>
                  <a:cubicBezTo>
                    <a:pt x="1126" y="2601"/>
                    <a:pt x="1468" y="2726"/>
                    <a:pt x="1803" y="2726"/>
                  </a:cubicBezTo>
                  <a:cubicBezTo>
                    <a:pt x="2503" y="2726"/>
                    <a:pt x="3174" y="2185"/>
                    <a:pt x="3182" y="1367"/>
                  </a:cubicBezTo>
                  <a:cubicBezTo>
                    <a:pt x="3182" y="605"/>
                    <a:pt x="2565" y="0"/>
                    <a:pt x="181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60"/>
            <p:cNvSpPr/>
            <p:nvPr/>
          </p:nvSpPr>
          <p:spPr>
            <a:xfrm>
              <a:off x="716850" y="186125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8"/>
                    <a:pt x="1295" y="608"/>
                  </a:cubicBezTo>
                  <a:cubicBezTo>
                    <a:pt x="0" y="1903"/>
                    <a:pt x="920" y="4116"/>
                    <a:pt x="2746" y="4116"/>
                  </a:cubicBezTo>
                  <a:cubicBezTo>
                    <a:pt x="3883" y="4104"/>
                    <a:pt x="4803" y="3185"/>
                    <a:pt x="4803" y="2060"/>
                  </a:cubicBezTo>
                  <a:cubicBezTo>
                    <a:pt x="4803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60"/>
            <p:cNvSpPr/>
            <p:nvPr/>
          </p:nvSpPr>
          <p:spPr>
            <a:xfrm>
              <a:off x="764925" y="18918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35"/>
                  </a:cubicBezTo>
                  <a:cubicBezTo>
                    <a:pt x="1" y="1294"/>
                    <a:pt x="363" y="1657"/>
                    <a:pt x="823" y="1657"/>
                  </a:cubicBezTo>
                  <a:cubicBezTo>
                    <a:pt x="1283" y="1657"/>
                    <a:pt x="1658" y="1294"/>
                    <a:pt x="1658" y="835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60"/>
            <p:cNvSpPr/>
            <p:nvPr/>
          </p:nvSpPr>
          <p:spPr>
            <a:xfrm>
              <a:off x="340625" y="14028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60"/>
            <p:cNvSpPr/>
            <p:nvPr/>
          </p:nvSpPr>
          <p:spPr>
            <a:xfrm>
              <a:off x="388425" y="14334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60"/>
            <p:cNvSpPr/>
            <p:nvPr/>
          </p:nvSpPr>
          <p:spPr>
            <a:xfrm>
              <a:off x="121130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0" y="1899"/>
                    <a:pt x="920" y="4125"/>
                    <a:pt x="2746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60"/>
            <p:cNvSpPr/>
            <p:nvPr/>
          </p:nvSpPr>
          <p:spPr>
            <a:xfrm>
              <a:off x="125937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0"/>
                  </a:moveTo>
                  <a:cubicBezTo>
                    <a:pt x="364" y="0"/>
                    <a:pt x="1" y="363"/>
                    <a:pt x="1" y="823"/>
                  </a:cubicBezTo>
                  <a:cubicBezTo>
                    <a:pt x="1" y="1282"/>
                    <a:pt x="364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63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60"/>
            <p:cNvSpPr/>
            <p:nvPr/>
          </p:nvSpPr>
          <p:spPr>
            <a:xfrm>
              <a:off x="1083075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60"/>
            <p:cNvSpPr/>
            <p:nvPr/>
          </p:nvSpPr>
          <p:spPr>
            <a:xfrm>
              <a:off x="1131150" y="18713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64" y="1"/>
                    <a:pt x="1" y="363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60"/>
            <p:cNvSpPr/>
            <p:nvPr/>
          </p:nvSpPr>
          <p:spPr>
            <a:xfrm>
              <a:off x="1584775" y="29666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60"/>
            <p:cNvSpPr/>
            <p:nvPr/>
          </p:nvSpPr>
          <p:spPr>
            <a:xfrm>
              <a:off x="1632875" y="29975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60"/>
            <p:cNvSpPr/>
            <p:nvPr/>
          </p:nvSpPr>
          <p:spPr>
            <a:xfrm>
              <a:off x="1425725" y="3008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899"/>
                    <a:pt x="919" y="4113"/>
                    <a:pt x="2746" y="4113"/>
                  </a:cubicBezTo>
                  <a:cubicBezTo>
                    <a:pt x="3883" y="4113"/>
                    <a:pt x="4802" y="3194"/>
                    <a:pt x="4802" y="2069"/>
                  </a:cubicBezTo>
                  <a:cubicBezTo>
                    <a:pt x="4802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60"/>
            <p:cNvSpPr/>
            <p:nvPr/>
          </p:nvSpPr>
          <p:spPr>
            <a:xfrm>
              <a:off x="1473800" y="30389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23"/>
                  </a:cubicBezTo>
                  <a:cubicBezTo>
                    <a:pt x="0" y="1282"/>
                    <a:pt x="363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60"/>
            <p:cNvSpPr/>
            <p:nvPr/>
          </p:nvSpPr>
          <p:spPr>
            <a:xfrm>
              <a:off x="1742050" y="31943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5" y="609"/>
                  </a:cubicBezTo>
                  <a:cubicBezTo>
                    <a:pt x="0" y="1891"/>
                    <a:pt x="920" y="4105"/>
                    <a:pt x="2746" y="4117"/>
                  </a:cubicBezTo>
                  <a:cubicBezTo>
                    <a:pt x="3883" y="4105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60"/>
            <p:cNvSpPr/>
            <p:nvPr/>
          </p:nvSpPr>
          <p:spPr>
            <a:xfrm>
              <a:off x="1789825" y="32249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60"/>
            <p:cNvSpPr/>
            <p:nvPr/>
          </p:nvSpPr>
          <p:spPr>
            <a:xfrm>
              <a:off x="2597975" y="4168450"/>
              <a:ext cx="120000" cy="102875"/>
            </a:xfrm>
            <a:custGeom>
              <a:rect b="b" l="l" r="r" t="t"/>
              <a:pathLst>
                <a:path extrusionOk="0" h="4115" w="4800">
                  <a:moveTo>
                    <a:pt x="2729" y="1"/>
                  </a:moveTo>
                  <a:cubicBezTo>
                    <a:pt x="2224" y="1"/>
                    <a:pt x="1710" y="188"/>
                    <a:pt x="1291" y="606"/>
                  </a:cubicBezTo>
                  <a:cubicBezTo>
                    <a:pt x="1" y="1897"/>
                    <a:pt x="912" y="4114"/>
                    <a:pt x="2740" y="4114"/>
                  </a:cubicBezTo>
                  <a:cubicBezTo>
                    <a:pt x="2745" y="4114"/>
                    <a:pt x="2750" y="4114"/>
                    <a:pt x="2755" y="4114"/>
                  </a:cubicBezTo>
                  <a:cubicBezTo>
                    <a:pt x="3880" y="4114"/>
                    <a:pt x="4800" y="3195"/>
                    <a:pt x="4800" y="2058"/>
                  </a:cubicBezTo>
                  <a:cubicBezTo>
                    <a:pt x="4800" y="822"/>
                    <a:pt x="3785" y="1"/>
                    <a:pt x="27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60"/>
            <p:cNvSpPr/>
            <p:nvPr/>
          </p:nvSpPr>
          <p:spPr>
            <a:xfrm>
              <a:off x="2639025" y="4199325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01" y="0"/>
                  </a:moveTo>
                  <a:cubicBezTo>
                    <a:pt x="363" y="0"/>
                    <a:pt x="0" y="895"/>
                    <a:pt x="520" y="1416"/>
                  </a:cubicBezTo>
                  <a:cubicBezTo>
                    <a:pt x="688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60"/>
            <p:cNvSpPr/>
            <p:nvPr/>
          </p:nvSpPr>
          <p:spPr>
            <a:xfrm>
              <a:off x="2800500" y="38899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3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60"/>
            <p:cNvSpPr/>
            <p:nvPr/>
          </p:nvSpPr>
          <p:spPr>
            <a:xfrm>
              <a:off x="2841650" y="3920775"/>
              <a:ext cx="48400" cy="41375"/>
            </a:xfrm>
            <a:custGeom>
              <a:rect b="b" l="l" r="r" t="t"/>
              <a:pathLst>
                <a:path extrusionOk="0" h="1655" w="1936">
                  <a:moveTo>
                    <a:pt x="1123" y="1"/>
                  </a:moveTo>
                  <a:cubicBezTo>
                    <a:pt x="1115" y="1"/>
                    <a:pt x="1108" y="1"/>
                    <a:pt x="1101" y="1"/>
                  </a:cubicBezTo>
                  <a:cubicBezTo>
                    <a:pt x="363" y="1"/>
                    <a:pt x="0" y="884"/>
                    <a:pt x="520" y="1404"/>
                  </a:cubicBezTo>
                  <a:cubicBezTo>
                    <a:pt x="689" y="1577"/>
                    <a:pt x="898" y="1655"/>
                    <a:pt x="1103" y="1655"/>
                  </a:cubicBezTo>
                  <a:cubicBezTo>
                    <a:pt x="1528" y="1655"/>
                    <a:pt x="1936" y="1322"/>
                    <a:pt x="1936" y="824"/>
                  </a:cubicBezTo>
                  <a:cubicBezTo>
                    <a:pt x="1936" y="371"/>
                    <a:pt x="1572" y="1"/>
                    <a:pt x="11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60"/>
            <p:cNvSpPr/>
            <p:nvPr/>
          </p:nvSpPr>
          <p:spPr>
            <a:xfrm>
              <a:off x="3081750" y="8182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96" y="4114"/>
                    <a:pt x="4803" y="3194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60"/>
            <p:cNvSpPr/>
            <p:nvPr/>
          </p:nvSpPr>
          <p:spPr>
            <a:xfrm>
              <a:off x="3129850" y="849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60"/>
            <p:cNvSpPr/>
            <p:nvPr/>
          </p:nvSpPr>
          <p:spPr>
            <a:xfrm>
              <a:off x="3177925" y="119095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60"/>
            <p:cNvSpPr/>
            <p:nvPr/>
          </p:nvSpPr>
          <p:spPr>
            <a:xfrm>
              <a:off x="3226025" y="12217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60"/>
            <p:cNvSpPr/>
            <p:nvPr/>
          </p:nvSpPr>
          <p:spPr>
            <a:xfrm>
              <a:off x="2412800" y="44887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0"/>
            <p:cNvSpPr/>
            <p:nvPr/>
          </p:nvSpPr>
          <p:spPr>
            <a:xfrm>
              <a:off x="2460900" y="45195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4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0"/>
            <p:cNvSpPr/>
            <p:nvPr/>
          </p:nvSpPr>
          <p:spPr>
            <a:xfrm>
              <a:off x="2205050" y="47621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0"/>
            <p:cNvSpPr/>
            <p:nvPr/>
          </p:nvSpPr>
          <p:spPr>
            <a:xfrm>
              <a:off x="2246175" y="47929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13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0"/>
            <p:cNvSpPr/>
            <p:nvPr/>
          </p:nvSpPr>
          <p:spPr>
            <a:xfrm>
              <a:off x="2157575" y="415952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8"/>
                    <a:pt x="1149" y="540"/>
                  </a:cubicBezTo>
                  <a:cubicBezTo>
                    <a:pt x="0" y="1677"/>
                    <a:pt x="811" y="3649"/>
                    <a:pt x="2432" y="3649"/>
                  </a:cubicBezTo>
                  <a:cubicBezTo>
                    <a:pt x="3448" y="3649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0"/>
            <p:cNvSpPr/>
            <p:nvPr/>
          </p:nvSpPr>
          <p:spPr>
            <a:xfrm>
              <a:off x="2198400" y="4189950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6" y="0"/>
                    <a:pt x="0" y="641"/>
                    <a:pt x="375" y="1016"/>
                  </a:cubicBezTo>
                  <a:cubicBezTo>
                    <a:pt x="498" y="1139"/>
                    <a:pt x="650" y="1195"/>
                    <a:pt x="799" y="1195"/>
                  </a:cubicBezTo>
                  <a:cubicBezTo>
                    <a:pt x="1103" y="1195"/>
                    <a:pt x="1395" y="963"/>
                    <a:pt x="1404" y="605"/>
                  </a:cubicBezTo>
                  <a:cubicBezTo>
                    <a:pt x="1404" y="278"/>
                    <a:pt x="1137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0"/>
            <p:cNvSpPr/>
            <p:nvPr/>
          </p:nvSpPr>
          <p:spPr>
            <a:xfrm>
              <a:off x="2467250" y="3721450"/>
              <a:ext cx="123700" cy="105925"/>
            </a:xfrm>
            <a:custGeom>
              <a:rect b="b" l="l" r="r" t="t"/>
              <a:pathLst>
                <a:path extrusionOk="0" h="4237" w="4948">
                  <a:moveTo>
                    <a:pt x="2818" y="1"/>
                  </a:moveTo>
                  <a:cubicBezTo>
                    <a:pt x="2295" y="1"/>
                    <a:pt x="1763" y="196"/>
                    <a:pt x="1331" y="631"/>
                  </a:cubicBezTo>
                  <a:cubicBezTo>
                    <a:pt x="0" y="1962"/>
                    <a:pt x="944" y="4236"/>
                    <a:pt x="2831" y="4236"/>
                  </a:cubicBezTo>
                  <a:cubicBezTo>
                    <a:pt x="3992" y="4236"/>
                    <a:pt x="4948" y="3293"/>
                    <a:pt x="4948" y="2119"/>
                  </a:cubicBezTo>
                  <a:cubicBezTo>
                    <a:pt x="4948" y="845"/>
                    <a:pt x="3905" y="1"/>
                    <a:pt x="28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0"/>
            <p:cNvSpPr/>
            <p:nvPr/>
          </p:nvSpPr>
          <p:spPr>
            <a:xfrm>
              <a:off x="2508075" y="3752350"/>
              <a:ext cx="52350" cy="44500"/>
            </a:xfrm>
            <a:custGeom>
              <a:rect b="b" l="l" r="r" t="t"/>
              <a:pathLst>
                <a:path extrusionOk="0" h="1780" w="2094">
                  <a:moveTo>
                    <a:pt x="1220" y="0"/>
                  </a:moveTo>
                  <a:cubicBezTo>
                    <a:pt x="1213" y="0"/>
                    <a:pt x="1205" y="0"/>
                    <a:pt x="1198" y="0"/>
                  </a:cubicBezTo>
                  <a:cubicBezTo>
                    <a:pt x="400" y="0"/>
                    <a:pt x="0" y="956"/>
                    <a:pt x="569" y="1512"/>
                  </a:cubicBezTo>
                  <a:cubicBezTo>
                    <a:pt x="750" y="1697"/>
                    <a:pt x="974" y="1780"/>
                    <a:pt x="1194" y="1780"/>
                  </a:cubicBezTo>
                  <a:cubicBezTo>
                    <a:pt x="1652" y="1780"/>
                    <a:pt x="2093" y="1422"/>
                    <a:pt x="2093" y="883"/>
                  </a:cubicBezTo>
                  <a:cubicBezTo>
                    <a:pt x="2093" y="395"/>
                    <a:pt x="1706" y="0"/>
                    <a:pt x="122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0"/>
            <p:cNvSpPr/>
            <p:nvPr/>
          </p:nvSpPr>
          <p:spPr>
            <a:xfrm>
              <a:off x="4442950" y="1944400"/>
              <a:ext cx="167875" cy="144050"/>
            </a:xfrm>
            <a:custGeom>
              <a:rect b="b" l="l" r="r" t="t"/>
              <a:pathLst>
                <a:path extrusionOk="0" h="5762" w="6715">
                  <a:moveTo>
                    <a:pt x="3823" y="1"/>
                  </a:moveTo>
                  <a:cubicBezTo>
                    <a:pt x="3117" y="1"/>
                    <a:pt x="2398" y="263"/>
                    <a:pt x="1815" y="851"/>
                  </a:cubicBezTo>
                  <a:cubicBezTo>
                    <a:pt x="1" y="2665"/>
                    <a:pt x="1283" y="5762"/>
                    <a:pt x="3847" y="5762"/>
                  </a:cubicBezTo>
                  <a:cubicBezTo>
                    <a:pt x="5432" y="5762"/>
                    <a:pt x="6714" y="4468"/>
                    <a:pt x="6714" y="2883"/>
                  </a:cubicBezTo>
                  <a:cubicBezTo>
                    <a:pt x="6714" y="1148"/>
                    <a:pt x="5298" y="1"/>
                    <a:pt x="38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0"/>
            <p:cNvSpPr/>
            <p:nvPr/>
          </p:nvSpPr>
          <p:spPr>
            <a:xfrm>
              <a:off x="4198000" y="26117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32"/>
                    <a:pt x="2274" y="3432"/>
                  </a:cubicBezTo>
                  <a:cubicBezTo>
                    <a:pt x="3218" y="3432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0"/>
            <p:cNvSpPr/>
            <p:nvPr/>
          </p:nvSpPr>
          <p:spPr>
            <a:xfrm>
              <a:off x="4238825" y="264247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18" y="0"/>
                    <a:pt x="0" y="520"/>
                    <a:pt x="303" y="835"/>
                  </a:cubicBezTo>
                  <a:cubicBezTo>
                    <a:pt x="400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0"/>
            <p:cNvSpPr/>
            <p:nvPr/>
          </p:nvSpPr>
          <p:spPr>
            <a:xfrm>
              <a:off x="4451125" y="2729175"/>
              <a:ext cx="127950" cy="109575"/>
            </a:xfrm>
            <a:custGeom>
              <a:rect b="b" l="l" r="r" t="t"/>
              <a:pathLst>
                <a:path extrusionOk="0" h="4383" w="5118">
                  <a:moveTo>
                    <a:pt x="2908" y="0"/>
                  </a:moveTo>
                  <a:cubicBezTo>
                    <a:pt x="2371" y="0"/>
                    <a:pt x="1825" y="200"/>
                    <a:pt x="1379" y="645"/>
                  </a:cubicBezTo>
                  <a:cubicBezTo>
                    <a:pt x="0" y="2024"/>
                    <a:pt x="968" y="4383"/>
                    <a:pt x="2915" y="4383"/>
                  </a:cubicBezTo>
                  <a:cubicBezTo>
                    <a:pt x="4125" y="4383"/>
                    <a:pt x="5105" y="3403"/>
                    <a:pt x="5117" y="2193"/>
                  </a:cubicBezTo>
                  <a:cubicBezTo>
                    <a:pt x="5109" y="875"/>
                    <a:pt x="4031" y="0"/>
                    <a:pt x="29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0"/>
            <p:cNvSpPr/>
            <p:nvPr/>
          </p:nvSpPr>
          <p:spPr>
            <a:xfrm>
              <a:off x="4491950" y="2759800"/>
              <a:ext cx="56275" cy="48275"/>
            </a:xfrm>
            <a:custGeom>
              <a:rect b="b" l="l" r="r" t="t"/>
              <a:pathLst>
                <a:path extrusionOk="0" h="1931" w="2251">
                  <a:moveTo>
                    <a:pt x="1295" y="1"/>
                  </a:moveTo>
                  <a:cubicBezTo>
                    <a:pt x="436" y="1"/>
                    <a:pt x="0" y="1041"/>
                    <a:pt x="605" y="1646"/>
                  </a:cubicBezTo>
                  <a:cubicBezTo>
                    <a:pt x="801" y="1842"/>
                    <a:pt x="1043" y="1930"/>
                    <a:pt x="1281" y="1930"/>
                  </a:cubicBezTo>
                  <a:cubicBezTo>
                    <a:pt x="1775" y="1930"/>
                    <a:pt x="2250" y="1549"/>
                    <a:pt x="2250" y="968"/>
                  </a:cubicBezTo>
                  <a:cubicBezTo>
                    <a:pt x="2250" y="436"/>
                    <a:pt x="1827" y="1"/>
                    <a:pt x="129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0"/>
            <p:cNvSpPr/>
            <p:nvPr/>
          </p:nvSpPr>
          <p:spPr>
            <a:xfrm>
              <a:off x="4352525" y="28854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0"/>
            <p:cNvSpPr/>
            <p:nvPr/>
          </p:nvSpPr>
          <p:spPr>
            <a:xfrm>
              <a:off x="4393350" y="29161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6" y="922"/>
                    <a:pt x="531" y="967"/>
                    <a:pt x="652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0"/>
            <p:cNvSpPr/>
            <p:nvPr/>
          </p:nvSpPr>
          <p:spPr>
            <a:xfrm>
              <a:off x="4567550" y="2743950"/>
              <a:ext cx="121600" cy="104175"/>
            </a:xfrm>
            <a:custGeom>
              <a:rect b="b" l="l" r="r" t="t"/>
              <a:pathLst>
                <a:path extrusionOk="0" h="4167" w="4864">
                  <a:moveTo>
                    <a:pt x="2767" y="1"/>
                  </a:moveTo>
                  <a:cubicBezTo>
                    <a:pt x="2259" y="1"/>
                    <a:pt x="1740" y="189"/>
                    <a:pt x="1319" y="611"/>
                  </a:cubicBezTo>
                  <a:cubicBezTo>
                    <a:pt x="0" y="1929"/>
                    <a:pt x="932" y="4167"/>
                    <a:pt x="2783" y="4167"/>
                  </a:cubicBezTo>
                  <a:cubicBezTo>
                    <a:pt x="3932" y="4167"/>
                    <a:pt x="4863" y="3236"/>
                    <a:pt x="4863" y="2086"/>
                  </a:cubicBezTo>
                  <a:cubicBezTo>
                    <a:pt x="4863" y="833"/>
                    <a:pt x="3836" y="1"/>
                    <a:pt x="27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0"/>
            <p:cNvSpPr/>
            <p:nvPr/>
          </p:nvSpPr>
          <p:spPr>
            <a:xfrm>
              <a:off x="4608675" y="2774925"/>
              <a:ext cx="49625" cy="42550"/>
            </a:xfrm>
            <a:custGeom>
              <a:rect b="b" l="l" r="r" t="t"/>
              <a:pathLst>
                <a:path extrusionOk="0" h="1702" w="1985">
                  <a:moveTo>
                    <a:pt x="1138" y="1"/>
                  </a:moveTo>
                  <a:cubicBezTo>
                    <a:pt x="388" y="1"/>
                    <a:pt x="1" y="908"/>
                    <a:pt x="533" y="1452"/>
                  </a:cubicBezTo>
                  <a:cubicBezTo>
                    <a:pt x="709" y="1624"/>
                    <a:pt x="923" y="1702"/>
                    <a:pt x="1132" y="1702"/>
                  </a:cubicBezTo>
                  <a:cubicBezTo>
                    <a:pt x="1569" y="1702"/>
                    <a:pt x="1984" y="1363"/>
                    <a:pt x="1984" y="847"/>
                  </a:cubicBezTo>
                  <a:cubicBezTo>
                    <a:pt x="1984" y="376"/>
                    <a:pt x="1609" y="1"/>
                    <a:pt x="113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0"/>
            <p:cNvSpPr/>
            <p:nvPr/>
          </p:nvSpPr>
          <p:spPr>
            <a:xfrm>
              <a:off x="4624400" y="2893350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74" y="0"/>
                  </a:moveTo>
                  <a:cubicBezTo>
                    <a:pt x="1855" y="0"/>
                    <a:pt x="1427" y="155"/>
                    <a:pt x="1077" y="501"/>
                  </a:cubicBezTo>
                  <a:cubicBezTo>
                    <a:pt x="1" y="1578"/>
                    <a:pt x="763" y="3429"/>
                    <a:pt x="2287" y="3429"/>
                  </a:cubicBezTo>
                  <a:cubicBezTo>
                    <a:pt x="3230" y="3429"/>
                    <a:pt x="3993" y="2667"/>
                    <a:pt x="4005" y="1723"/>
                  </a:cubicBezTo>
                  <a:cubicBezTo>
                    <a:pt x="4005" y="689"/>
                    <a:pt x="3158" y="0"/>
                    <a:pt x="227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0"/>
            <p:cNvSpPr/>
            <p:nvPr/>
          </p:nvSpPr>
          <p:spPr>
            <a:xfrm>
              <a:off x="4665525" y="29243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0"/>
            <p:cNvSpPr/>
            <p:nvPr/>
          </p:nvSpPr>
          <p:spPr>
            <a:xfrm>
              <a:off x="4731150" y="2864625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81" y="1"/>
                  </a:moveTo>
                  <a:cubicBezTo>
                    <a:pt x="1858" y="1"/>
                    <a:pt x="1428" y="159"/>
                    <a:pt x="1077" y="513"/>
                  </a:cubicBezTo>
                  <a:cubicBezTo>
                    <a:pt x="1" y="1590"/>
                    <a:pt x="775" y="3429"/>
                    <a:pt x="2299" y="3429"/>
                  </a:cubicBezTo>
                  <a:cubicBezTo>
                    <a:pt x="3231" y="3417"/>
                    <a:pt x="3993" y="2655"/>
                    <a:pt x="4005" y="1711"/>
                  </a:cubicBezTo>
                  <a:cubicBezTo>
                    <a:pt x="3997" y="682"/>
                    <a:pt x="3157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0"/>
            <p:cNvSpPr/>
            <p:nvPr/>
          </p:nvSpPr>
          <p:spPr>
            <a:xfrm>
              <a:off x="4776525" y="28953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0"/>
            <p:cNvSpPr/>
            <p:nvPr/>
          </p:nvSpPr>
          <p:spPr>
            <a:xfrm>
              <a:off x="4804050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19"/>
                    <a:pt x="2298" y="3419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0"/>
            <p:cNvSpPr/>
            <p:nvPr/>
          </p:nvSpPr>
          <p:spPr>
            <a:xfrm>
              <a:off x="4845175" y="29914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0"/>
            <p:cNvSpPr/>
            <p:nvPr/>
          </p:nvSpPr>
          <p:spPr>
            <a:xfrm>
              <a:off x="4539725" y="29728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1" y="0"/>
                  </a:moveTo>
                  <a:cubicBezTo>
                    <a:pt x="1852" y="0"/>
                    <a:pt x="1425" y="156"/>
                    <a:pt x="1077" y="504"/>
                  </a:cubicBezTo>
                  <a:cubicBezTo>
                    <a:pt x="1" y="1581"/>
                    <a:pt x="751" y="3419"/>
                    <a:pt x="2287" y="3419"/>
                  </a:cubicBezTo>
                  <a:cubicBezTo>
                    <a:pt x="3218" y="3419"/>
                    <a:pt x="3992" y="2657"/>
                    <a:pt x="3992" y="1726"/>
                  </a:cubicBezTo>
                  <a:cubicBezTo>
                    <a:pt x="3992" y="686"/>
                    <a:pt x="3150" y="0"/>
                    <a:pt x="227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0"/>
            <p:cNvSpPr/>
            <p:nvPr/>
          </p:nvSpPr>
          <p:spPr>
            <a:xfrm>
              <a:off x="4580550" y="30035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33"/>
                    <a:pt x="303" y="835"/>
                  </a:cubicBezTo>
                  <a:cubicBezTo>
                    <a:pt x="404" y="933"/>
                    <a:pt x="527" y="976"/>
                    <a:pt x="647" y="976"/>
                  </a:cubicBezTo>
                  <a:cubicBezTo>
                    <a:pt x="899" y="976"/>
                    <a:pt x="1138" y="784"/>
                    <a:pt x="1138" y="497"/>
                  </a:cubicBezTo>
                  <a:cubicBezTo>
                    <a:pt x="1138" y="218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0"/>
            <p:cNvSpPr/>
            <p:nvPr/>
          </p:nvSpPr>
          <p:spPr>
            <a:xfrm>
              <a:off x="4575400" y="31179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0"/>
            <p:cNvSpPr/>
            <p:nvPr/>
          </p:nvSpPr>
          <p:spPr>
            <a:xfrm>
              <a:off x="4616550" y="314872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06" y="0"/>
                    <a:pt x="0" y="520"/>
                    <a:pt x="303" y="835"/>
                  </a:cubicBezTo>
                  <a:cubicBezTo>
                    <a:pt x="399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0"/>
            <p:cNvSpPr/>
            <p:nvPr/>
          </p:nvSpPr>
          <p:spPr>
            <a:xfrm>
              <a:off x="4443550" y="3075025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6" y="1"/>
                  </a:moveTo>
                  <a:cubicBezTo>
                    <a:pt x="1855" y="1"/>
                    <a:pt x="1426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4001" y="683"/>
                    <a:pt x="3156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0"/>
            <p:cNvSpPr/>
            <p:nvPr/>
          </p:nvSpPr>
          <p:spPr>
            <a:xfrm>
              <a:off x="4488625" y="31057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0"/>
            <p:cNvSpPr/>
            <p:nvPr/>
          </p:nvSpPr>
          <p:spPr>
            <a:xfrm>
              <a:off x="5032375" y="25996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0"/>
            <p:cNvSpPr/>
            <p:nvPr/>
          </p:nvSpPr>
          <p:spPr>
            <a:xfrm>
              <a:off x="5077425" y="2630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0"/>
            <p:cNvSpPr/>
            <p:nvPr/>
          </p:nvSpPr>
          <p:spPr>
            <a:xfrm>
              <a:off x="5066850" y="29486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0"/>
            <p:cNvSpPr/>
            <p:nvPr/>
          </p:nvSpPr>
          <p:spPr>
            <a:xfrm>
              <a:off x="5107975" y="2979350"/>
              <a:ext cx="28150" cy="24325"/>
            </a:xfrm>
            <a:custGeom>
              <a:rect b="b" l="l" r="r" t="t"/>
              <a:pathLst>
                <a:path extrusionOk="0" h="973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0" y="972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0"/>
            <p:cNvSpPr/>
            <p:nvPr/>
          </p:nvSpPr>
          <p:spPr>
            <a:xfrm>
              <a:off x="5066850" y="30360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19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0"/>
            <p:cNvSpPr/>
            <p:nvPr/>
          </p:nvSpPr>
          <p:spPr>
            <a:xfrm>
              <a:off x="5107975" y="30667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0"/>
            <p:cNvSpPr/>
            <p:nvPr/>
          </p:nvSpPr>
          <p:spPr>
            <a:xfrm>
              <a:off x="5189625" y="33127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0"/>
            <p:cNvSpPr/>
            <p:nvPr/>
          </p:nvSpPr>
          <p:spPr>
            <a:xfrm>
              <a:off x="5230450" y="3343475"/>
              <a:ext cx="28450" cy="24300"/>
            </a:xfrm>
            <a:custGeom>
              <a:rect b="b" l="l" r="r" t="t"/>
              <a:pathLst>
                <a:path extrusionOk="0" h="972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6" y="926"/>
                    <a:pt x="531" y="972"/>
                    <a:pt x="652" y="972"/>
                  </a:cubicBezTo>
                  <a:cubicBezTo>
                    <a:pt x="902" y="972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0"/>
            <p:cNvSpPr/>
            <p:nvPr/>
          </p:nvSpPr>
          <p:spPr>
            <a:xfrm>
              <a:off x="5428525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2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0"/>
            <p:cNvSpPr/>
            <p:nvPr/>
          </p:nvSpPr>
          <p:spPr>
            <a:xfrm>
              <a:off x="5469675" y="29914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0"/>
            <p:cNvSpPr/>
            <p:nvPr/>
          </p:nvSpPr>
          <p:spPr>
            <a:xfrm>
              <a:off x="5565225" y="3091050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1" y="1"/>
                  </a:moveTo>
                  <a:cubicBezTo>
                    <a:pt x="1860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0"/>
            <p:cNvSpPr/>
            <p:nvPr/>
          </p:nvSpPr>
          <p:spPr>
            <a:xfrm>
              <a:off x="5606350" y="31218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9" y="1"/>
                    <a:pt x="1" y="521"/>
                    <a:pt x="303" y="823"/>
                  </a:cubicBezTo>
                  <a:cubicBezTo>
                    <a:pt x="402" y="922"/>
                    <a:pt x="524" y="967"/>
                    <a:pt x="644" y="967"/>
                  </a:cubicBezTo>
                  <a:cubicBezTo>
                    <a:pt x="890" y="967"/>
                    <a:pt x="1126" y="778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0"/>
            <p:cNvSpPr/>
            <p:nvPr/>
          </p:nvSpPr>
          <p:spPr>
            <a:xfrm>
              <a:off x="5622075" y="323850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4" y="1"/>
                    <a:pt x="1426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0"/>
            <p:cNvSpPr/>
            <p:nvPr/>
          </p:nvSpPr>
          <p:spPr>
            <a:xfrm>
              <a:off x="5667150" y="32690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63"/>
                    <a:pt x="218" y="968"/>
                    <a:pt x="484" y="968"/>
                  </a:cubicBezTo>
                  <a:cubicBezTo>
                    <a:pt x="750" y="968"/>
                    <a:pt x="968" y="763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0"/>
            <p:cNvSpPr/>
            <p:nvPr/>
          </p:nvSpPr>
          <p:spPr>
            <a:xfrm>
              <a:off x="5773600" y="3238400"/>
              <a:ext cx="99825" cy="85750"/>
            </a:xfrm>
            <a:custGeom>
              <a:rect b="b" l="l" r="r" t="t"/>
              <a:pathLst>
                <a:path extrusionOk="0" h="3430" w="3993">
                  <a:moveTo>
                    <a:pt x="2266" y="1"/>
                  </a:moveTo>
                  <a:cubicBezTo>
                    <a:pt x="1848" y="1"/>
                    <a:pt x="1423" y="156"/>
                    <a:pt x="1077" y="502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4"/>
                  </a:cubicBezTo>
                  <a:cubicBezTo>
                    <a:pt x="3992" y="690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0"/>
            <p:cNvSpPr/>
            <p:nvPr/>
          </p:nvSpPr>
          <p:spPr>
            <a:xfrm>
              <a:off x="5814425" y="326937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7" y="964"/>
                    <a:pt x="646" y="964"/>
                  </a:cubicBezTo>
                  <a:cubicBezTo>
                    <a:pt x="898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0"/>
            <p:cNvSpPr/>
            <p:nvPr/>
          </p:nvSpPr>
          <p:spPr>
            <a:xfrm>
              <a:off x="4861800" y="2144800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31"/>
                    <a:pt x="2287" y="3431"/>
                  </a:cubicBezTo>
                  <a:cubicBezTo>
                    <a:pt x="3230" y="3431"/>
                    <a:pt x="3993" y="2657"/>
                    <a:pt x="3993" y="1714"/>
                  </a:cubicBezTo>
                  <a:cubicBezTo>
                    <a:pt x="3993" y="682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0"/>
            <p:cNvSpPr/>
            <p:nvPr/>
          </p:nvSpPr>
          <p:spPr>
            <a:xfrm>
              <a:off x="4902625" y="217552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15" y="823"/>
                  </a:cubicBezTo>
                  <a:cubicBezTo>
                    <a:pt x="414" y="922"/>
                    <a:pt x="536" y="967"/>
                    <a:pt x="656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0"/>
            <p:cNvSpPr/>
            <p:nvPr/>
          </p:nvSpPr>
          <p:spPr>
            <a:xfrm>
              <a:off x="4295075" y="2677125"/>
              <a:ext cx="99825" cy="85725"/>
            </a:xfrm>
            <a:custGeom>
              <a:rect b="b" l="l" r="r" t="t"/>
              <a:pathLst>
                <a:path extrusionOk="0" h="3429" w="3993">
                  <a:moveTo>
                    <a:pt x="2266" y="0"/>
                  </a:moveTo>
                  <a:cubicBezTo>
                    <a:pt x="1848" y="0"/>
                    <a:pt x="1423" y="155"/>
                    <a:pt x="1077" y="501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3"/>
                  </a:cubicBezTo>
                  <a:cubicBezTo>
                    <a:pt x="3992" y="689"/>
                    <a:pt x="3146" y="0"/>
                    <a:pt x="226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0"/>
            <p:cNvSpPr/>
            <p:nvPr/>
          </p:nvSpPr>
          <p:spPr>
            <a:xfrm>
              <a:off x="4336200" y="27078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2" y="0"/>
                  </a:moveTo>
                  <a:cubicBezTo>
                    <a:pt x="218" y="12"/>
                    <a:pt x="0" y="520"/>
                    <a:pt x="303" y="835"/>
                  </a:cubicBezTo>
                  <a:cubicBezTo>
                    <a:pt x="400" y="932"/>
                    <a:pt x="520" y="976"/>
                    <a:pt x="638" y="976"/>
                  </a:cubicBezTo>
                  <a:cubicBezTo>
                    <a:pt x="886" y="976"/>
                    <a:pt x="1125" y="783"/>
                    <a:pt x="1125" y="496"/>
                  </a:cubicBezTo>
                  <a:cubicBezTo>
                    <a:pt x="1125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0"/>
            <p:cNvSpPr/>
            <p:nvPr/>
          </p:nvSpPr>
          <p:spPr>
            <a:xfrm>
              <a:off x="4185900" y="27184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0"/>
            <p:cNvSpPr/>
            <p:nvPr/>
          </p:nvSpPr>
          <p:spPr>
            <a:xfrm>
              <a:off x="4226725" y="274950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64" y="1"/>
                  </a:moveTo>
                  <a:cubicBezTo>
                    <a:pt x="656" y="1"/>
                    <a:pt x="649" y="1"/>
                    <a:pt x="641" y="1"/>
                  </a:cubicBezTo>
                  <a:cubicBezTo>
                    <a:pt x="218" y="1"/>
                    <a:pt x="0" y="522"/>
                    <a:pt x="303" y="824"/>
                  </a:cubicBezTo>
                  <a:cubicBezTo>
                    <a:pt x="400" y="921"/>
                    <a:pt x="520" y="965"/>
                    <a:pt x="638" y="965"/>
                  </a:cubicBezTo>
                  <a:cubicBezTo>
                    <a:pt x="886" y="965"/>
                    <a:pt x="1125" y="772"/>
                    <a:pt x="1125" y="485"/>
                  </a:cubicBezTo>
                  <a:cubicBezTo>
                    <a:pt x="1125" y="215"/>
                    <a:pt x="931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0"/>
            <p:cNvSpPr/>
            <p:nvPr/>
          </p:nvSpPr>
          <p:spPr>
            <a:xfrm>
              <a:off x="5284575" y="24632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0"/>
            <p:cNvSpPr/>
            <p:nvPr/>
          </p:nvSpPr>
          <p:spPr>
            <a:xfrm>
              <a:off x="5329650" y="24939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0"/>
            <p:cNvSpPr/>
            <p:nvPr/>
          </p:nvSpPr>
          <p:spPr>
            <a:xfrm>
              <a:off x="5140625" y="1833850"/>
              <a:ext cx="135225" cy="116100"/>
            </a:xfrm>
            <a:custGeom>
              <a:rect b="b" l="l" r="r" t="t"/>
              <a:pathLst>
                <a:path extrusionOk="0" h="4644" w="5409">
                  <a:moveTo>
                    <a:pt x="3085" y="1"/>
                  </a:moveTo>
                  <a:cubicBezTo>
                    <a:pt x="2516" y="1"/>
                    <a:pt x="1935" y="213"/>
                    <a:pt x="1465" y="688"/>
                  </a:cubicBezTo>
                  <a:cubicBezTo>
                    <a:pt x="1" y="2140"/>
                    <a:pt x="1029" y="4632"/>
                    <a:pt x="3098" y="4644"/>
                  </a:cubicBezTo>
                  <a:cubicBezTo>
                    <a:pt x="4380" y="4632"/>
                    <a:pt x="5408" y="3603"/>
                    <a:pt x="5408" y="2321"/>
                  </a:cubicBezTo>
                  <a:cubicBezTo>
                    <a:pt x="5408" y="923"/>
                    <a:pt x="4270" y="1"/>
                    <a:pt x="30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0"/>
            <p:cNvSpPr/>
            <p:nvPr/>
          </p:nvSpPr>
          <p:spPr>
            <a:xfrm>
              <a:off x="5190825" y="1864650"/>
              <a:ext cx="54475" cy="54450"/>
            </a:xfrm>
            <a:custGeom>
              <a:rect b="b" l="l" r="r" t="t"/>
              <a:pathLst>
                <a:path extrusionOk="0" h="2178" w="2179">
                  <a:moveTo>
                    <a:pt x="1090" y="0"/>
                  </a:moveTo>
                  <a:cubicBezTo>
                    <a:pt x="485" y="0"/>
                    <a:pt x="1" y="484"/>
                    <a:pt x="1" y="1089"/>
                  </a:cubicBezTo>
                  <a:cubicBezTo>
                    <a:pt x="1" y="1694"/>
                    <a:pt x="485" y="2178"/>
                    <a:pt x="1090" y="2178"/>
                  </a:cubicBezTo>
                  <a:cubicBezTo>
                    <a:pt x="1694" y="2178"/>
                    <a:pt x="2178" y="1694"/>
                    <a:pt x="2178" y="1089"/>
                  </a:cubicBezTo>
                  <a:cubicBezTo>
                    <a:pt x="2178" y="484"/>
                    <a:pt x="1694" y="0"/>
                    <a:pt x="109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0"/>
            <p:cNvSpPr/>
            <p:nvPr/>
          </p:nvSpPr>
          <p:spPr>
            <a:xfrm>
              <a:off x="5543150" y="1497350"/>
              <a:ext cx="127950" cy="109350"/>
            </a:xfrm>
            <a:custGeom>
              <a:rect b="b" l="l" r="r" t="t"/>
              <a:pathLst>
                <a:path extrusionOk="0" h="4374" w="5118">
                  <a:moveTo>
                    <a:pt x="2915" y="0"/>
                  </a:moveTo>
                  <a:cubicBezTo>
                    <a:pt x="2376" y="0"/>
                    <a:pt x="1827" y="201"/>
                    <a:pt x="1380" y="648"/>
                  </a:cubicBezTo>
                  <a:cubicBezTo>
                    <a:pt x="1" y="2015"/>
                    <a:pt x="980" y="4374"/>
                    <a:pt x="2928" y="4374"/>
                  </a:cubicBezTo>
                  <a:cubicBezTo>
                    <a:pt x="4126" y="4374"/>
                    <a:pt x="5105" y="3394"/>
                    <a:pt x="5118" y="2184"/>
                  </a:cubicBezTo>
                  <a:cubicBezTo>
                    <a:pt x="5109" y="869"/>
                    <a:pt x="4036" y="0"/>
                    <a:pt x="29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0"/>
            <p:cNvSpPr/>
            <p:nvPr/>
          </p:nvSpPr>
          <p:spPr>
            <a:xfrm>
              <a:off x="5592150" y="1528050"/>
              <a:ext cx="48100" cy="48125"/>
            </a:xfrm>
            <a:custGeom>
              <a:rect b="b" l="l" r="r" t="t"/>
              <a:pathLst>
                <a:path extrusionOk="0" h="1925" w="1924">
                  <a:moveTo>
                    <a:pt x="968" y="1"/>
                  </a:moveTo>
                  <a:cubicBezTo>
                    <a:pt x="436" y="1"/>
                    <a:pt x="0" y="436"/>
                    <a:pt x="0" y="956"/>
                  </a:cubicBezTo>
                  <a:cubicBezTo>
                    <a:pt x="0" y="1489"/>
                    <a:pt x="436" y="1924"/>
                    <a:pt x="968" y="1924"/>
                  </a:cubicBezTo>
                  <a:cubicBezTo>
                    <a:pt x="1500" y="1924"/>
                    <a:pt x="1924" y="1489"/>
                    <a:pt x="1924" y="956"/>
                  </a:cubicBezTo>
                  <a:cubicBezTo>
                    <a:pt x="1924" y="436"/>
                    <a:pt x="1500" y="1"/>
                    <a:pt x="9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0"/>
            <p:cNvSpPr/>
            <p:nvPr/>
          </p:nvSpPr>
          <p:spPr>
            <a:xfrm>
              <a:off x="5727925" y="2045500"/>
              <a:ext cx="158500" cy="135800"/>
            </a:xfrm>
            <a:custGeom>
              <a:rect b="b" l="l" r="r" t="t"/>
              <a:pathLst>
                <a:path extrusionOk="0" h="5432" w="6340">
                  <a:moveTo>
                    <a:pt x="3602" y="1"/>
                  </a:moveTo>
                  <a:cubicBezTo>
                    <a:pt x="2936" y="1"/>
                    <a:pt x="2257" y="248"/>
                    <a:pt x="1706" y="799"/>
                  </a:cubicBezTo>
                  <a:cubicBezTo>
                    <a:pt x="1" y="2504"/>
                    <a:pt x="1210" y="5432"/>
                    <a:pt x="3630" y="5432"/>
                  </a:cubicBezTo>
                  <a:cubicBezTo>
                    <a:pt x="5118" y="5432"/>
                    <a:pt x="6339" y="4222"/>
                    <a:pt x="6339" y="2722"/>
                  </a:cubicBezTo>
                  <a:cubicBezTo>
                    <a:pt x="6339" y="1084"/>
                    <a:pt x="4998" y="1"/>
                    <a:pt x="360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0"/>
            <p:cNvSpPr/>
            <p:nvPr/>
          </p:nvSpPr>
          <p:spPr>
            <a:xfrm>
              <a:off x="5768750" y="2076350"/>
              <a:ext cx="86825" cy="74400"/>
            </a:xfrm>
            <a:custGeom>
              <a:rect b="b" l="l" r="r" t="t"/>
              <a:pathLst>
                <a:path extrusionOk="0" h="2976" w="3473">
                  <a:moveTo>
                    <a:pt x="1985" y="0"/>
                  </a:moveTo>
                  <a:cubicBezTo>
                    <a:pt x="666" y="0"/>
                    <a:pt x="1" y="1597"/>
                    <a:pt x="944" y="2540"/>
                  </a:cubicBezTo>
                  <a:cubicBezTo>
                    <a:pt x="1245" y="2841"/>
                    <a:pt x="1614" y="2975"/>
                    <a:pt x="1977" y="2975"/>
                  </a:cubicBezTo>
                  <a:cubicBezTo>
                    <a:pt x="2739" y="2975"/>
                    <a:pt x="3473" y="2381"/>
                    <a:pt x="3473" y="1488"/>
                  </a:cubicBezTo>
                  <a:cubicBezTo>
                    <a:pt x="3473" y="665"/>
                    <a:pt x="2807" y="0"/>
                    <a:pt x="19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0"/>
            <p:cNvSpPr/>
            <p:nvPr/>
          </p:nvSpPr>
          <p:spPr>
            <a:xfrm>
              <a:off x="5610000" y="2765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0"/>
            <p:cNvSpPr/>
            <p:nvPr/>
          </p:nvSpPr>
          <p:spPr>
            <a:xfrm>
              <a:off x="5655050" y="2796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0"/>
            <p:cNvSpPr/>
            <p:nvPr/>
          </p:nvSpPr>
          <p:spPr>
            <a:xfrm>
              <a:off x="5773600" y="29970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0"/>
            <p:cNvSpPr/>
            <p:nvPr/>
          </p:nvSpPr>
          <p:spPr>
            <a:xfrm>
              <a:off x="5814425" y="30277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2" y="922"/>
                    <a:pt x="525" y="966"/>
                    <a:pt x="646" y="966"/>
                  </a:cubicBezTo>
                  <a:cubicBezTo>
                    <a:pt x="896" y="966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60"/>
            <p:cNvSpPr/>
            <p:nvPr/>
          </p:nvSpPr>
          <p:spPr>
            <a:xfrm>
              <a:off x="6082975" y="27532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0"/>
            <p:cNvSpPr/>
            <p:nvPr/>
          </p:nvSpPr>
          <p:spPr>
            <a:xfrm>
              <a:off x="6128025" y="2784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0"/>
            <p:cNvSpPr/>
            <p:nvPr/>
          </p:nvSpPr>
          <p:spPr>
            <a:xfrm>
              <a:off x="5998300" y="2508600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0"/>
            <p:cNvSpPr/>
            <p:nvPr/>
          </p:nvSpPr>
          <p:spPr>
            <a:xfrm>
              <a:off x="6043650" y="2539650"/>
              <a:ext cx="23925" cy="23900"/>
            </a:xfrm>
            <a:custGeom>
              <a:rect b="b" l="l" r="r" t="t"/>
              <a:pathLst>
                <a:path extrusionOk="0" h="956" w="957">
                  <a:moveTo>
                    <a:pt x="485" y="0"/>
                  </a:moveTo>
                  <a:cubicBezTo>
                    <a:pt x="206" y="0"/>
                    <a:pt x="1" y="206"/>
                    <a:pt x="1" y="472"/>
                  </a:cubicBezTo>
                  <a:cubicBezTo>
                    <a:pt x="1" y="738"/>
                    <a:pt x="206" y="956"/>
                    <a:pt x="485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0"/>
            <p:cNvSpPr/>
            <p:nvPr/>
          </p:nvSpPr>
          <p:spPr>
            <a:xfrm>
              <a:off x="6210900" y="41168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0"/>
            <p:cNvSpPr/>
            <p:nvPr/>
          </p:nvSpPr>
          <p:spPr>
            <a:xfrm>
              <a:off x="6255950" y="4147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8" y="1"/>
                    <a:pt x="1" y="218"/>
                    <a:pt x="1" y="485"/>
                  </a:cubicBezTo>
                  <a:cubicBezTo>
                    <a:pt x="1" y="751"/>
                    <a:pt x="218" y="968"/>
                    <a:pt x="485" y="968"/>
                  </a:cubicBezTo>
                  <a:cubicBezTo>
                    <a:pt x="751" y="968"/>
                    <a:pt x="968" y="751"/>
                    <a:pt x="968" y="485"/>
                  </a:cubicBezTo>
                  <a:cubicBezTo>
                    <a:pt x="968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0"/>
            <p:cNvSpPr/>
            <p:nvPr/>
          </p:nvSpPr>
          <p:spPr>
            <a:xfrm>
              <a:off x="6540225" y="42816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1"/>
                  </a:moveTo>
                  <a:cubicBezTo>
                    <a:pt x="1855" y="1"/>
                    <a:pt x="1425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0"/>
            <p:cNvSpPr/>
            <p:nvPr/>
          </p:nvSpPr>
          <p:spPr>
            <a:xfrm>
              <a:off x="6585300" y="43124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0"/>
            <p:cNvSpPr/>
            <p:nvPr/>
          </p:nvSpPr>
          <p:spPr>
            <a:xfrm>
              <a:off x="6201225" y="2037025"/>
              <a:ext cx="85300" cy="85600"/>
            </a:xfrm>
            <a:custGeom>
              <a:rect b="b" l="l" r="r" t="t"/>
              <a:pathLst>
                <a:path extrusionOk="0" h="3424" w="3412">
                  <a:moveTo>
                    <a:pt x="1706" y="1"/>
                  </a:moveTo>
                  <a:cubicBezTo>
                    <a:pt x="762" y="1"/>
                    <a:pt x="0" y="775"/>
                    <a:pt x="0" y="1718"/>
                  </a:cubicBezTo>
                  <a:cubicBezTo>
                    <a:pt x="0" y="2662"/>
                    <a:pt x="762" y="3424"/>
                    <a:pt x="1706" y="3424"/>
                  </a:cubicBezTo>
                  <a:cubicBezTo>
                    <a:pt x="2649" y="3424"/>
                    <a:pt x="3411" y="2662"/>
                    <a:pt x="3411" y="1718"/>
                  </a:cubicBezTo>
                  <a:cubicBezTo>
                    <a:pt x="3411" y="775"/>
                    <a:pt x="2649" y="1"/>
                    <a:pt x="17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0"/>
            <p:cNvSpPr/>
            <p:nvPr/>
          </p:nvSpPr>
          <p:spPr>
            <a:xfrm>
              <a:off x="6231750" y="20678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0"/>
            <p:cNvSpPr/>
            <p:nvPr/>
          </p:nvSpPr>
          <p:spPr>
            <a:xfrm>
              <a:off x="6481875" y="2061325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60"/>
            <p:cNvSpPr/>
            <p:nvPr/>
          </p:nvSpPr>
          <p:spPr>
            <a:xfrm>
              <a:off x="6526925" y="2092075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0"/>
            <p:cNvSpPr/>
            <p:nvPr/>
          </p:nvSpPr>
          <p:spPr>
            <a:xfrm>
              <a:off x="6385100" y="20250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0"/>
            <p:cNvSpPr/>
            <p:nvPr/>
          </p:nvSpPr>
          <p:spPr>
            <a:xfrm>
              <a:off x="6425925" y="20557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6" y="964"/>
                    <a:pt x="646" y="964"/>
                  </a:cubicBezTo>
                  <a:cubicBezTo>
                    <a:pt x="898" y="964"/>
                    <a:pt x="1137" y="771"/>
                    <a:pt x="1137" y="484"/>
                  </a:cubicBezTo>
                  <a:cubicBezTo>
                    <a:pt x="1137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0"/>
            <p:cNvSpPr/>
            <p:nvPr/>
          </p:nvSpPr>
          <p:spPr>
            <a:xfrm>
              <a:off x="6629150" y="1530150"/>
              <a:ext cx="100125" cy="85625"/>
            </a:xfrm>
            <a:custGeom>
              <a:rect b="b" l="l" r="r" t="t"/>
              <a:pathLst>
                <a:path extrusionOk="0" h="3425" w="4005">
                  <a:moveTo>
                    <a:pt x="2285" y="0"/>
                  </a:moveTo>
                  <a:cubicBezTo>
                    <a:pt x="1865" y="0"/>
                    <a:pt x="1437" y="157"/>
                    <a:pt x="1089" y="509"/>
                  </a:cubicBezTo>
                  <a:cubicBezTo>
                    <a:pt x="0" y="1586"/>
                    <a:pt x="774" y="3425"/>
                    <a:pt x="2299" y="3425"/>
                  </a:cubicBezTo>
                  <a:cubicBezTo>
                    <a:pt x="3242" y="3425"/>
                    <a:pt x="4004" y="2663"/>
                    <a:pt x="4004" y="1719"/>
                  </a:cubicBezTo>
                  <a:cubicBezTo>
                    <a:pt x="4004" y="688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0"/>
            <p:cNvSpPr/>
            <p:nvPr/>
          </p:nvSpPr>
          <p:spPr>
            <a:xfrm>
              <a:off x="6670275" y="1561000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75" y="1"/>
                  </a:moveTo>
                  <a:cubicBezTo>
                    <a:pt x="668" y="1"/>
                    <a:pt x="661" y="1"/>
                    <a:pt x="654" y="1"/>
                  </a:cubicBezTo>
                  <a:cubicBezTo>
                    <a:pt x="218" y="1"/>
                    <a:pt x="0" y="509"/>
                    <a:pt x="303" y="824"/>
                  </a:cubicBezTo>
                  <a:cubicBezTo>
                    <a:pt x="404" y="921"/>
                    <a:pt x="525" y="965"/>
                    <a:pt x="644" y="965"/>
                  </a:cubicBezTo>
                  <a:cubicBezTo>
                    <a:pt x="893" y="965"/>
                    <a:pt x="1129" y="772"/>
                    <a:pt x="1137" y="485"/>
                  </a:cubicBezTo>
                  <a:cubicBezTo>
                    <a:pt x="1137" y="214"/>
                    <a:pt x="931" y="1"/>
                    <a:pt x="6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0"/>
            <p:cNvSpPr/>
            <p:nvPr/>
          </p:nvSpPr>
          <p:spPr>
            <a:xfrm>
              <a:off x="4161400" y="21242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60"/>
            <p:cNvSpPr/>
            <p:nvPr/>
          </p:nvSpPr>
          <p:spPr>
            <a:xfrm>
              <a:off x="4202525" y="21549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0"/>
            <p:cNvSpPr/>
            <p:nvPr/>
          </p:nvSpPr>
          <p:spPr>
            <a:xfrm>
              <a:off x="4364625" y="23746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0"/>
            <p:cNvSpPr/>
            <p:nvPr/>
          </p:nvSpPr>
          <p:spPr>
            <a:xfrm>
              <a:off x="4405450" y="24053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0"/>
            <p:cNvSpPr/>
            <p:nvPr/>
          </p:nvSpPr>
          <p:spPr>
            <a:xfrm>
              <a:off x="4314425" y="246322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6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20"/>
                    <a:pt x="4004" y="2658"/>
                    <a:pt x="4004" y="1715"/>
                  </a:cubicBezTo>
                  <a:cubicBezTo>
                    <a:pt x="4004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0"/>
            <p:cNvSpPr/>
            <p:nvPr/>
          </p:nvSpPr>
          <p:spPr>
            <a:xfrm>
              <a:off x="4355550" y="2493975"/>
              <a:ext cx="28450" cy="24325"/>
            </a:xfrm>
            <a:custGeom>
              <a:rect b="b" l="l" r="r" t="t"/>
              <a:pathLst>
                <a:path extrusionOk="0" h="973" w="1138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1" y="972"/>
                    <a:pt x="1130" y="778"/>
                    <a:pt x="1138" y="485"/>
                  </a:cubicBezTo>
                  <a:cubicBezTo>
                    <a:pt x="1138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0"/>
            <p:cNvSpPr/>
            <p:nvPr/>
          </p:nvSpPr>
          <p:spPr>
            <a:xfrm>
              <a:off x="4189525" y="2537525"/>
              <a:ext cx="51725" cy="51450"/>
            </a:xfrm>
            <a:custGeom>
              <a:rect b="b" l="l" r="r" t="t"/>
              <a:pathLst>
                <a:path extrusionOk="0" h="2058" w="2069">
                  <a:moveTo>
                    <a:pt x="1029" y="1"/>
                  </a:moveTo>
                  <a:cubicBezTo>
                    <a:pt x="460" y="1"/>
                    <a:pt x="0" y="460"/>
                    <a:pt x="0" y="1029"/>
                  </a:cubicBezTo>
                  <a:cubicBezTo>
                    <a:pt x="0" y="1597"/>
                    <a:pt x="460" y="2057"/>
                    <a:pt x="1029" y="2057"/>
                  </a:cubicBezTo>
                  <a:cubicBezTo>
                    <a:pt x="1609" y="2057"/>
                    <a:pt x="2069" y="1597"/>
                    <a:pt x="2069" y="1029"/>
                  </a:cubicBezTo>
                  <a:cubicBezTo>
                    <a:pt x="2069" y="460"/>
                    <a:pt x="1609" y="1"/>
                    <a:pt x="10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0"/>
            <p:cNvSpPr/>
            <p:nvPr/>
          </p:nvSpPr>
          <p:spPr>
            <a:xfrm>
              <a:off x="4207975" y="2555975"/>
              <a:ext cx="14850" cy="14550"/>
            </a:xfrm>
            <a:custGeom>
              <a:rect b="b" l="l" r="r" t="t"/>
              <a:pathLst>
                <a:path extrusionOk="0" h="582" w="594">
                  <a:moveTo>
                    <a:pt x="291" y="1"/>
                  </a:moveTo>
                  <a:cubicBezTo>
                    <a:pt x="133" y="1"/>
                    <a:pt x="0" y="134"/>
                    <a:pt x="0" y="291"/>
                  </a:cubicBezTo>
                  <a:cubicBezTo>
                    <a:pt x="0" y="460"/>
                    <a:pt x="133" y="581"/>
                    <a:pt x="291" y="581"/>
                  </a:cubicBezTo>
                  <a:cubicBezTo>
                    <a:pt x="460" y="581"/>
                    <a:pt x="593" y="460"/>
                    <a:pt x="593" y="291"/>
                  </a:cubicBezTo>
                  <a:cubicBezTo>
                    <a:pt x="593" y="134"/>
                    <a:pt x="460" y="1"/>
                    <a:pt x="29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0"/>
            <p:cNvSpPr/>
            <p:nvPr/>
          </p:nvSpPr>
          <p:spPr>
            <a:xfrm>
              <a:off x="3822075" y="24109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0"/>
            <p:cNvSpPr/>
            <p:nvPr/>
          </p:nvSpPr>
          <p:spPr>
            <a:xfrm>
              <a:off x="3863225" y="24416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06" y="1"/>
                    <a:pt x="0" y="521"/>
                    <a:pt x="302" y="824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0"/>
            <p:cNvSpPr/>
            <p:nvPr/>
          </p:nvSpPr>
          <p:spPr>
            <a:xfrm>
              <a:off x="3581350" y="25095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60"/>
            <p:cNvSpPr/>
            <p:nvPr/>
          </p:nvSpPr>
          <p:spPr>
            <a:xfrm>
              <a:off x="3626425" y="254025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60"/>
            <p:cNvSpPr/>
            <p:nvPr/>
          </p:nvSpPr>
          <p:spPr>
            <a:xfrm>
              <a:off x="3445875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4005" y="1714"/>
                  </a:cubicBezTo>
                  <a:cubicBezTo>
                    <a:pt x="3996" y="683"/>
                    <a:pt x="3152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0"/>
            <p:cNvSpPr/>
            <p:nvPr/>
          </p:nvSpPr>
          <p:spPr>
            <a:xfrm>
              <a:off x="3490925" y="2396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0"/>
            <p:cNvSpPr/>
            <p:nvPr/>
          </p:nvSpPr>
          <p:spPr>
            <a:xfrm>
              <a:off x="3572600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0"/>
            <p:cNvSpPr/>
            <p:nvPr/>
          </p:nvSpPr>
          <p:spPr>
            <a:xfrm>
              <a:off x="3613725" y="23966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1"/>
                  </a:moveTo>
                  <a:cubicBezTo>
                    <a:pt x="218" y="1"/>
                    <a:pt x="0" y="521"/>
                    <a:pt x="303" y="835"/>
                  </a:cubicBezTo>
                  <a:cubicBezTo>
                    <a:pt x="400" y="932"/>
                    <a:pt x="519" y="976"/>
                    <a:pt x="636" y="976"/>
                  </a:cubicBezTo>
                  <a:cubicBezTo>
                    <a:pt x="885" y="976"/>
                    <a:pt x="1125" y="780"/>
                    <a:pt x="1125" y="484"/>
                  </a:cubicBezTo>
                  <a:cubicBezTo>
                    <a:pt x="1125" y="218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0"/>
            <p:cNvSpPr/>
            <p:nvPr/>
          </p:nvSpPr>
          <p:spPr>
            <a:xfrm>
              <a:off x="34337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6" y="1"/>
                  </a:moveTo>
                  <a:cubicBezTo>
                    <a:pt x="1855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4005" y="1715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0"/>
            <p:cNvSpPr/>
            <p:nvPr/>
          </p:nvSpPr>
          <p:spPr>
            <a:xfrm>
              <a:off x="3478850" y="25940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0"/>
            <p:cNvSpPr/>
            <p:nvPr/>
          </p:nvSpPr>
          <p:spPr>
            <a:xfrm>
              <a:off x="4004450" y="2497600"/>
              <a:ext cx="85600" cy="85325"/>
            </a:xfrm>
            <a:custGeom>
              <a:rect b="b" l="l" r="r" t="t"/>
              <a:pathLst>
                <a:path extrusionOk="0" h="3413" w="3424">
                  <a:moveTo>
                    <a:pt x="1718" y="1"/>
                  </a:moveTo>
                  <a:cubicBezTo>
                    <a:pt x="774" y="1"/>
                    <a:pt x="0" y="763"/>
                    <a:pt x="0" y="1707"/>
                  </a:cubicBezTo>
                  <a:cubicBezTo>
                    <a:pt x="0" y="2650"/>
                    <a:pt x="774" y="3412"/>
                    <a:pt x="1718" y="3412"/>
                  </a:cubicBezTo>
                  <a:cubicBezTo>
                    <a:pt x="2662" y="3412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0"/>
            <p:cNvSpPr/>
            <p:nvPr/>
          </p:nvSpPr>
          <p:spPr>
            <a:xfrm>
              <a:off x="4031350" y="25281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2" y="1"/>
                  </a:moveTo>
                  <a:cubicBezTo>
                    <a:pt x="206" y="1"/>
                    <a:pt x="1" y="521"/>
                    <a:pt x="303" y="823"/>
                  </a:cubicBezTo>
                  <a:cubicBezTo>
                    <a:pt x="401" y="921"/>
                    <a:pt x="521" y="964"/>
                    <a:pt x="639" y="964"/>
                  </a:cubicBezTo>
                  <a:cubicBezTo>
                    <a:pt x="887" y="964"/>
                    <a:pt x="1126" y="772"/>
                    <a:pt x="1126" y="485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0"/>
            <p:cNvSpPr/>
            <p:nvPr/>
          </p:nvSpPr>
          <p:spPr>
            <a:xfrm>
              <a:off x="4083975" y="24426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0"/>
            <p:cNvSpPr/>
            <p:nvPr/>
          </p:nvSpPr>
          <p:spPr>
            <a:xfrm>
              <a:off x="4129050" y="24734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0"/>
            <p:cNvSpPr/>
            <p:nvPr/>
          </p:nvSpPr>
          <p:spPr>
            <a:xfrm>
              <a:off x="4150200" y="17168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0"/>
            <p:cNvSpPr/>
            <p:nvPr/>
          </p:nvSpPr>
          <p:spPr>
            <a:xfrm>
              <a:off x="4195275" y="1747600"/>
              <a:ext cx="23900" cy="24225"/>
            </a:xfrm>
            <a:custGeom>
              <a:rect b="b" l="l" r="r" t="t"/>
              <a:pathLst>
                <a:path extrusionOk="0" h="969" w="956">
                  <a:moveTo>
                    <a:pt x="472" y="1"/>
                  </a:moveTo>
                  <a:cubicBezTo>
                    <a:pt x="206" y="1"/>
                    <a:pt x="0" y="219"/>
                    <a:pt x="0" y="485"/>
                  </a:cubicBezTo>
                  <a:cubicBezTo>
                    <a:pt x="0" y="751"/>
                    <a:pt x="206" y="969"/>
                    <a:pt x="472" y="969"/>
                  </a:cubicBezTo>
                  <a:cubicBezTo>
                    <a:pt x="750" y="969"/>
                    <a:pt x="956" y="751"/>
                    <a:pt x="956" y="485"/>
                  </a:cubicBezTo>
                  <a:cubicBezTo>
                    <a:pt x="956" y="219"/>
                    <a:pt x="750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0"/>
            <p:cNvSpPr/>
            <p:nvPr/>
          </p:nvSpPr>
          <p:spPr>
            <a:xfrm>
              <a:off x="3795175" y="165910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7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0"/>
            <p:cNvSpPr/>
            <p:nvPr/>
          </p:nvSpPr>
          <p:spPr>
            <a:xfrm>
              <a:off x="3840525" y="1690150"/>
              <a:ext cx="23925" cy="23925"/>
            </a:xfrm>
            <a:custGeom>
              <a:rect b="b" l="l" r="r" t="t"/>
              <a:pathLst>
                <a:path extrusionOk="0" h="957" w="957">
                  <a:moveTo>
                    <a:pt x="473" y="1"/>
                  </a:moveTo>
                  <a:cubicBezTo>
                    <a:pt x="206" y="1"/>
                    <a:pt x="1" y="206"/>
                    <a:pt x="1" y="472"/>
                  </a:cubicBezTo>
                  <a:cubicBezTo>
                    <a:pt x="1" y="738"/>
                    <a:pt x="206" y="956"/>
                    <a:pt x="473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1"/>
                    <a:pt x="4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0"/>
            <p:cNvSpPr/>
            <p:nvPr/>
          </p:nvSpPr>
          <p:spPr>
            <a:xfrm>
              <a:off x="4047700" y="1961725"/>
              <a:ext cx="85600" cy="85600"/>
            </a:xfrm>
            <a:custGeom>
              <a:rect b="b" l="l" r="r" t="t"/>
              <a:pathLst>
                <a:path extrusionOk="0" h="3424" w="3424">
                  <a:moveTo>
                    <a:pt x="1718" y="0"/>
                  </a:moveTo>
                  <a:cubicBezTo>
                    <a:pt x="774" y="0"/>
                    <a:pt x="0" y="763"/>
                    <a:pt x="0" y="1706"/>
                  </a:cubicBezTo>
                  <a:cubicBezTo>
                    <a:pt x="0" y="2650"/>
                    <a:pt x="774" y="3424"/>
                    <a:pt x="1718" y="3424"/>
                  </a:cubicBezTo>
                  <a:cubicBezTo>
                    <a:pt x="2661" y="3424"/>
                    <a:pt x="3423" y="2650"/>
                    <a:pt x="3423" y="1706"/>
                  </a:cubicBezTo>
                  <a:cubicBezTo>
                    <a:pt x="3423" y="763"/>
                    <a:pt x="2661" y="0"/>
                    <a:pt x="171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0"/>
            <p:cNvSpPr/>
            <p:nvPr/>
          </p:nvSpPr>
          <p:spPr>
            <a:xfrm>
              <a:off x="4074600" y="199227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0"/>
            <p:cNvSpPr/>
            <p:nvPr/>
          </p:nvSpPr>
          <p:spPr>
            <a:xfrm>
              <a:off x="3560800" y="2016700"/>
              <a:ext cx="99825" cy="85675"/>
            </a:xfrm>
            <a:custGeom>
              <a:rect b="b" l="l" r="r" t="t"/>
              <a:pathLst>
                <a:path extrusionOk="0" h="3427" w="3993">
                  <a:moveTo>
                    <a:pt x="2272" y="0"/>
                  </a:moveTo>
                  <a:cubicBezTo>
                    <a:pt x="1853" y="0"/>
                    <a:pt x="1425" y="155"/>
                    <a:pt x="1077" y="499"/>
                  </a:cubicBezTo>
                  <a:cubicBezTo>
                    <a:pt x="0" y="1576"/>
                    <a:pt x="750" y="3414"/>
                    <a:pt x="2274" y="3426"/>
                  </a:cubicBezTo>
                  <a:cubicBezTo>
                    <a:pt x="3218" y="3426"/>
                    <a:pt x="3992" y="2652"/>
                    <a:pt x="3992" y="1709"/>
                  </a:cubicBezTo>
                  <a:cubicBezTo>
                    <a:pt x="3992" y="677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60"/>
            <p:cNvSpPr/>
            <p:nvPr/>
          </p:nvSpPr>
          <p:spPr>
            <a:xfrm>
              <a:off x="3605850" y="2047300"/>
              <a:ext cx="23925" cy="24225"/>
            </a:xfrm>
            <a:custGeom>
              <a:rect b="b" l="l" r="r" t="t"/>
              <a:pathLst>
                <a:path extrusionOk="0" h="969" w="957">
                  <a:moveTo>
                    <a:pt x="472" y="1"/>
                  </a:moveTo>
                  <a:cubicBezTo>
                    <a:pt x="206" y="1"/>
                    <a:pt x="1" y="219"/>
                    <a:pt x="1" y="485"/>
                  </a:cubicBezTo>
                  <a:cubicBezTo>
                    <a:pt x="1" y="751"/>
                    <a:pt x="206" y="969"/>
                    <a:pt x="472" y="969"/>
                  </a:cubicBezTo>
                  <a:cubicBezTo>
                    <a:pt x="751" y="969"/>
                    <a:pt x="956" y="751"/>
                    <a:pt x="956" y="485"/>
                  </a:cubicBezTo>
                  <a:cubicBezTo>
                    <a:pt x="956" y="219"/>
                    <a:pt x="751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60"/>
            <p:cNvSpPr/>
            <p:nvPr/>
          </p:nvSpPr>
          <p:spPr>
            <a:xfrm>
              <a:off x="3694475" y="2386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60"/>
            <p:cNvSpPr/>
            <p:nvPr/>
          </p:nvSpPr>
          <p:spPr>
            <a:xfrm>
              <a:off x="3735600" y="24174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41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4" y="920"/>
                    <a:pt x="525" y="964"/>
                    <a:pt x="644" y="964"/>
                  </a:cubicBezTo>
                  <a:cubicBezTo>
                    <a:pt x="893" y="964"/>
                    <a:pt x="1129" y="771"/>
                    <a:pt x="1137" y="484"/>
                  </a:cubicBezTo>
                  <a:cubicBezTo>
                    <a:pt x="1137" y="218"/>
                    <a:pt x="920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0"/>
            <p:cNvSpPr/>
            <p:nvPr/>
          </p:nvSpPr>
          <p:spPr>
            <a:xfrm>
              <a:off x="3795175" y="20286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5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0"/>
            <p:cNvSpPr/>
            <p:nvPr/>
          </p:nvSpPr>
          <p:spPr>
            <a:xfrm>
              <a:off x="3836300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60"/>
            <p:cNvSpPr/>
            <p:nvPr/>
          </p:nvSpPr>
          <p:spPr>
            <a:xfrm>
              <a:off x="3795175" y="19113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60"/>
            <p:cNvSpPr/>
            <p:nvPr/>
          </p:nvSpPr>
          <p:spPr>
            <a:xfrm>
              <a:off x="3836300" y="19420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6" y="964"/>
                    <a:pt x="1125" y="771"/>
                    <a:pt x="1125" y="484"/>
                  </a:cubicBezTo>
                  <a:cubicBezTo>
                    <a:pt x="1125" y="218"/>
                    <a:pt x="920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0"/>
            <p:cNvSpPr/>
            <p:nvPr/>
          </p:nvSpPr>
          <p:spPr>
            <a:xfrm>
              <a:off x="3952725" y="180760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5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3"/>
                    <a:pt x="3157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0"/>
            <p:cNvSpPr/>
            <p:nvPr/>
          </p:nvSpPr>
          <p:spPr>
            <a:xfrm>
              <a:off x="3997800" y="18383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0"/>
            <p:cNvSpPr/>
            <p:nvPr/>
          </p:nvSpPr>
          <p:spPr>
            <a:xfrm>
              <a:off x="3931550" y="2028850"/>
              <a:ext cx="85625" cy="85625"/>
            </a:xfrm>
            <a:custGeom>
              <a:rect b="b" l="l" r="r" t="t"/>
              <a:pathLst>
                <a:path extrusionOk="0" h="3425" w="3425">
                  <a:moveTo>
                    <a:pt x="1707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24"/>
                    <a:pt x="1707" y="3424"/>
                  </a:cubicBezTo>
                  <a:cubicBezTo>
                    <a:pt x="2662" y="3424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0"/>
            <p:cNvSpPr/>
            <p:nvPr/>
          </p:nvSpPr>
          <p:spPr>
            <a:xfrm>
              <a:off x="3958175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0"/>
            <p:cNvSpPr/>
            <p:nvPr/>
          </p:nvSpPr>
          <p:spPr>
            <a:xfrm>
              <a:off x="4021375" y="16264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0"/>
            <p:cNvSpPr/>
            <p:nvPr/>
          </p:nvSpPr>
          <p:spPr>
            <a:xfrm>
              <a:off x="4066450" y="1657200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0"/>
            <p:cNvSpPr/>
            <p:nvPr/>
          </p:nvSpPr>
          <p:spPr>
            <a:xfrm>
              <a:off x="4127225" y="3552550"/>
              <a:ext cx="118875" cy="101825"/>
            </a:xfrm>
            <a:custGeom>
              <a:rect b="b" l="l" r="r" t="t"/>
              <a:pathLst>
                <a:path extrusionOk="0" h="4073" w="4755">
                  <a:moveTo>
                    <a:pt x="2707" y="1"/>
                  </a:moveTo>
                  <a:cubicBezTo>
                    <a:pt x="2207" y="1"/>
                    <a:pt x="1698" y="186"/>
                    <a:pt x="1283" y="601"/>
                  </a:cubicBezTo>
                  <a:cubicBezTo>
                    <a:pt x="1" y="1883"/>
                    <a:pt x="908" y="4073"/>
                    <a:pt x="2722" y="4073"/>
                  </a:cubicBezTo>
                  <a:cubicBezTo>
                    <a:pt x="3835" y="4073"/>
                    <a:pt x="4755" y="3166"/>
                    <a:pt x="4755" y="2041"/>
                  </a:cubicBezTo>
                  <a:cubicBezTo>
                    <a:pt x="4755" y="813"/>
                    <a:pt x="3752" y="1"/>
                    <a:pt x="2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0"/>
            <p:cNvSpPr/>
            <p:nvPr/>
          </p:nvSpPr>
          <p:spPr>
            <a:xfrm>
              <a:off x="4168050" y="3583300"/>
              <a:ext cx="47200" cy="40425"/>
            </a:xfrm>
            <a:custGeom>
              <a:rect b="b" l="l" r="r" t="t"/>
              <a:pathLst>
                <a:path extrusionOk="0" h="1617" w="1888">
                  <a:moveTo>
                    <a:pt x="1089" y="0"/>
                  </a:moveTo>
                  <a:cubicBezTo>
                    <a:pt x="363" y="0"/>
                    <a:pt x="1" y="871"/>
                    <a:pt x="509" y="1379"/>
                  </a:cubicBezTo>
                  <a:cubicBezTo>
                    <a:pt x="673" y="1543"/>
                    <a:pt x="874" y="1616"/>
                    <a:pt x="1073" y="1616"/>
                  </a:cubicBezTo>
                  <a:cubicBezTo>
                    <a:pt x="1488" y="1616"/>
                    <a:pt x="1888" y="1294"/>
                    <a:pt x="1888" y="811"/>
                  </a:cubicBezTo>
                  <a:cubicBezTo>
                    <a:pt x="1888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0"/>
            <p:cNvSpPr/>
            <p:nvPr/>
          </p:nvSpPr>
          <p:spPr>
            <a:xfrm>
              <a:off x="4126025" y="40606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0"/>
            <p:cNvSpPr/>
            <p:nvPr/>
          </p:nvSpPr>
          <p:spPr>
            <a:xfrm>
              <a:off x="4166850" y="40910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3" y="1"/>
                  </a:moveTo>
                  <a:cubicBezTo>
                    <a:pt x="218" y="1"/>
                    <a:pt x="0" y="533"/>
                    <a:pt x="303" y="835"/>
                  </a:cubicBezTo>
                  <a:cubicBezTo>
                    <a:pt x="404" y="933"/>
                    <a:pt x="527" y="976"/>
                    <a:pt x="646" y="976"/>
                  </a:cubicBezTo>
                  <a:cubicBezTo>
                    <a:pt x="898" y="976"/>
                    <a:pt x="1137" y="784"/>
                    <a:pt x="1137" y="497"/>
                  </a:cubicBezTo>
                  <a:cubicBezTo>
                    <a:pt x="1137" y="218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0"/>
            <p:cNvSpPr/>
            <p:nvPr/>
          </p:nvSpPr>
          <p:spPr>
            <a:xfrm>
              <a:off x="4173500" y="31406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1"/>
                  </a:moveTo>
                  <a:cubicBezTo>
                    <a:pt x="1865" y="1"/>
                    <a:pt x="1437" y="156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0"/>
            <p:cNvSpPr/>
            <p:nvPr/>
          </p:nvSpPr>
          <p:spPr>
            <a:xfrm>
              <a:off x="4214625" y="3171400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4" y="920"/>
                    <a:pt x="526" y="964"/>
                    <a:pt x="644" y="964"/>
                  </a:cubicBezTo>
                  <a:cubicBezTo>
                    <a:pt x="893" y="964"/>
                    <a:pt x="1129" y="771"/>
                    <a:pt x="1138" y="484"/>
                  </a:cubicBezTo>
                  <a:cubicBezTo>
                    <a:pt x="1125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0"/>
            <p:cNvSpPr/>
            <p:nvPr/>
          </p:nvSpPr>
          <p:spPr>
            <a:xfrm>
              <a:off x="3610700" y="3121125"/>
              <a:ext cx="117050" cy="100200"/>
            </a:xfrm>
            <a:custGeom>
              <a:rect b="b" l="l" r="r" t="t"/>
              <a:pathLst>
                <a:path extrusionOk="0" h="4008" w="4682">
                  <a:moveTo>
                    <a:pt x="2663" y="0"/>
                  </a:moveTo>
                  <a:cubicBezTo>
                    <a:pt x="2169" y="0"/>
                    <a:pt x="1666" y="184"/>
                    <a:pt x="1258" y="596"/>
                  </a:cubicBezTo>
                  <a:cubicBezTo>
                    <a:pt x="0" y="1854"/>
                    <a:pt x="895" y="4007"/>
                    <a:pt x="2674" y="4007"/>
                  </a:cubicBezTo>
                  <a:cubicBezTo>
                    <a:pt x="3774" y="4007"/>
                    <a:pt x="4682" y="3112"/>
                    <a:pt x="4682" y="2011"/>
                  </a:cubicBezTo>
                  <a:cubicBezTo>
                    <a:pt x="4682" y="801"/>
                    <a:pt x="3692" y="0"/>
                    <a:pt x="26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0"/>
            <p:cNvSpPr/>
            <p:nvPr/>
          </p:nvSpPr>
          <p:spPr>
            <a:xfrm>
              <a:off x="3658175" y="3152050"/>
              <a:ext cx="38725" cy="38725"/>
            </a:xfrm>
            <a:custGeom>
              <a:rect b="b" l="l" r="r" t="t"/>
              <a:pathLst>
                <a:path extrusionOk="0" h="1549" w="1549">
                  <a:moveTo>
                    <a:pt x="775" y="0"/>
                  </a:moveTo>
                  <a:cubicBezTo>
                    <a:pt x="351" y="0"/>
                    <a:pt x="0" y="339"/>
                    <a:pt x="0" y="774"/>
                  </a:cubicBezTo>
                  <a:cubicBezTo>
                    <a:pt x="0" y="1198"/>
                    <a:pt x="351" y="1549"/>
                    <a:pt x="775" y="1549"/>
                  </a:cubicBezTo>
                  <a:cubicBezTo>
                    <a:pt x="1210" y="1549"/>
                    <a:pt x="1549" y="1198"/>
                    <a:pt x="1549" y="774"/>
                  </a:cubicBezTo>
                  <a:cubicBezTo>
                    <a:pt x="1549" y="339"/>
                    <a:pt x="1210" y="0"/>
                    <a:pt x="77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0"/>
            <p:cNvSpPr/>
            <p:nvPr/>
          </p:nvSpPr>
          <p:spPr>
            <a:xfrm>
              <a:off x="2178425" y="3469700"/>
              <a:ext cx="116175" cy="99700"/>
            </a:xfrm>
            <a:custGeom>
              <a:rect b="b" l="l" r="r" t="t"/>
              <a:pathLst>
                <a:path extrusionOk="0" h="3988" w="4647">
                  <a:moveTo>
                    <a:pt x="2642" y="0"/>
                  </a:moveTo>
                  <a:cubicBezTo>
                    <a:pt x="2152" y="0"/>
                    <a:pt x="1654" y="182"/>
                    <a:pt x="1247" y="589"/>
                  </a:cubicBezTo>
                  <a:cubicBezTo>
                    <a:pt x="1" y="1847"/>
                    <a:pt x="884" y="3988"/>
                    <a:pt x="2662" y="3988"/>
                  </a:cubicBezTo>
                  <a:cubicBezTo>
                    <a:pt x="3751" y="3976"/>
                    <a:pt x="4646" y="3093"/>
                    <a:pt x="4646" y="1992"/>
                  </a:cubicBezTo>
                  <a:cubicBezTo>
                    <a:pt x="4646" y="797"/>
                    <a:pt x="3665" y="0"/>
                    <a:pt x="26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0"/>
            <p:cNvSpPr/>
            <p:nvPr/>
          </p:nvSpPr>
          <p:spPr>
            <a:xfrm>
              <a:off x="2225925" y="3500425"/>
              <a:ext cx="38125" cy="38125"/>
            </a:xfrm>
            <a:custGeom>
              <a:rect b="b" l="l" r="r" t="t"/>
              <a:pathLst>
                <a:path extrusionOk="0" h="1525" w="1525">
                  <a:moveTo>
                    <a:pt x="762" y="1"/>
                  </a:moveTo>
                  <a:cubicBezTo>
                    <a:pt x="339" y="1"/>
                    <a:pt x="0" y="339"/>
                    <a:pt x="0" y="763"/>
                  </a:cubicBezTo>
                  <a:cubicBezTo>
                    <a:pt x="0" y="1186"/>
                    <a:pt x="339" y="1525"/>
                    <a:pt x="762" y="1525"/>
                  </a:cubicBezTo>
                  <a:cubicBezTo>
                    <a:pt x="1173" y="1525"/>
                    <a:pt x="1524" y="1186"/>
                    <a:pt x="1524" y="763"/>
                  </a:cubicBezTo>
                  <a:cubicBezTo>
                    <a:pt x="1524" y="339"/>
                    <a:pt x="1173" y="1"/>
                    <a:pt x="76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0"/>
            <p:cNvSpPr/>
            <p:nvPr/>
          </p:nvSpPr>
          <p:spPr>
            <a:xfrm>
              <a:off x="1469875" y="25294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0"/>
            <p:cNvSpPr/>
            <p:nvPr/>
          </p:nvSpPr>
          <p:spPr>
            <a:xfrm>
              <a:off x="1511000" y="25602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0"/>
            <p:cNvSpPr/>
            <p:nvPr/>
          </p:nvSpPr>
          <p:spPr>
            <a:xfrm>
              <a:off x="1786500" y="29961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20"/>
                    <a:pt x="2275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60"/>
            <p:cNvSpPr/>
            <p:nvPr/>
          </p:nvSpPr>
          <p:spPr>
            <a:xfrm>
              <a:off x="1831250" y="30268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60"/>
            <p:cNvSpPr/>
            <p:nvPr/>
          </p:nvSpPr>
          <p:spPr>
            <a:xfrm>
              <a:off x="1886600" y="32534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0"/>
            <p:cNvSpPr/>
            <p:nvPr/>
          </p:nvSpPr>
          <p:spPr>
            <a:xfrm>
              <a:off x="1931650" y="3284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0"/>
            <p:cNvSpPr/>
            <p:nvPr/>
          </p:nvSpPr>
          <p:spPr>
            <a:xfrm>
              <a:off x="20444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2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5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0"/>
            <p:cNvSpPr/>
            <p:nvPr/>
          </p:nvSpPr>
          <p:spPr>
            <a:xfrm>
              <a:off x="2089525" y="2594075"/>
              <a:ext cx="24525" cy="24225"/>
            </a:xfrm>
            <a:custGeom>
              <a:rect b="b" l="l" r="r" t="t"/>
              <a:pathLst>
                <a:path extrusionOk="0" h="969" w="981">
                  <a:moveTo>
                    <a:pt x="496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96" y="968"/>
                  </a:cubicBezTo>
                  <a:cubicBezTo>
                    <a:pt x="763" y="968"/>
                    <a:pt x="980" y="751"/>
                    <a:pt x="980" y="485"/>
                  </a:cubicBezTo>
                  <a:cubicBezTo>
                    <a:pt x="980" y="218"/>
                    <a:pt x="763" y="1"/>
                    <a:pt x="49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0"/>
            <p:cNvSpPr/>
            <p:nvPr/>
          </p:nvSpPr>
          <p:spPr>
            <a:xfrm>
              <a:off x="1400000" y="17814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0"/>
                  </a:moveTo>
                  <a:cubicBezTo>
                    <a:pt x="1854" y="0"/>
                    <a:pt x="1426" y="158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0"/>
            <p:cNvSpPr/>
            <p:nvPr/>
          </p:nvSpPr>
          <p:spPr>
            <a:xfrm>
              <a:off x="1440825" y="181232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9" y="1"/>
                    <a:pt x="1" y="509"/>
                    <a:pt x="315" y="823"/>
                  </a:cubicBezTo>
                  <a:cubicBezTo>
                    <a:pt x="413" y="921"/>
                    <a:pt x="533" y="964"/>
                    <a:pt x="651" y="964"/>
                  </a:cubicBezTo>
                  <a:cubicBezTo>
                    <a:pt x="899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0"/>
            <p:cNvSpPr/>
            <p:nvPr/>
          </p:nvSpPr>
          <p:spPr>
            <a:xfrm>
              <a:off x="1944050" y="13533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32"/>
                    <a:pt x="2299" y="3432"/>
                  </a:cubicBezTo>
                  <a:cubicBezTo>
                    <a:pt x="3243" y="3420"/>
                    <a:pt x="4005" y="2658"/>
                    <a:pt x="4005" y="1715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0"/>
            <p:cNvSpPr/>
            <p:nvPr/>
          </p:nvSpPr>
          <p:spPr>
            <a:xfrm>
              <a:off x="1989425" y="1384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06" y="1"/>
                    <a:pt x="0" y="218"/>
                    <a:pt x="0" y="485"/>
                  </a:cubicBezTo>
                  <a:cubicBezTo>
                    <a:pt x="0" y="751"/>
                    <a:pt x="206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0"/>
            <p:cNvSpPr/>
            <p:nvPr/>
          </p:nvSpPr>
          <p:spPr>
            <a:xfrm>
              <a:off x="1638625" y="13654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0"/>
            <p:cNvSpPr/>
            <p:nvPr/>
          </p:nvSpPr>
          <p:spPr>
            <a:xfrm>
              <a:off x="1683375" y="1396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0"/>
            <p:cNvSpPr/>
            <p:nvPr/>
          </p:nvSpPr>
          <p:spPr>
            <a:xfrm>
              <a:off x="1575725" y="12626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0"/>
            <p:cNvSpPr/>
            <p:nvPr/>
          </p:nvSpPr>
          <p:spPr>
            <a:xfrm>
              <a:off x="162077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0"/>
            <p:cNvSpPr/>
            <p:nvPr/>
          </p:nvSpPr>
          <p:spPr>
            <a:xfrm>
              <a:off x="1513425" y="1444250"/>
              <a:ext cx="100125" cy="85650"/>
            </a:xfrm>
            <a:custGeom>
              <a:rect b="b" l="l" r="r" t="t"/>
              <a:pathLst>
                <a:path extrusionOk="0" h="3426" w="4005">
                  <a:moveTo>
                    <a:pt x="2276" y="1"/>
                  </a:moveTo>
                  <a:cubicBezTo>
                    <a:pt x="1854" y="1"/>
                    <a:pt x="1425" y="158"/>
                    <a:pt x="1077" y="510"/>
                  </a:cubicBezTo>
                  <a:cubicBezTo>
                    <a:pt x="0" y="1587"/>
                    <a:pt x="762" y="3425"/>
                    <a:pt x="2286" y="3425"/>
                  </a:cubicBezTo>
                  <a:cubicBezTo>
                    <a:pt x="3230" y="3425"/>
                    <a:pt x="3992" y="2663"/>
                    <a:pt x="4004" y="1720"/>
                  </a:cubicBezTo>
                  <a:cubicBezTo>
                    <a:pt x="4004" y="688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0"/>
            <p:cNvSpPr/>
            <p:nvPr/>
          </p:nvSpPr>
          <p:spPr>
            <a:xfrm>
              <a:off x="1554550" y="1475125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06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0"/>
            <p:cNvSpPr/>
            <p:nvPr/>
          </p:nvSpPr>
          <p:spPr>
            <a:xfrm>
              <a:off x="1778025" y="1377550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9" y="1"/>
                  </a:moveTo>
                  <a:cubicBezTo>
                    <a:pt x="1859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26"/>
                  </a:cubicBezTo>
                  <a:cubicBezTo>
                    <a:pt x="4001" y="686"/>
                    <a:pt x="3161" y="1"/>
                    <a:pt x="22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0"/>
            <p:cNvSpPr/>
            <p:nvPr/>
          </p:nvSpPr>
          <p:spPr>
            <a:xfrm>
              <a:off x="1823100" y="14083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0"/>
            <p:cNvSpPr/>
            <p:nvPr/>
          </p:nvSpPr>
          <p:spPr>
            <a:xfrm>
              <a:off x="2014825" y="14200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6"/>
                    <a:pt x="2287" y="3426"/>
                  </a:cubicBezTo>
                  <a:cubicBezTo>
                    <a:pt x="3230" y="3426"/>
                    <a:pt x="3992" y="2663"/>
                    <a:pt x="3992" y="1720"/>
                  </a:cubicBezTo>
                  <a:cubicBezTo>
                    <a:pt x="3992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0"/>
            <p:cNvSpPr/>
            <p:nvPr/>
          </p:nvSpPr>
          <p:spPr>
            <a:xfrm>
              <a:off x="2059875" y="14509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0"/>
            <p:cNvSpPr/>
            <p:nvPr/>
          </p:nvSpPr>
          <p:spPr>
            <a:xfrm>
              <a:off x="2149400" y="1377625"/>
              <a:ext cx="99825" cy="85450"/>
            </a:xfrm>
            <a:custGeom>
              <a:rect b="b" l="l" r="r" t="t"/>
              <a:pathLst>
                <a:path extrusionOk="0" h="3418" w="3993">
                  <a:moveTo>
                    <a:pt x="2266" y="1"/>
                  </a:moveTo>
                  <a:cubicBezTo>
                    <a:pt x="1849" y="1"/>
                    <a:pt x="1423" y="155"/>
                    <a:pt x="1077" y="502"/>
                  </a:cubicBezTo>
                  <a:cubicBezTo>
                    <a:pt x="1" y="1566"/>
                    <a:pt x="751" y="3417"/>
                    <a:pt x="2275" y="3417"/>
                  </a:cubicBezTo>
                  <a:cubicBezTo>
                    <a:pt x="2282" y="3417"/>
                    <a:pt x="2290" y="3417"/>
                    <a:pt x="2297" y="3417"/>
                  </a:cubicBezTo>
                  <a:cubicBezTo>
                    <a:pt x="3230" y="3417"/>
                    <a:pt x="3993" y="2660"/>
                    <a:pt x="3993" y="1723"/>
                  </a:cubicBezTo>
                  <a:cubicBezTo>
                    <a:pt x="3993" y="689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0"/>
            <p:cNvSpPr/>
            <p:nvPr/>
          </p:nvSpPr>
          <p:spPr>
            <a:xfrm>
              <a:off x="2190025" y="1408600"/>
              <a:ext cx="28350" cy="24100"/>
            </a:xfrm>
            <a:custGeom>
              <a:rect b="b" l="l" r="r" t="t"/>
              <a:pathLst>
                <a:path extrusionOk="0" h="964" w="1134">
                  <a:moveTo>
                    <a:pt x="635" y="0"/>
                  </a:moveTo>
                  <a:cubicBezTo>
                    <a:pt x="209" y="0"/>
                    <a:pt x="0" y="512"/>
                    <a:pt x="311" y="823"/>
                  </a:cubicBezTo>
                  <a:cubicBezTo>
                    <a:pt x="408" y="920"/>
                    <a:pt x="528" y="964"/>
                    <a:pt x="646" y="964"/>
                  </a:cubicBezTo>
                  <a:cubicBezTo>
                    <a:pt x="895" y="964"/>
                    <a:pt x="1134" y="771"/>
                    <a:pt x="1134" y="484"/>
                  </a:cubicBezTo>
                  <a:cubicBezTo>
                    <a:pt x="1134" y="206"/>
                    <a:pt x="916" y="0"/>
                    <a:pt x="650" y="0"/>
                  </a:cubicBezTo>
                  <a:cubicBezTo>
                    <a:pt x="645" y="0"/>
                    <a:pt x="640" y="0"/>
                    <a:pt x="6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0"/>
            <p:cNvSpPr/>
            <p:nvPr/>
          </p:nvSpPr>
          <p:spPr>
            <a:xfrm>
              <a:off x="2149400" y="16057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6" y="1"/>
                  </a:moveTo>
                  <a:cubicBezTo>
                    <a:pt x="1848" y="1"/>
                    <a:pt x="1423" y="154"/>
                    <a:pt x="1077" y="497"/>
                  </a:cubicBezTo>
                  <a:cubicBezTo>
                    <a:pt x="1" y="1573"/>
                    <a:pt x="751" y="3412"/>
                    <a:pt x="2275" y="3424"/>
                  </a:cubicBezTo>
                  <a:cubicBezTo>
                    <a:pt x="3218" y="3424"/>
                    <a:pt x="3993" y="2662"/>
                    <a:pt x="3993" y="1718"/>
                  </a:cubicBezTo>
                  <a:cubicBezTo>
                    <a:pt x="3993" y="684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0"/>
            <p:cNvSpPr/>
            <p:nvPr/>
          </p:nvSpPr>
          <p:spPr>
            <a:xfrm>
              <a:off x="2190025" y="1636600"/>
              <a:ext cx="28350" cy="24125"/>
            </a:xfrm>
            <a:custGeom>
              <a:rect b="b" l="l" r="r" t="t"/>
              <a:pathLst>
                <a:path extrusionOk="0" h="965" w="1134">
                  <a:moveTo>
                    <a:pt x="671" y="1"/>
                  </a:moveTo>
                  <a:cubicBezTo>
                    <a:pt x="664" y="1"/>
                    <a:pt x="657" y="1"/>
                    <a:pt x="650" y="1"/>
                  </a:cubicBezTo>
                  <a:cubicBezTo>
                    <a:pt x="645" y="1"/>
                    <a:pt x="640" y="1"/>
                    <a:pt x="635" y="1"/>
                  </a:cubicBezTo>
                  <a:cubicBezTo>
                    <a:pt x="209" y="1"/>
                    <a:pt x="0" y="513"/>
                    <a:pt x="311" y="824"/>
                  </a:cubicBezTo>
                  <a:cubicBezTo>
                    <a:pt x="408" y="921"/>
                    <a:pt x="528" y="965"/>
                    <a:pt x="646" y="965"/>
                  </a:cubicBezTo>
                  <a:cubicBezTo>
                    <a:pt x="895" y="965"/>
                    <a:pt x="1134" y="772"/>
                    <a:pt x="1134" y="485"/>
                  </a:cubicBezTo>
                  <a:cubicBezTo>
                    <a:pt x="1134" y="214"/>
                    <a:pt x="927" y="1"/>
                    <a:pt x="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0"/>
            <p:cNvSpPr/>
            <p:nvPr/>
          </p:nvSpPr>
          <p:spPr>
            <a:xfrm>
              <a:off x="2266125" y="17038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4" y="1"/>
                    <a:pt x="1426" y="157"/>
                    <a:pt x="1078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0"/>
            <p:cNvSpPr/>
            <p:nvPr/>
          </p:nvSpPr>
          <p:spPr>
            <a:xfrm>
              <a:off x="2307275" y="17346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3"/>
                  </a:cubicBezTo>
                  <a:cubicBezTo>
                    <a:pt x="401" y="922"/>
                    <a:pt x="524" y="967"/>
                    <a:pt x="643" y="967"/>
                  </a:cubicBezTo>
                  <a:cubicBezTo>
                    <a:pt x="889" y="967"/>
                    <a:pt x="1125" y="778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0"/>
            <p:cNvSpPr/>
            <p:nvPr/>
          </p:nvSpPr>
          <p:spPr>
            <a:xfrm>
              <a:off x="2068950" y="9658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8" y="1"/>
                  </a:moveTo>
                  <a:cubicBezTo>
                    <a:pt x="1846" y="1"/>
                    <a:pt x="1415" y="158"/>
                    <a:pt x="1065" y="508"/>
                  </a:cubicBezTo>
                  <a:cubicBezTo>
                    <a:pt x="1" y="1585"/>
                    <a:pt x="763" y="3423"/>
                    <a:pt x="2275" y="3423"/>
                  </a:cubicBezTo>
                  <a:cubicBezTo>
                    <a:pt x="3231" y="3423"/>
                    <a:pt x="3993" y="2649"/>
                    <a:pt x="3993" y="1705"/>
                  </a:cubicBezTo>
                  <a:cubicBezTo>
                    <a:pt x="3985" y="677"/>
                    <a:pt x="3145" y="1"/>
                    <a:pt x="22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0"/>
            <p:cNvSpPr/>
            <p:nvPr/>
          </p:nvSpPr>
          <p:spPr>
            <a:xfrm>
              <a:off x="2113725" y="9967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0"/>
            <p:cNvSpPr/>
            <p:nvPr/>
          </p:nvSpPr>
          <p:spPr>
            <a:xfrm>
              <a:off x="2056550" y="174377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20"/>
                    <a:pt x="2299" y="3432"/>
                  </a:cubicBezTo>
                  <a:cubicBezTo>
                    <a:pt x="3243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0"/>
            <p:cNvSpPr/>
            <p:nvPr/>
          </p:nvSpPr>
          <p:spPr>
            <a:xfrm>
              <a:off x="2097700" y="17745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2" y="823"/>
                  </a:cubicBezTo>
                  <a:cubicBezTo>
                    <a:pt x="401" y="922"/>
                    <a:pt x="523" y="967"/>
                    <a:pt x="643" y="967"/>
                  </a:cubicBezTo>
                  <a:cubicBezTo>
                    <a:pt x="889" y="967"/>
                    <a:pt x="1125" y="778"/>
                    <a:pt x="1125" y="484"/>
                  </a:cubicBezTo>
                  <a:cubicBezTo>
                    <a:pt x="1125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0"/>
            <p:cNvSpPr/>
            <p:nvPr/>
          </p:nvSpPr>
          <p:spPr>
            <a:xfrm>
              <a:off x="1931975" y="10155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8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0"/>
            <p:cNvSpPr/>
            <p:nvPr/>
          </p:nvSpPr>
          <p:spPr>
            <a:xfrm>
              <a:off x="1977025" y="10463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0"/>
            <p:cNvSpPr/>
            <p:nvPr/>
          </p:nvSpPr>
          <p:spPr>
            <a:xfrm>
              <a:off x="1873900" y="11667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7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0"/>
            <p:cNvSpPr/>
            <p:nvPr/>
          </p:nvSpPr>
          <p:spPr>
            <a:xfrm>
              <a:off x="1914725" y="119750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21"/>
                    <a:pt x="303" y="836"/>
                  </a:cubicBezTo>
                  <a:cubicBezTo>
                    <a:pt x="400" y="933"/>
                    <a:pt x="519" y="976"/>
                    <a:pt x="637" y="976"/>
                  </a:cubicBezTo>
                  <a:cubicBezTo>
                    <a:pt x="887" y="976"/>
                    <a:pt x="1129" y="781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0"/>
            <p:cNvSpPr/>
            <p:nvPr/>
          </p:nvSpPr>
          <p:spPr>
            <a:xfrm>
              <a:off x="1726925" y="11997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0"/>
            <p:cNvSpPr/>
            <p:nvPr/>
          </p:nvSpPr>
          <p:spPr>
            <a:xfrm>
              <a:off x="1768050" y="12304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7" y="964"/>
                    <a:pt x="1126" y="771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0"/>
            <p:cNvSpPr/>
            <p:nvPr/>
          </p:nvSpPr>
          <p:spPr>
            <a:xfrm>
              <a:off x="2210800" y="7642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0"/>
            <p:cNvSpPr/>
            <p:nvPr/>
          </p:nvSpPr>
          <p:spPr>
            <a:xfrm>
              <a:off x="2255850" y="7947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5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0"/>
            <p:cNvSpPr/>
            <p:nvPr/>
          </p:nvSpPr>
          <p:spPr>
            <a:xfrm>
              <a:off x="1094575" y="12626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0"/>
            <p:cNvSpPr/>
            <p:nvPr/>
          </p:nvSpPr>
          <p:spPr>
            <a:xfrm>
              <a:off x="113962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60"/>
            <p:cNvSpPr/>
            <p:nvPr/>
          </p:nvSpPr>
          <p:spPr>
            <a:xfrm>
              <a:off x="2909075" y="10914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1" y="0"/>
                  </a:moveTo>
                  <a:cubicBezTo>
                    <a:pt x="1860" y="0"/>
                    <a:pt x="1429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2"/>
                    <a:pt x="3163" y="0"/>
                    <a:pt x="228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60"/>
            <p:cNvSpPr/>
            <p:nvPr/>
          </p:nvSpPr>
          <p:spPr>
            <a:xfrm>
              <a:off x="2954150" y="11222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0"/>
            <p:cNvSpPr/>
            <p:nvPr/>
          </p:nvSpPr>
          <p:spPr>
            <a:xfrm>
              <a:off x="2623000" y="10276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0"/>
            <p:cNvSpPr/>
            <p:nvPr/>
          </p:nvSpPr>
          <p:spPr>
            <a:xfrm>
              <a:off x="2668050" y="10584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0"/>
            <p:cNvSpPr/>
            <p:nvPr/>
          </p:nvSpPr>
          <p:spPr>
            <a:xfrm>
              <a:off x="1270875" y="209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5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0"/>
            <p:cNvSpPr/>
            <p:nvPr/>
          </p:nvSpPr>
          <p:spPr>
            <a:xfrm>
              <a:off x="1315925" y="2122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5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5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0"/>
            <p:cNvSpPr/>
            <p:nvPr/>
          </p:nvSpPr>
          <p:spPr>
            <a:xfrm>
              <a:off x="2706150" y="134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60"/>
            <p:cNvSpPr/>
            <p:nvPr/>
          </p:nvSpPr>
          <p:spPr>
            <a:xfrm>
              <a:off x="2751225" y="13720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0"/>
            <p:cNvSpPr/>
            <p:nvPr/>
          </p:nvSpPr>
          <p:spPr>
            <a:xfrm>
              <a:off x="2561900" y="14321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20"/>
                  </a:cubicBezTo>
                  <a:cubicBezTo>
                    <a:pt x="3993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0"/>
            <p:cNvSpPr/>
            <p:nvPr/>
          </p:nvSpPr>
          <p:spPr>
            <a:xfrm>
              <a:off x="2606975" y="14627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63"/>
                    <a:pt x="218" y="969"/>
                    <a:pt x="484" y="969"/>
                  </a:cubicBezTo>
                  <a:cubicBezTo>
                    <a:pt x="750" y="969"/>
                    <a:pt x="968" y="763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60"/>
            <p:cNvSpPr/>
            <p:nvPr/>
          </p:nvSpPr>
          <p:spPr>
            <a:xfrm>
              <a:off x="2718250" y="739925"/>
              <a:ext cx="99825" cy="85625"/>
            </a:xfrm>
            <a:custGeom>
              <a:rect b="b" l="l" r="r" t="t"/>
              <a:pathLst>
                <a:path extrusionOk="0" h="3425" w="3993">
                  <a:moveTo>
                    <a:pt x="2273" y="0"/>
                  </a:moveTo>
                  <a:cubicBezTo>
                    <a:pt x="1853" y="0"/>
                    <a:pt x="1426" y="157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19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60"/>
            <p:cNvSpPr/>
            <p:nvPr/>
          </p:nvSpPr>
          <p:spPr>
            <a:xfrm>
              <a:off x="2759075" y="770500"/>
              <a:ext cx="28450" cy="24400"/>
            </a:xfrm>
            <a:custGeom>
              <a:rect b="b" l="l" r="r" t="t"/>
              <a:pathLst>
                <a:path extrusionOk="0" h="976" w="1138">
                  <a:moveTo>
                    <a:pt x="654" y="0"/>
                  </a:moveTo>
                  <a:cubicBezTo>
                    <a:pt x="218" y="0"/>
                    <a:pt x="1" y="521"/>
                    <a:pt x="303" y="835"/>
                  </a:cubicBezTo>
                  <a:cubicBezTo>
                    <a:pt x="401" y="932"/>
                    <a:pt x="522" y="976"/>
                    <a:pt x="641" y="976"/>
                  </a:cubicBezTo>
                  <a:cubicBezTo>
                    <a:pt x="893" y="976"/>
                    <a:pt x="1138" y="783"/>
                    <a:pt x="1138" y="496"/>
                  </a:cubicBezTo>
                  <a:cubicBezTo>
                    <a:pt x="1138" y="218"/>
                    <a:pt x="920" y="12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0"/>
            <p:cNvSpPr/>
            <p:nvPr/>
          </p:nvSpPr>
          <p:spPr>
            <a:xfrm>
              <a:off x="500625" y="1614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60"/>
            <p:cNvSpPr/>
            <p:nvPr/>
          </p:nvSpPr>
          <p:spPr>
            <a:xfrm>
              <a:off x="541750" y="1645100"/>
              <a:ext cx="28150" cy="24300"/>
            </a:xfrm>
            <a:custGeom>
              <a:rect b="b" l="l" r="r" t="t"/>
              <a:pathLst>
                <a:path extrusionOk="0" h="972" w="1126">
                  <a:moveTo>
                    <a:pt x="641" y="0"/>
                  </a:moveTo>
                  <a:cubicBezTo>
                    <a:pt x="206" y="0"/>
                    <a:pt x="0" y="520"/>
                    <a:pt x="303" y="823"/>
                  </a:cubicBezTo>
                  <a:cubicBezTo>
                    <a:pt x="401" y="926"/>
                    <a:pt x="524" y="972"/>
                    <a:pt x="643" y="972"/>
                  </a:cubicBezTo>
                  <a:cubicBezTo>
                    <a:pt x="890" y="972"/>
                    <a:pt x="1125" y="777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60"/>
            <p:cNvSpPr/>
            <p:nvPr/>
          </p:nvSpPr>
          <p:spPr>
            <a:xfrm>
              <a:off x="858375" y="16548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32"/>
                    <a:pt x="2299" y="3432"/>
                  </a:cubicBezTo>
                  <a:cubicBezTo>
                    <a:pt x="3242" y="3432"/>
                    <a:pt x="4005" y="2658"/>
                    <a:pt x="4005" y="1714"/>
                  </a:cubicBezTo>
                  <a:cubicBezTo>
                    <a:pt x="4005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60"/>
            <p:cNvSpPr/>
            <p:nvPr/>
          </p:nvSpPr>
          <p:spPr>
            <a:xfrm>
              <a:off x="903750" y="16856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06" y="0"/>
                    <a:pt x="0" y="218"/>
                    <a:pt x="0" y="484"/>
                  </a:cubicBezTo>
                  <a:cubicBezTo>
                    <a:pt x="0" y="750"/>
                    <a:pt x="206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0"/>
            <p:cNvSpPr/>
            <p:nvPr/>
          </p:nvSpPr>
          <p:spPr>
            <a:xfrm>
              <a:off x="2071075" y="4863700"/>
              <a:ext cx="123725" cy="105900"/>
            </a:xfrm>
            <a:custGeom>
              <a:rect b="b" l="l" r="r" t="t"/>
              <a:pathLst>
                <a:path extrusionOk="0" h="4236" w="4949">
                  <a:moveTo>
                    <a:pt x="2823" y="0"/>
                  </a:moveTo>
                  <a:cubicBezTo>
                    <a:pt x="2301" y="0"/>
                    <a:pt x="1767" y="195"/>
                    <a:pt x="1331" y="631"/>
                  </a:cubicBezTo>
                  <a:cubicBezTo>
                    <a:pt x="1" y="1961"/>
                    <a:pt x="944" y="4236"/>
                    <a:pt x="2831" y="4236"/>
                  </a:cubicBezTo>
                  <a:cubicBezTo>
                    <a:pt x="4005" y="4236"/>
                    <a:pt x="4948" y="3292"/>
                    <a:pt x="4948" y="2119"/>
                  </a:cubicBezTo>
                  <a:cubicBezTo>
                    <a:pt x="4948" y="844"/>
                    <a:pt x="3911" y="0"/>
                    <a:pt x="2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0"/>
            <p:cNvSpPr/>
            <p:nvPr/>
          </p:nvSpPr>
          <p:spPr>
            <a:xfrm>
              <a:off x="2119775" y="4894575"/>
              <a:ext cx="44175" cy="44475"/>
            </a:xfrm>
            <a:custGeom>
              <a:rect b="b" l="l" r="r" t="t"/>
              <a:pathLst>
                <a:path extrusionOk="0" h="1779" w="1767">
                  <a:moveTo>
                    <a:pt x="883" y="1"/>
                  </a:moveTo>
                  <a:cubicBezTo>
                    <a:pt x="399" y="1"/>
                    <a:pt x="0" y="400"/>
                    <a:pt x="0" y="896"/>
                  </a:cubicBezTo>
                  <a:cubicBezTo>
                    <a:pt x="0" y="1380"/>
                    <a:pt x="399" y="1779"/>
                    <a:pt x="883" y="1779"/>
                  </a:cubicBezTo>
                  <a:cubicBezTo>
                    <a:pt x="1379" y="1779"/>
                    <a:pt x="1766" y="1380"/>
                    <a:pt x="1766" y="896"/>
                  </a:cubicBezTo>
                  <a:cubicBezTo>
                    <a:pt x="1766" y="400"/>
                    <a:pt x="1379" y="1"/>
                    <a:pt x="88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60"/>
            <p:cNvSpPr/>
            <p:nvPr/>
          </p:nvSpPr>
          <p:spPr>
            <a:xfrm>
              <a:off x="2227725" y="3733500"/>
              <a:ext cx="106675" cy="91450"/>
            </a:xfrm>
            <a:custGeom>
              <a:rect b="b" l="l" r="r" t="t"/>
              <a:pathLst>
                <a:path extrusionOk="0" h="3658" w="4267">
                  <a:moveTo>
                    <a:pt x="2427" y="1"/>
                  </a:moveTo>
                  <a:cubicBezTo>
                    <a:pt x="1980" y="1"/>
                    <a:pt x="1524" y="167"/>
                    <a:pt x="1150" y="537"/>
                  </a:cubicBezTo>
                  <a:cubicBezTo>
                    <a:pt x="1" y="1686"/>
                    <a:pt x="811" y="3645"/>
                    <a:pt x="2444" y="3658"/>
                  </a:cubicBezTo>
                  <a:cubicBezTo>
                    <a:pt x="3436" y="3645"/>
                    <a:pt x="4259" y="2835"/>
                    <a:pt x="4259" y="1843"/>
                  </a:cubicBezTo>
                  <a:cubicBezTo>
                    <a:pt x="4267" y="736"/>
                    <a:pt x="3369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60"/>
            <p:cNvSpPr/>
            <p:nvPr/>
          </p:nvSpPr>
          <p:spPr>
            <a:xfrm>
              <a:off x="2268850" y="3764450"/>
              <a:ext cx="34800" cy="29825"/>
            </a:xfrm>
            <a:custGeom>
              <a:rect b="b" l="l" r="r" t="t"/>
              <a:pathLst>
                <a:path extrusionOk="0" h="1193" w="1392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8"/>
                    <a:pt x="647" y="1192"/>
                    <a:pt x="794" y="1192"/>
                  </a:cubicBezTo>
                  <a:cubicBezTo>
                    <a:pt x="1099" y="1192"/>
                    <a:pt x="1392" y="957"/>
                    <a:pt x="1392" y="605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0"/>
            <p:cNvSpPr/>
            <p:nvPr/>
          </p:nvSpPr>
          <p:spPr>
            <a:xfrm>
              <a:off x="230250" y="172900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28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0" y="1676"/>
                    <a:pt x="811" y="3648"/>
                    <a:pt x="2444" y="3648"/>
                  </a:cubicBezTo>
                  <a:cubicBezTo>
                    <a:pt x="3448" y="3648"/>
                    <a:pt x="4259" y="2826"/>
                    <a:pt x="4271" y="1822"/>
                  </a:cubicBezTo>
                  <a:cubicBezTo>
                    <a:pt x="4262" y="726"/>
                    <a:pt x="3364" y="0"/>
                    <a:pt x="24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0"/>
            <p:cNvSpPr/>
            <p:nvPr/>
          </p:nvSpPr>
          <p:spPr>
            <a:xfrm>
              <a:off x="276525" y="1759700"/>
              <a:ext cx="29650" cy="29675"/>
            </a:xfrm>
            <a:custGeom>
              <a:rect b="b" l="l" r="r" t="t"/>
              <a:pathLst>
                <a:path extrusionOk="0" h="1187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20" y="1186"/>
                    <a:pt x="1186" y="920"/>
                    <a:pt x="1186" y="594"/>
                  </a:cubicBezTo>
                  <a:cubicBezTo>
                    <a:pt x="1186" y="267"/>
                    <a:pt x="920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60"/>
            <p:cNvSpPr/>
            <p:nvPr/>
          </p:nvSpPr>
          <p:spPr>
            <a:xfrm>
              <a:off x="1152325" y="2659550"/>
              <a:ext cx="106775" cy="91200"/>
            </a:xfrm>
            <a:custGeom>
              <a:rect b="b" l="l" r="r" t="t"/>
              <a:pathLst>
                <a:path extrusionOk="0" h="3648" w="4271">
                  <a:moveTo>
                    <a:pt x="2431" y="0"/>
                  </a:moveTo>
                  <a:cubicBezTo>
                    <a:pt x="1981" y="0"/>
                    <a:pt x="1522" y="167"/>
                    <a:pt x="1150" y="539"/>
                  </a:cubicBezTo>
                  <a:cubicBezTo>
                    <a:pt x="1" y="1676"/>
                    <a:pt x="823" y="3648"/>
                    <a:pt x="2444" y="3648"/>
                  </a:cubicBezTo>
                  <a:cubicBezTo>
                    <a:pt x="3448" y="3648"/>
                    <a:pt x="4271" y="2825"/>
                    <a:pt x="4271" y="1821"/>
                  </a:cubicBezTo>
                  <a:cubicBezTo>
                    <a:pt x="4271" y="725"/>
                    <a:pt x="3370" y="0"/>
                    <a:pt x="24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60"/>
            <p:cNvSpPr/>
            <p:nvPr/>
          </p:nvSpPr>
          <p:spPr>
            <a:xfrm>
              <a:off x="1198600" y="269025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0"/>
            <p:cNvSpPr/>
            <p:nvPr/>
          </p:nvSpPr>
          <p:spPr>
            <a:xfrm>
              <a:off x="931250" y="20614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1"/>
                  </a:moveTo>
                  <a:cubicBezTo>
                    <a:pt x="1975" y="1"/>
                    <a:pt x="1520" y="166"/>
                    <a:pt x="1150" y="537"/>
                  </a:cubicBezTo>
                  <a:cubicBezTo>
                    <a:pt x="1" y="1686"/>
                    <a:pt x="811" y="3658"/>
                    <a:pt x="2432" y="3658"/>
                  </a:cubicBezTo>
                  <a:cubicBezTo>
                    <a:pt x="3448" y="3658"/>
                    <a:pt x="4259" y="2835"/>
                    <a:pt x="4259" y="1831"/>
                  </a:cubicBezTo>
                  <a:cubicBezTo>
                    <a:pt x="4259" y="732"/>
                    <a:pt x="3359" y="1"/>
                    <a:pt x="24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0"/>
            <p:cNvSpPr/>
            <p:nvPr/>
          </p:nvSpPr>
          <p:spPr>
            <a:xfrm>
              <a:off x="972375" y="2092375"/>
              <a:ext cx="34825" cy="29800"/>
            </a:xfrm>
            <a:custGeom>
              <a:rect b="b" l="l" r="r" t="t"/>
              <a:pathLst>
                <a:path extrusionOk="0" h="1192" w="1393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6" y="1192"/>
                    <a:pt x="792" y="1192"/>
                  </a:cubicBezTo>
                  <a:cubicBezTo>
                    <a:pt x="1098" y="1192"/>
                    <a:pt x="1392" y="953"/>
                    <a:pt x="1392" y="593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60"/>
            <p:cNvSpPr/>
            <p:nvPr/>
          </p:nvSpPr>
          <p:spPr>
            <a:xfrm>
              <a:off x="2392850" y="4093600"/>
              <a:ext cx="119175" cy="102125"/>
            </a:xfrm>
            <a:custGeom>
              <a:rect b="b" l="l" r="r" t="t"/>
              <a:pathLst>
                <a:path extrusionOk="0" h="4085" w="4767">
                  <a:moveTo>
                    <a:pt x="2708" y="0"/>
                  </a:moveTo>
                  <a:cubicBezTo>
                    <a:pt x="2207" y="0"/>
                    <a:pt x="1697" y="186"/>
                    <a:pt x="1283" y="600"/>
                  </a:cubicBezTo>
                  <a:cubicBezTo>
                    <a:pt x="1" y="1895"/>
                    <a:pt x="908" y="4084"/>
                    <a:pt x="2722" y="4084"/>
                  </a:cubicBezTo>
                  <a:cubicBezTo>
                    <a:pt x="3847" y="4084"/>
                    <a:pt x="4755" y="3177"/>
                    <a:pt x="4767" y="2052"/>
                  </a:cubicBezTo>
                  <a:cubicBezTo>
                    <a:pt x="4767" y="815"/>
                    <a:pt x="3758" y="0"/>
                    <a:pt x="27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0"/>
            <p:cNvSpPr/>
            <p:nvPr/>
          </p:nvSpPr>
          <p:spPr>
            <a:xfrm>
              <a:off x="2433675" y="4124325"/>
              <a:ext cx="47500" cy="40725"/>
            </a:xfrm>
            <a:custGeom>
              <a:rect b="b" l="l" r="r" t="t"/>
              <a:pathLst>
                <a:path extrusionOk="0" h="1629" w="1900">
                  <a:moveTo>
                    <a:pt x="1089" y="0"/>
                  </a:moveTo>
                  <a:cubicBezTo>
                    <a:pt x="363" y="0"/>
                    <a:pt x="1" y="883"/>
                    <a:pt x="509" y="1391"/>
                  </a:cubicBezTo>
                  <a:cubicBezTo>
                    <a:pt x="673" y="1555"/>
                    <a:pt x="876" y="1629"/>
                    <a:pt x="1076" y="1629"/>
                  </a:cubicBezTo>
                  <a:cubicBezTo>
                    <a:pt x="1495" y="1629"/>
                    <a:pt x="1900" y="1306"/>
                    <a:pt x="1900" y="823"/>
                  </a:cubicBezTo>
                  <a:cubicBezTo>
                    <a:pt x="1900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60"/>
            <p:cNvSpPr/>
            <p:nvPr/>
          </p:nvSpPr>
          <p:spPr>
            <a:xfrm>
              <a:off x="2843450" y="36372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1" y="1688"/>
                    <a:pt x="811" y="3648"/>
                    <a:pt x="2432" y="3648"/>
                  </a:cubicBezTo>
                  <a:cubicBezTo>
                    <a:pt x="3448" y="3648"/>
                    <a:pt x="4259" y="2837"/>
                    <a:pt x="4259" y="1833"/>
                  </a:cubicBezTo>
                  <a:cubicBezTo>
                    <a:pt x="4259" y="729"/>
                    <a:pt x="3362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60"/>
            <p:cNvSpPr/>
            <p:nvPr/>
          </p:nvSpPr>
          <p:spPr>
            <a:xfrm>
              <a:off x="2884275" y="3667975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9" y="1139"/>
                    <a:pt x="650" y="1195"/>
                    <a:pt x="799" y="1195"/>
                  </a:cubicBezTo>
                  <a:cubicBezTo>
                    <a:pt x="1104" y="1195"/>
                    <a:pt x="1396" y="963"/>
                    <a:pt x="1404" y="605"/>
                  </a:cubicBezTo>
                  <a:cubicBezTo>
                    <a:pt x="1404" y="266"/>
                    <a:pt x="1138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0"/>
            <p:cNvSpPr/>
            <p:nvPr/>
          </p:nvSpPr>
          <p:spPr>
            <a:xfrm>
              <a:off x="3285600" y="323565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30" y="0"/>
                  </a:moveTo>
                  <a:cubicBezTo>
                    <a:pt x="1980" y="0"/>
                    <a:pt x="1522" y="167"/>
                    <a:pt x="1149" y="539"/>
                  </a:cubicBezTo>
                  <a:cubicBezTo>
                    <a:pt x="0" y="1688"/>
                    <a:pt x="823" y="3648"/>
                    <a:pt x="2444" y="3648"/>
                  </a:cubicBezTo>
                  <a:cubicBezTo>
                    <a:pt x="3448" y="3648"/>
                    <a:pt x="4270" y="2838"/>
                    <a:pt x="4270" y="1822"/>
                  </a:cubicBezTo>
                  <a:cubicBezTo>
                    <a:pt x="4270" y="726"/>
                    <a:pt x="3369" y="0"/>
                    <a:pt x="24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0"/>
            <p:cNvSpPr/>
            <p:nvPr/>
          </p:nvSpPr>
          <p:spPr>
            <a:xfrm>
              <a:off x="3331875" y="32663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5" y="932"/>
                    <a:pt x="1185" y="594"/>
                  </a:cubicBezTo>
                  <a:cubicBezTo>
                    <a:pt x="1185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0"/>
            <p:cNvSpPr/>
            <p:nvPr/>
          </p:nvSpPr>
          <p:spPr>
            <a:xfrm>
              <a:off x="3723500" y="2560350"/>
              <a:ext cx="106775" cy="91525"/>
            </a:xfrm>
            <a:custGeom>
              <a:rect b="b" l="l" r="r" t="t"/>
              <a:pathLst>
                <a:path extrusionOk="0" h="3661" w="4271">
                  <a:moveTo>
                    <a:pt x="2426" y="1"/>
                  </a:moveTo>
                  <a:cubicBezTo>
                    <a:pt x="1978" y="1"/>
                    <a:pt x="1521" y="167"/>
                    <a:pt x="1150" y="539"/>
                  </a:cubicBezTo>
                  <a:cubicBezTo>
                    <a:pt x="0" y="1688"/>
                    <a:pt x="823" y="3660"/>
                    <a:pt x="2444" y="3660"/>
                  </a:cubicBezTo>
                  <a:cubicBezTo>
                    <a:pt x="3448" y="3648"/>
                    <a:pt x="4258" y="2838"/>
                    <a:pt x="4270" y="1834"/>
                  </a:cubicBezTo>
                  <a:cubicBezTo>
                    <a:pt x="4262" y="729"/>
                    <a:pt x="3363" y="1"/>
                    <a:pt x="24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60"/>
            <p:cNvSpPr/>
            <p:nvPr/>
          </p:nvSpPr>
          <p:spPr>
            <a:xfrm>
              <a:off x="3769775" y="25910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79"/>
                    <a:pt x="0" y="606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606"/>
                  </a:cubicBezTo>
                  <a:cubicBezTo>
                    <a:pt x="1186" y="279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0"/>
            <p:cNvSpPr/>
            <p:nvPr/>
          </p:nvSpPr>
          <p:spPr>
            <a:xfrm>
              <a:off x="4463225" y="3515700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8" y="0"/>
                    <a:pt x="1521" y="167"/>
                    <a:pt x="1149" y="539"/>
                  </a:cubicBezTo>
                  <a:cubicBezTo>
                    <a:pt x="0" y="1688"/>
                    <a:pt x="811" y="3648"/>
                    <a:pt x="2431" y="3648"/>
                  </a:cubicBezTo>
                  <a:cubicBezTo>
                    <a:pt x="3448" y="3648"/>
                    <a:pt x="4258" y="2837"/>
                    <a:pt x="4258" y="1833"/>
                  </a:cubicBezTo>
                  <a:cubicBezTo>
                    <a:pt x="4258" y="729"/>
                    <a:pt x="3361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0"/>
            <p:cNvSpPr/>
            <p:nvPr/>
          </p:nvSpPr>
          <p:spPr>
            <a:xfrm>
              <a:off x="4509175" y="3546700"/>
              <a:ext cx="29975" cy="29650"/>
            </a:xfrm>
            <a:custGeom>
              <a:rect b="b" l="l" r="r" t="t"/>
              <a:pathLst>
                <a:path extrusionOk="0" h="1186" w="1199">
                  <a:moveTo>
                    <a:pt x="593" y="0"/>
                  </a:moveTo>
                  <a:cubicBezTo>
                    <a:pt x="267" y="0"/>
                    <a:pt x="1" y="267"/>
                    <a:pt x="1" y="593"/>
                  </a:cubicBezTo>
                  <a:cubicBezTo>
                    <a:pt x="1" y="920"/>
                    <a:pt x="267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0"/>
                    <a:pt x="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0"/>
            <p:cNvSpPr/>
            <p:nvPr/>
          </p:nvSpPr>
          <p:spPr>
            <a:xfrm>
              <a:off x="4392150" y="366477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7"/>
                    <a:pt x="1149" y="540"/>
                  </a:cubicBezTo>
                  <a:cubicBezTo>
                    <a:pt x="0" y="1689"/>
                    <a:pt x="811" y="3648"/>
                    <a:pt x="2444" y="3648"/>
                  </a:cubicBezTo>
                  <a:cubicBezTo>
                    <a:pt x="3448" y="3648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0"/>
            <p:cNvSpPr/>
            <p:nvPr/>
          </p:nvSpPr>
          <p:spPr>
            <a:xfrm>
              <a:off x="4438125" y="369550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605" y="0"/>
                  </a:moveTo>
                  <a:cubicBezTo>
                    <a:pt x="266" y="0"/>
                    <a:pt x="0" y="266"/>
                    <a:pt x="0" y="593"/>
                  </a:cubicBezTo>
                  <a:cubicBezTo>
                    <a:pt x="0" y="919"/>
                    <a:pt x="266" y="1186"/>
                    <a:pt x="605" y="1186"/>
                  </a:cubicBezTo>
                  <a:cubicBezTo>
                    <a:pt x="931" y="1186"/>
                    <a:pt x="1198" y="919"/>
                    <a:pt x="1198" y="593"/>
                  </a:cubicBezTo>
                  <a:cubicBezTo>
                    <a:pt x="1198" y="266"/>
                    <a:pt x="931" y="0"/>
                    <a:pt x="60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0"/>
            <p:cNvSpPr/>
            <p:nvPr/>
          </p:nvSpPr>
          <p:spPr>
            <a:xfrm>
              <a:off x="4406975" y="38620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2" y="0"/>
                  </a:moveTo>
                  <a:cubicBezTo>
                    <a:pt x="1974" y="0"/>
                    <a:pt x="1519" y="166"/>
                    <a:pt x="1149" y="536"/>
                  </a:cubicBezTo>
                  <a:cubicBezTo>
                    <a:pt x="0" y="1685"/>
                    <a:pt x="823" y="3657"/>
                    <a:pt x="2456" y="3657"/>
                  </a:cubicBezTo>
                  <a:cubicBezTo>
                    <a:pt x="3448" y="3645"/>
                    <a:pt x="4258" y="2834"/>
                    <a:pt x="4270" y="1842"/>
                  </a:cubicBezTo>
                  <a:cubicBezTo>
                    <a:pt x="4270" y="735"/>
                    <a:pt x="3364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0"/>
            <p:cNvSpPr/>
            <p:nvPr/>
          </p:nvSpPr>
          <p:spPr>
            <a:xfrm>
              <a:off x="4453225" y="3892975"/>
              <a:ext cx="29675" cy="29650"/>
            </a:xfrm>
            <a:custGeom>
              <a:rect b="b" l="l" r="r" t="t"/>
              <a:pathLst>
                <a:path extrusionOk="0" h="1186" w="1187">
                  <a:moveTo>
                    <a:pt x="594" y="0"/>
                  </a:moveTo>
                  <a:cubicBezTo>
                    <a:pt x="267" y="0"/>
                    <a:pt x="1" y="266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6"/>
                    <a:pt x="920" y="0"/>
                    <a:pt x="59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0"/>
            <p:cNvSpPr/>
            <p:nvPr/>
          </p:nvSpPr>
          <p:spPr>
            <a:xfrm>
              <a:off x="3776725" y="35008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2" y="0"/>
                  </a:moveTo>
                  <a:cubicBezTo>
                    <a:pt x="1974" y="0"/>
                    <a:pt x="1518" y="167"/>
                    <a:pt x="1150" y="539"/>
                  </a:cubicBezTo>
                  <a:cubicBezTo>
                    <a:pt x="0" y="1688"/>
                    <a:pt x="811" y="3648"/>
                    <a:pt x="2432" y="3648"/>
                  </a:cubicBezTo>
                  <a:cubicBezTo>
                    <a:pt x="3436" y="3648"/>
                    <a:pt x="4258" y="2838"/>
                    <a:pt x="4258" y="1821"/>
                  </a:cubicBezTo>
                  <a:cubicBezTo>
                    <a:pt x="4258" y="726"/>
                    <a:pt x="3357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60"/>
            <p:cNvSpPr/>
            <p:nvPr/>
          </p:nvSpPr>
          <p:spPr>
            <a:xfrm>
              <a:off x="3822700" y="3531575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593"/>
                  </a:cubicBezTo>
                  <a:cubicBezTo>
                    <a:pt x="1186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60"/>
            <p:cNvSpPr/>
            <p:nvPr/>
          </p:nvSpPr>
          <p:spPr>
            <a:xfrm>
              <a:off x="3932850" y="3193725"/>
              <a:ext cx="134825" cy="115300"/>
            </a:xfrm>
            <a:custGeom>
              <a:rect b="b" l="l" r="r" t="t"/>
              <a:pathLst>
                <a:path extrusionOk="0" h="4612" w="5393">
                  <a:moveTo>
                    <a:pt x="3064" y="1"/>
                  </a:moveTo>
                  <a:cubicBezTo>
                    <a:pt x="2496" y="1"/>
                    <a:pt x="1918" y="211"/>
                    <a:pt x="1449" y="680"/>
                  </a:cubicBezTo>
                  <a:cubicBezTo>
                    <a:pt x="1" y="2128"/>
                    <a:pt x="1033" y="4611"/>
                    <a:pt x="3067" y="4611"/>
                  </a:cubicBezTo>
                  <a:cubicBezTo>
                    <a:pt x="3072" y="4611"/>
                    <a:pt x="3077" y="4611"/>
                    <a:pt x="3082" y="4611"/>
                  </a:cubicBezTo>
                  <a:cubicBezTo>
                    <a:pt x="4352" y="4611"/>
                    <a:pt x="5380" y="3583"/>
                    <a:pt x="5392" y="2313"/>
                  </a:cubicBezTo>
                  <a:cubicBezTo>
                    <a:pt x="5392" y="921"/>
                    <a:pt x="4251" y="1"/>
                    <a:pt x="30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0"/>
            <p:cNvSpPr/>
            <p:nvPr/>
          </p:nvSpPr>
          <p:spPr>
            <a:xfrm>
              <a:off x="3973900" y="3224625"/>
              <a:ext cx="62925" cy="53900"/>
            </a:xfrm>
            <a:custGeom>
              <a:rect b="b" l="l" r="r" t="t"/>
              <a:pathLst>
                <a:path extrusionOk="0" h="2156" w="2517">
                  <a:moveTo>
                    <a:pt x="1440" y="0"/>
                  </a:moveTo>
                  <a:cubicBezTo>
                    <a:pt x="484" y="0"/>
                    <a:pt x="0" y="1162"/>
                    <a:pt x="678" y="1839"/>
                  </a:cubicBezTo>
                  <a:cubicBezTo>
                    <a:pt x="896" y="2058"/>
                    <a:pt x="1165" y="2155"/>
                    <a:pt x="1429" y="2155"/>
                  </a:cubicBezTo>
                  <a:cubicBezTo>
                    <a:pt x="1984" y="2155"/>
                    <a:pt x="2517" y="1724"/>
                    <a:pt x="2517" y="1077"/>
                  </a:cubicBezTo>
                  <a:cubicBezTo>
                    <a:pt x="2517" y="484"/>
                    <a:pt x="2045" y="0"/>
                    <a:pt x="144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0"/>
            <p:cNvSpPr/>
            <p:nvPr/>
          </p:nvSpPr>
          <p:spPr>
            <a:xfrm>
              <a:off x="3880150" y="4042800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8" y="1"/>
                  </a:moveTo>
                  <a:cubicBezTo>
                    <a:pt x="1979" y="1"/>
                    <a:pt x="1522" y="167"/>
                    <a:pt x="1150" y="540"/>
                  </a:cubicBezTo>
                  <a:cubicBezTo>
                    <a:pt x="0" y="1677"/>
                    <a:pt x="811" y="3648"/>
                    <a:pt x="2432" y="3648"/>
                  </a:cubicBezTo>
                  <a:cubicBezTo>
                    <a:pt x="3436" y="3648"/>
                    <a:pt x="4259" y="2826"/>
                    <a:pt x="4259" y="1822"/>
                  </a:cubicBezTo>
                  <a:cubicBezTo>
                    <a:pt x="4259" y="726"/>
                    <a:pt x="3363" y="1"/>
                    <a:pt x="24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0"/>
            <p:cNvSpPr/>
            <p:nvPr/>
          </p:nvSpPr>
          <p:spPr>
            <a:xfrm>
              <a:off x="3920975" y="4073525"/>
              <a:ext cx="35100" cy="29800"/>
            </a:xfrm>
            <a:custGeom>
              <a:rect b="b" l="l" r="r" t="t"/>
              <a:pathLst>
                <a:path extrusionOk="0" h="1192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5" y="1191"/>
                    <a:pt x="792" y="1191"/>
                  </a:cubicBezTo>
                  <a:cubicBezTo>
                    <a:pt x="1099" y="1191"/>
                    <a:pt x="1396" y="953"/>
                    <a:pt x="1404" y="593"/>
                  </a:cubicBezTo>
                  <a:cubicBezTo>
                    <a:pt x="1404" y="266"/>
                    <a:pt x="1126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60"/>
            <p:cNvSpPr/>
            <p:nvPr/>
          </p:nvSpPr>
          <p:spPr>
            <a:xfrm>
              <a:off x="4241250" y="42258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3" y="0"/>
                  </a:moveTo>
                  <a:cubicBezTo>
                    <a:pt x="1975" y="0"/>
                    <a:pt x="1520" y="166"/>
                    <a:pt x="1149" y="536"/>
                  </a:cubicBezTo>
                  <a:cubicBezTo>
                    <a:pt x="0" y="1685"/>
                    <a:pt x="823" y="3657"/>
                    <a:pt x="2444" y="3657"/>
                  </a:cubicBezTo>
                  <a:cubicBezTo>
                    <a:pt x="3448" y="3657"/>
                    <a:pt x="4258" y="2834"/>
                    <a:pt x="4270" y="1830"/>
                  </a:cubicBezTo>
                  <a:cubicBezTo>
                    <a:pt x="4270" y="732"/>
                    <a:pt x="3365" y="0"/>
                    <a:pt x="24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0"/>
            <p:cNvSpPr/>
            <p:nvPr/>
          </p:nvSpPr>
          <p:spPr>
            <a:xfrm>
              <a:off x="4287500" y="4256775"/>
              <a:ext cx="29675" cy="29675"/>
            </a:xfrm>
            <a:custGeom>
              <a:rect b="b" l="l" r="r" t="t"/>
              <a:pathLst>
                <a:path extrusionOk="0" h="1187" w="1187">
                  <a:moveTo>
                    <a:pt x="594" y="1"/>
                  </a:moveTo>
                  <a:cubicBezTo>
                    <a:pt x="267" y="1"/>
                    <a:pt x="1" y="267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7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60"/>
            <p:cNvSpPr/>
            <p:nvPr/>
          </p:nvSpPr>
          <p:spPr>
            <a:xfrm>
              <a:off x="2013925" y="3819400"/>
              <a:ext cx="106475" cy="91425"/>
            </a:xfrm>
            <a:custGeom>
              <a:rect b="b" l="l" r="r" t="t"/>
              <a:pathLst>
                <a:path extrusionOk="0" h="3657" w="4259">
                  <a:moveTo>
                    <a:pt x="2421" y="0"/>
                  </a:moveTo>
                  <a:cubicBezTo>
                    <a:pt x="1974" y="0"/>
                    <a:pt x="1520" y="166"/>
                    <a:pt x="1149" y="536"/>
                  </a:cubicBezTo>
                  <a:cubicBezTo>
                    <a:pt x="0" y="1685"/>
                    <a:pt x="811" y="3645"/>
                    <a:pt x="2432" y="3657"/>
                  </a:cubicBezTo>
                  <a:cubicBezTo>
                    <a:pt x="3436" y="3645"/>
                    <a:pt x="4258" y="2834"/>
                    <a:pt x="4258" y="1830"/>
                  </a:cubicBezTo>
                  <a:cubicBezTo>
                    <a:pt x="4258" y="732"/>
                    <a:pt x="3358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60"/>
            <p:cNvSpPr/>
            <p:nvPr/>
          </p:nvSpPr>
          <p:spPr>
            <a:xfrm>
              <a:off x="2059875" y="3850025"/>
              <a:ext cx="29675" cy="29975"/>
            </a:xfrm>
            <a:custGeom>
              <a:rect b="b" l="l" r="r" t="t"/>
              <a:pathLst>
                <a:path extrusionOk="0" h="1199" w="1187">
                  <a:moveTo>
                    <a:pt x="594" y="1"/>
                  </a:moveTo>
                  <a:cubicBezTo>
                    <a:pt x="267" y="1"/>
                    <a:pt x="1" y="279"/>
                    <a:pt x="1" y="605"/>
                  </a:cubicBezTo>
                  <a:cubicBezTo>
                    <a:pt x="1" y="932"/>
                    <a:pt x="267" y="1198"/>
                    <a:pt x="594" y="1198"/>
                  </a:cubicBezTo>
                  <a:cubicBezTo>
                    <a:pt x="920" y="1198"/>
                    <a:pt x="1186" y="932"/>
                    <a:pt x="1186" y="605"/>
                  </a:cubicBezTo>
                  <a:cubicBezTo>
                    <a:pt x="1186" y="279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60"/>
            <p:cNvSpPr/>
            <p:nvPr/>
          </p:nvSpPr>
          <p:spPr>
            <a:xfrm>
              <a:off x="1937700" y="35726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0"/>
                  </a:moveTo>
                  <a:cubicBezTo>
                    <a:pt x="1975" y="0"/>
                    <a:pt x="1520" y="166"/>
                    <a:pt x="1150" y="536"/>
                  </a:cubicBezTo>
                  <a:cubicBezTo>
                    <a:pt x="1" y="1685"/>
                    <a:pt x="811" y="3657"/>
                    <a:pt x="2432" y="3657"/>
                  </a:cubicBezTo>
                  <a:cubicBezTo>
                    <a:pt x="3436" y="3657"/>
                    <a:pt x="4259" y="2834"/>
                    <a:pt x="4259" y="1830"/>
                  </a:cubicBezTo>
                  <a:cubicBezTo>
                    <a:pt x="4259" y="732"/>
                    <a:pt x="3359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0"/>
            <p:cNvSpPr/>
            <p:nvPr/>
          </p:nvSpPr>
          <p:spPr>
            <a:xfrm>
              <a:off x="1978525" y="3603550"/>
              <a:ext cx="34825" cy="29825"/>
            </a:xfrm>
            <a:custGeom>
              <a:rect b="b" l="l" r="r" t="t"/>
              <a:pathLst>
                <a:path extrusionOk="0" h="1193" w="1393">
                  <a:moveTo>
                    <a:pt x="799" y="1"/>
                  </a:moveTo>
                  <a:cubicBezTo>
                    <a:pt x="267" y="1"/>
                    <a:pt x="1" y="642"/>
                    <a:pt x="376" y="1017"/>
                  </a:cubicBezTo>
                  <a:cubicBezTo>
                    <a:pt x="497" y="1138"/>
                    <a:pt x="646" y="1192"/>
                    <a:pt x="792" y="1192"/>
                  </a:cubicBezTo>
                  <a:cubicBezTo>
                    <a:pt x="1098" y="1192"/>
                    <a:pt x="1392" y="954"/>
                    <a:pt x="1392" y="593"/>
                  </a:cubicBezTo>
                  <a:cubicBezTo>
                    <a:pt x="1392" y="267"/>
                    <a:pt x="1126" y="1"/>
                    <a:pt x="79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0"/>
            <p:cNvSpPr/>
            <p:nvPr/>
          </p:nvSpPr>
          <p:spPr>
            <a:xfrm>
              <a:off x="2124300" y="4295300"/>
              <a:ext cx="138525" cy="118450"/>
            </a:xfrm>
            <a:custGeom>
              <a:rect b="b" l="l" r="r" t="t"/>
              <a:pathLst>
                <a:path extrusionOk="0" h="4738" w="5541">
                  <a:moveTo>
                    <a:pt x="3156" y="1"/>
                  </a:moveTo>
                  <a:cubicBezTo>
                    <a:pt x="2575" y="1"/>
                    <a:pt x="1982" y="216"/>
                    <a:pt x="1501" y="698"/>
                  </a:cubicBezTo>
                  <a:cubicBezTo>
                    <a:pt x="1" y="2185"/>
                    <a:pt x="1065" y="4738"/>
                    <a:pt x="3170" y="4738"/>
                  </a:cubicBezTo>
                  <a:cubicBezTo>
                    <a:pt x="4476" y="4738"/>
                    <a:pt x="5529" y="3673"/>
                    <a:pt x="5541" y="2367"/>
                  </a:cubicBezTo>
                  <a:cubicBezTo>
                    <a:pt x="5541" y="943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0"/>
            <p:cNvSpPr/>
            <p:nvPr/>
          </p:nvSpPr>
          <p:spPr>
            <a:xfrm>
              <a:off x="2165425" y="4326025"/>
              <a:ext cx="66575" cy="57050"/>
            </a:xfrm>
            <a:custGeom>
              <a:rect b="b" l="l" r="r" t="t"/>
              <a:pathLst>
                <a:path extrusionOk="0" h="2282" w="2663">
                  <a:moveTo>
                    <a:pt x="1525" y="1"/>
                  </a:moveTo>
                  <a:cubicBezTo>
                    <a:pt x="509" y="1"/>
                    <a:pt x="1" y="1223"/>
                    <a:pt x="714" y="1948"/>
                  </a:cubicBezTo>
                  <a:cubicBezTo>
                    <a:pt x="948" y="2179"/>
                    <a:pt x="1234" y="2282"/>
                    <a:pt x="1514" y="2282"/>
                  </a:cubicBezTo>
                  <a:cubicBezTo>
                    <a:pt x="2101" y="2282"/>
                    <a:pt x="2662" y="1826"/>
                    <a:pt x="2662" y="1138"/>
                  </a:cubicBezTo>
                  <a:cubicBezTo>
                    <a:pt x="2662" y="509"/>
                    <a:pt x="2154" y="1"/>
                    <a:pt x="152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0"/>
            <p:cNvSpPr/>
            <p:nvPr/>
          </p:nvSpPr>
          <p:spPr>
            <a:xfrm>
              <a:off x="2600925" y="3530650"/>
              <a:ext cx="138525" cy="118600"/>
            </a:xfrm>
            <a:custGeom>
              <a:rect b="b" l="l" r="r" t="t"/>
              <a:pathLst>
                <a:path extrusionOk="0" h="4744" w="5541">
                  <a:moveTo>
                    <a:pt x="3156" y="1"/>
                  </a:moveTo>
                  <a:cubicBezTo>
                    <a:pt x="2574" y="1"/>
                    <a:pt x="1982" y="218"/>
                    <a:pt x="1500" y="703"/>
                  </a:cubicBezTo>
                  <a:cubicBezTo>
                    <a:pt x="0" y="2191"/>
                    <a:pt x="1065" y="4743"/>
                    <a:pt x="3169" y="4743"/>
                  </a:cubicBezTo>
                  <a:cubicBezTo>
                    <a:pt x="4476" y="4731"/>
                    <a:pt x="5528" y="3679"/>
                    <a:pt x="5540" y="2372"/>
                  </a:cubicBezTo>
                  <a:cubicBezTo>
                    <a:pt x="5540" y="949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60"/>
            <p:cNvSpPr/>
            <p:nvPr/>
          </p:nvSpPr>
          <p:spPr>
            <a:xfrm>
              <a:off x="2651725" y="3561525"/>
              <a:ext cx="56875" cy="56875"/>
            </a:xfrm>
            <a:custGeom>
              <a:rect b="b" l="l" r="r" t="t"/>
              <a:pathLst>
                <a:path extrusionOk="0" h="2275" w="2275">
                  <a:moveTo>
                    <a:pt x="1137" y="0"/>
                  </a:moveTo>
                  <a:cubicBezTo>
                    <a:pt x="508" y="0"/>
                    <a:pt x="0" y="508"/>
                    <a:pt x="0" y="1137"/>
                  </a:cubicBezTo>
                  <a:cubicBezTo>
                    <a:pt x="0" y="1766"/>
                    <a:pt x="508" y="2274"/>
                    <a:pt x="1137" y="2274"/>
                  </a:cubicBezTo>
                  <a:cubicBezTo>
                    <a:pt x="1766" y="2274"/>
                    <a:pt x="2275" y="1766"/>
                    <a:pt x="2275" y="1137"/>
                  </a:cubicBezTo>
                  <a:cubicBezTo>
                    <a:pt x="2275" y="508"/>
                    <a:pt x="1766" y="0"/>
                    <a:pt x="113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0"/>
            <p:cNvSpPr/>
            <p:nvPr/>
          </p:nvSpPr>
          <p:spPr>
            <a:xfrm>
              <a:off x="4484075" y="1975325"/>
              <a:ext cx="96200" cy="82375"/>
            </a:xfrm>
            <a:custGeom>
              <a:rect b="b" l="l" r="r" t="t"/>
              <a:pathLst>
                <a:path extrusionOk="0" h="3295" w="3848">
                  <a:moveTo>
                    <a:pt x="2202" y="1"/>
                  </a:moveTo>
                  <a:cubicBezTo>
                    <a:pt x="727" y="1"/>
                    <a:pt x="1" y="1779"/>
                    <a:pt x="1029" y="2807"/>
                  </a:cubicBezTo>
                  <a:cubicBezTo>
                    <a:pt x="1365" y="3144"/>
                    <a:pt x="1779" y="3294"/>
                    <a:pt x="2185" y="3294"/>
                  </a:cubicBezTo>
                  <a:cubicBezTo>
                    <a:pt x="3034" y="3294"/>
                    <a:pt x="3847" y="2636"/>
                    <a:pt x="3847" y="1646"/>
                  </a:cubicBezTo>
                  <a:cubicBezTo>
                    <a:pt x="3847" y="739"/>
                    <a:pt x="3110" y="1"/>
                    <a:pt x="22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0" name="Google Shape;4620;p60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621" name="Google Shape;4621;p60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0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0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0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0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0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0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60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60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60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60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632" name="Google Shape;4632;p60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633" name="Google Shape;4633;p60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60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60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60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60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60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60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60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60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60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43" name="Google Shape;4643;p60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4" name="Google Shape;4644;p60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645" name="Google Shape;4645;p60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646" name="Google Shape;4646;p60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647" name="Google Shape;4647;p60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48" name="Google Shape;4648;p60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49" name="Google Shape;4649;p60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50" name="Google Shape;4650;p60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51" name="Google Shape;4651;p60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52" name="Google Shape;4652;p60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60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60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60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56" name="Google Shape;4656;p60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7" name="Google Shape;4657;p60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658" name="Google Shape;4658;p60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659" name="Google Shape;4659;p60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660" name="Google Shape;4660;p60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1" name="Google Shape;4661;p60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2" name="Google Shape;4662;p60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3" name="Google Shape;4663;p60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" name="Google Shape;4664;p60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" name="Google Shape;4665;p60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6" name="Google Shape;4666;p60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7" name="Google Shape;4667;p60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8" name="Google Shape;4668;p60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69" name="Google Shape;4669;p60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60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60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60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73" name="Google Shape;4673;p60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4" name="Google Shape;4674;p60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4675" name="Google Shape;4675;p60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0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0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60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0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0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0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0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0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0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0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0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0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60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60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0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0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0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0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0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0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60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0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0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0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0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0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0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0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0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0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0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0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0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0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0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0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0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0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60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0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0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0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0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0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0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0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0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0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0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0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0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0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0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0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0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0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0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0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0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0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0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0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0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0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0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0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0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0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0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0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0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0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0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0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0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0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0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0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0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0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0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0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0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0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0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0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0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0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0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0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0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0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0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0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0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0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0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0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0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0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0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0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0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0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0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0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0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0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0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0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0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0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0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0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0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0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0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0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0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0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0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0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0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0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0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0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0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0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0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0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0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0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0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0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0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0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0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0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0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0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0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0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0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0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0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0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0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0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0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0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0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0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0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0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0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0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0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0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0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0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0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0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0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0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0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0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0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0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0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0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0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0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0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0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0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0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0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0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0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0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0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0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0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0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0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0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0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0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0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0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0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0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0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0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0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0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0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0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0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0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0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0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0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0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0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0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0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0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0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0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0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0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0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0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0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0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0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0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0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0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0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0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0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0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0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0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0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0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0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0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0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0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0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0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0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0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0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0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0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0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0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0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0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0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0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0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0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0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0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0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0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0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0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0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0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0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0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0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0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0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0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0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0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0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0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0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0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0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0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0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0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0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0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0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0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0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0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0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0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0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0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0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0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0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0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0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0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0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0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0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0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0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0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0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0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0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0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0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0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0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0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0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0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0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0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0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0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0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0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0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0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0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0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0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0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0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0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0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0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0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0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0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0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0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0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0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0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0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0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0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0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0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0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0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0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0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0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0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0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0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0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0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0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0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0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0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0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0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0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0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0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0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0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0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0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0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0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0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0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0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0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0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0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0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0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0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0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0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0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0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0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0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0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0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0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0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0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0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0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0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0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0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0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0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0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0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0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0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0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0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0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0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0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0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0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0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0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0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0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0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0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0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0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0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0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0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0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0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0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0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0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0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0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0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0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0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0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0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0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0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0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0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0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0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0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0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0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0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0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0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0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0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0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0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0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0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0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0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0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0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0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0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0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0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0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0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0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0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0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0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0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0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0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0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0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0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0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0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0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0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0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0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0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0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0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0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0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0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0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0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0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0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0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0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0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0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0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0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0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0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0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0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0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0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0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0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0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0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0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0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0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0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0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0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0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0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0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0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0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0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0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0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0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0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0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0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0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0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0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0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0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0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0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0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0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0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0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0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0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0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0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0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0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0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0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0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0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0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0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0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0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0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0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0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0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0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0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0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0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0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0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0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0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0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0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0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0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0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0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0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0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0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0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0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0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0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0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0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0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0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0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0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0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0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0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0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0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0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0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0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0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0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0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0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0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0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0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0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0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0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0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0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0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0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0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0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0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0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0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0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0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0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0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0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0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0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0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0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0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0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0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0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0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0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0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0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0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0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0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0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0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0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0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0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0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0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0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0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0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0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0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0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0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0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0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0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0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0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0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0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0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0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0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0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0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0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0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0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0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0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0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0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0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0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0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0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0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0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0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0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0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0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0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0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0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0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0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0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0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0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0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0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0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0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0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0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0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0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0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0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0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0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0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0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0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0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0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0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0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0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0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0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0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0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0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0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0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0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0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0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0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0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0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0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0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0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0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0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0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0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0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0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0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0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0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0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0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0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0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0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0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0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0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0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0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0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0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0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0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0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0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0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0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0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0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0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0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0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0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0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0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0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0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0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0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0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0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0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0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0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0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0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0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0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0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0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0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0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0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0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0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0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0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0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0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0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0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0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0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0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0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0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0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0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0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0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0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0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0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0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0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0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0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0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0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0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0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0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0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0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0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0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0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0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0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0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0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0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0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0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0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0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0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0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0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0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0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0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0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0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0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0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0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0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0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0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0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0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0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0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0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0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0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0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0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0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0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0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0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0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0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0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0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0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0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0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0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0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0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0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0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0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0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0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0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0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0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0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0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0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0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0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0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0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0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0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0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0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0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0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0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0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0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0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0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0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0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0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0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0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0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0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0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0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0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0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0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0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0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0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0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0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0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0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0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0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0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0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0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0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0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0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0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0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0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0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0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0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0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0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0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0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0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0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0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0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0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0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0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0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0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0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0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0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0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0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0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0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0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0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0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0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0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0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0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0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0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0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0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0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0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0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0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0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0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0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0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0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0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0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0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0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0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0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0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0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0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0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0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0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0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0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0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0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0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0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0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0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0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0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0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0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0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0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0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0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0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0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0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0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0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0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0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0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0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0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0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0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0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0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0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0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0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0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0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0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0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0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0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0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0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0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0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0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0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0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0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0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0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0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0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0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0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0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0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0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0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0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0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0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0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0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0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0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0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0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0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0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0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0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0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0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0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0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0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0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0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0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0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0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0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0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0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0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0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0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0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0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0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0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0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0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0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0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0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0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0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0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0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0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0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0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0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0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0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0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0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0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0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0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0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0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0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0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0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0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0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0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0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0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0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0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0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0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0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0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0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0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0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0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0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0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0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0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0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0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0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0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0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0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0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0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0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0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0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0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0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0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0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0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0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0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0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0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0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0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0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0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0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0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0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0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0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0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0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0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0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0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0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0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0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0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0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0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0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0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0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0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0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0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0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0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0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0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0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0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0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0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0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0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0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0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0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0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0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0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0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0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0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0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0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0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0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0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0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0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0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0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0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0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0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0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0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0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0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0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0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0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0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0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0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0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0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0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0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0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0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0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0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0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0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0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0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0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0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0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0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0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0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0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0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0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0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0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0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0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0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0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0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0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0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0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0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0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0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0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0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0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0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0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0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0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0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0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0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0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0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0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0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0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0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0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0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0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0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0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0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0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0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0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0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0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0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0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0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0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0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0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0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0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0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0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0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0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0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0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0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0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0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0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0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0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0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0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0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0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0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0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0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0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0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0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0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0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0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0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0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0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0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0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0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0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0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0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0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0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0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0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0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0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0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0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0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0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0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0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0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0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0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0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0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0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0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0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0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0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0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0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0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0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0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0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0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0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0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0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0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0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0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0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0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0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0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0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0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0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0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0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0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0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0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0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0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0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0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0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0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0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0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0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0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0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0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0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0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0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0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0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0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0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0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0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0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0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0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0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0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0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0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0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0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0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0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0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0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0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0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0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0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0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0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0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0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0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0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0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0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0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0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0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0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0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0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0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0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0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0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0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0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0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0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0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0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0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0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0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0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0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0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0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0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0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0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0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0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0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0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0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0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0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0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0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0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0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0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0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0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0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0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0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0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0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0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0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0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0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0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0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0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0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0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0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0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0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0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0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0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0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0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0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0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0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0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0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0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0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0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0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0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0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0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0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0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0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0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0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0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0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0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0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0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0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0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0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0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0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0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0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0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0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0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0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0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0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0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0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0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0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0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0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0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0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0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0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0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0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0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0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0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0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0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0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0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0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0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0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0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0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0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0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0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0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0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0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0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0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0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0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0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0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0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0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0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0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0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0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0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0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0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0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0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0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0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0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0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0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0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0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0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0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0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0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0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0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0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0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0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0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0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0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0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0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0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0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0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0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0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0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0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0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0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0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0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0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0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0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0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0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0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0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0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0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0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0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0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0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0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0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0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0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0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0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0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0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0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0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0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0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0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0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0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0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0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0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0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0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0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0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0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0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0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0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0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0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0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0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0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0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0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0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0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0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0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0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0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0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0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0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0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0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0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0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0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0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0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0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0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0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0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0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0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0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0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0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0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0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0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0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0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0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0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0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0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0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0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0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0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0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0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0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0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0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0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0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0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0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0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0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0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0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0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0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0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0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0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0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0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0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0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0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0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0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0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0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0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0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0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0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0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0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0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0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0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0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0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0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0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0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0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0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0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0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0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0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0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0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0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0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0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0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0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0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0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0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0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0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0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0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0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0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0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0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0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0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0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0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0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0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0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0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0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0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0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0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0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0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0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0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0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0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0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0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0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0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0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0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0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0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0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0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0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0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0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0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0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0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0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0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0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0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0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0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0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0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0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0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0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0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0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0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0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0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0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0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0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0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0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0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0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0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0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0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0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0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0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0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0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0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0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0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0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0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0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0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0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0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0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0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0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0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0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0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0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0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0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0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0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0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0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0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0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0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0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0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0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0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0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0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0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0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0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0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0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0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0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0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0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0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0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0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0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0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0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0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0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0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0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0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0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0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0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0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0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0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0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0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0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0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0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0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0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0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0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0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0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0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0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0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0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0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0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0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0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0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0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0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0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0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0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0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0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0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0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0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0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0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0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0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0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0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0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0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0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0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0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0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0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0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0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0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0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0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0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0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0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0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0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0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0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0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0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0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0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0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0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0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0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0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0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0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0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0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0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0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0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0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0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0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0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0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0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0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0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0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0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0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0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0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0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0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0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0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0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0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0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0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0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0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0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0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0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0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0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0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0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0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0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0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0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0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0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0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0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0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0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0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0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0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0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0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0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0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0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0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0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0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0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0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0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0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0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0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0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0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0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0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0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0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0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0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0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0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0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0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0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0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0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0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0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0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0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0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0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0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0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0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0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0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0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0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0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0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0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0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0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0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0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0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0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0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0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0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0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0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0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0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0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0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0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0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0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0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0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0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0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0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0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0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0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0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0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0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0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0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0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0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0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0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0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0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0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0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0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0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0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0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0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0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0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0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0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0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0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0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0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0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0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0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0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0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0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0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0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0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0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0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0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0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0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0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0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0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0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0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0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0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0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0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0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0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0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0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0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0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0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0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0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0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0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0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0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0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0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0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0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0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0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0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0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0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0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0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0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0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0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0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0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0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0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0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0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0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0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0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0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0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0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0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0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0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0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0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0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0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0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0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0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0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0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0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0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0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0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0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0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0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0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0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0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0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0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0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0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0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0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0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0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0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0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0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0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0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0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0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0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0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0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0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0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0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0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0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0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0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0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0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0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0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0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0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0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0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0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0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0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0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0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0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0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0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0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0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0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0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0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0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0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0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0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0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0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0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0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0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0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0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0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0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0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0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0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0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0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0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0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0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0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0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0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0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0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0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0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0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0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0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0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0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0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0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0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0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0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0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0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0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0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0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0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0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0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0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0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0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0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0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0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0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0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0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0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0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0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0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0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0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0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0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0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0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0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0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0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0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0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0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0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0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0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0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0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0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0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0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0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0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0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0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0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0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0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0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0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0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0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0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0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0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0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0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0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0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0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0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0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0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0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0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0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0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0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0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0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0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0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0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0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0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0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0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0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0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0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0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0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0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0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0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0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0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0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0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0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0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0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0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0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0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0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0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0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0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0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0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0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0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0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0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0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0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0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0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0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0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0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0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0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0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0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0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0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0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0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0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0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0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0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0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0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0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0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0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0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0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0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0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0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0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0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0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0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0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0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0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0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0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0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0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0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0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0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0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0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0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0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0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0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0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0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0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0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0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0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0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0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0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0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0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0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0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0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0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0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0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0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0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0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0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0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0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0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0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0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0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0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0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0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0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0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0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0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0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0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0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0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0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0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0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0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0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0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0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0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0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0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0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0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0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0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0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0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0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0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0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0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0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0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0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0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0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0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0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0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0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0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0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0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0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0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0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0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0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0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0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0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0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0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0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0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0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0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0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0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0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0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0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0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0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0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0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0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0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0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0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0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0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0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0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0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0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0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0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0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0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0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0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0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0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0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0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0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0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0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0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0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0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0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0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0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0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0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0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0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0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0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0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0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0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0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0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0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0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0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0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0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0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0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0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0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0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0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0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0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0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0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0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0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0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0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0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0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0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0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0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0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0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0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0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0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0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0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0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0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0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0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0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0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0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0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0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0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0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0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0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0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0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0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0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0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0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0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0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0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0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0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0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0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0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0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0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0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0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0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0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0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0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0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0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0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0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0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0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0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0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0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0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0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0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0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0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0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0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0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0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0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0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0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0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0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0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0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0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0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0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0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0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0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0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0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0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0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0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0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0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0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0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0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0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0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0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0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0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0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0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0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0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0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0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0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0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0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0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0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0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0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0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0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0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0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0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0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0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0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0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0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0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0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0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0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0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0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0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0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0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0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0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0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0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0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0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0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0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0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0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0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0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0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0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0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0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0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0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0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0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0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0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0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0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0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0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0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0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0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0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0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0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0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0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0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0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0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0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0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0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0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0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0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0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0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0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0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0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0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0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0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0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0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0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0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0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0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0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0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0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0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0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0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0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0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0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0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0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0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0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0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0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0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0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0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0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0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0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0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0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0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0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0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0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0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0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0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0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0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0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0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0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0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0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0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0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0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0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0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0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0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0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0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0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0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0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0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0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0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0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0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0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0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0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0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0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0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0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0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0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0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0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0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0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0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0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0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0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0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0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0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0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0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0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0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0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0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0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0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0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0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0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0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0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0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0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0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0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0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0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0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0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0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0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0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0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0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0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0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0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0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0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0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0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0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0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0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0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0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0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0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0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0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0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0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0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0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0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0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0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0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0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0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0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0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0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0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0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0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0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0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0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0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0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0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0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0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0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0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0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0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0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0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0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0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0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0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0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0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0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0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0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0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0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0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0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0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0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0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0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0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0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0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0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0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0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0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0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0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0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0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0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0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0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0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0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0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0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0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0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0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0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0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0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0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0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0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0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0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0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0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0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0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0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0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0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0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0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0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0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0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0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0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0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0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0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0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0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0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0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0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0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0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0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0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0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0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0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0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0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0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0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0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0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0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0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0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0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0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0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0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0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0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0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0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0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0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0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0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0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0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0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0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0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0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0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0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0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0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0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0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0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0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0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0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0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0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0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0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0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0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0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0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0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0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0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0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0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0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0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0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0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0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0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0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0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0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0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0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0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0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0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0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0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0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0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0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0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0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0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0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0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0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0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0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0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0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0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0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0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0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0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0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0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0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0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0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0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0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0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0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0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0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0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0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0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0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0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0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0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0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0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0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0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0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0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0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0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0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0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0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0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0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0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0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0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0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0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0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0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0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0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0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0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0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0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0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0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0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0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0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0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0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0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0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0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0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0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0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0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0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0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0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0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0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0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0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0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0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0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0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0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0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0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0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0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0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0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0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0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0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0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0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0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0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0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0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0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0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0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0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0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0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0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0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0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0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0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0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0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0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0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0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0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0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0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0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0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0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0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0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0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0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0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0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0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0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0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0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0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0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0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0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0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0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0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0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0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0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0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0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0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0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0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0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0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0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0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0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0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0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0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0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0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0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0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0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0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0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0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0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0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0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0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0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0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0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0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0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0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0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0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0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0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0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0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0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0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0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0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0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0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0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0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0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0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0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0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0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0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0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0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0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0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0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0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0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0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0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0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0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0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0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0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0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0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0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0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0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0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0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0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0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0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0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0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0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0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0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0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0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0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0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0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0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0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0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0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0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0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0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0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0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0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0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0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0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0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0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0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0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0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0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0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0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0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0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0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0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0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0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0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0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0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0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0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0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0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0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0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0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0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0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0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0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0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0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0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0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0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0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0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0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0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0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0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0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0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0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0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0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0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0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0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0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0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0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0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0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0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0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0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0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0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0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0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0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0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0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0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0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0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0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0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0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0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0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0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0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0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0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0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0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0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0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0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0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0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0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0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0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0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0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0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0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0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0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0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0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0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0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0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0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0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0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0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0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0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0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0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0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0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0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0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0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0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0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0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0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0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0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0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0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0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0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0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0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0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0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0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0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0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0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0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0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0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0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0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0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0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0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0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0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0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0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0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0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0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0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0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0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0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0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0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0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0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0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0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0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0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0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0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0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0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0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0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0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0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0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0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0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0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0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0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0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0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0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0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0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0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0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0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0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0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0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0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0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0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0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0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0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0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0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0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0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0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0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0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0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0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0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0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0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0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0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0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0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0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0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0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0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0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0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0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0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0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0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0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0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0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0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0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0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0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0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0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0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0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0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0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0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0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0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0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0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0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0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0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0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0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0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0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0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0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0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0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0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0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0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0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0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0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0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0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0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0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0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0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0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0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0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0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0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0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0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0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0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0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0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0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0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0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0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0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0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0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0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0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0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0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0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0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0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0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0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0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0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0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0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0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0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0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0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0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0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0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0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0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0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0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0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0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0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0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0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0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0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0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0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0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0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0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0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0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0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0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0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0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0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0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0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0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0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0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0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0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0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0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0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0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0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0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0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0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0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0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0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0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0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0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0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0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0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0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0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0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0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0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0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0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0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0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0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0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0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0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0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0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0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0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0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0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0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0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0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0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0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0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0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0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0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0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0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0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0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0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0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0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0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0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0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0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0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0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0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0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0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0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0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0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0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0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0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0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0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0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0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0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0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0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0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0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0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0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0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0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0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0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0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0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60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0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0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0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0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0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0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0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0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0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0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0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0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0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0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0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0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0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0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0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0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0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0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0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0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0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0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0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0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0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0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0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0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0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0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0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0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0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0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0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0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0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0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0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0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0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0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0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0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0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0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0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0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0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0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0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0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0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0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0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0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0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0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0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0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0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0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0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0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0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0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0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0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0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0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0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0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0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0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0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0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0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0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0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0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0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0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0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0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0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0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0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0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0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0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0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0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0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0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0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0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0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0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0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0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0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0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0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0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0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0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0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0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0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0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0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0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0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0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0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0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0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0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0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0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0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0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0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0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0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0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0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0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0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0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0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0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0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0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0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0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0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0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0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0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0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0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0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0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0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0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0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0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0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0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0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0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0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0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0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0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0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0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0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0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0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0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0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0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0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0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0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0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0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0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0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0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0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0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0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0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0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0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0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0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0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0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0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0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0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0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0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0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0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0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0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0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0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0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0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0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0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0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0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0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0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0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0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0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0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0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0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0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0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0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0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0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0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0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0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0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0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0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0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0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0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0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0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0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0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0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0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0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0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0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0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0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0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0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0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0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0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0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0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0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0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0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0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0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0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0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0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0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0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0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0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0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0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0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0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0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0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60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0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0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0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0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0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0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0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0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0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0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0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0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0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0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0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0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0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0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0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0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0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0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0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0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0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0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0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0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0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0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0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0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0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0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0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0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0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0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0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0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0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0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0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0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0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0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0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0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0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0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0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0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0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0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0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0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0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60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0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0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0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0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0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0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0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0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0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0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0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0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0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0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0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0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0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0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0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0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0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0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0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0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0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0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0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0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0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0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0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0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0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45" name="Shape 8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46" name="Google Shape;8646;p61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8647" name="Google Shape;8647;p61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8648" name="Google Shape;8648;p61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61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61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61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2" name="Google Shape;8652;p61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3" name="Google Shape;8653;p61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4" name="Google Shape;8654;p61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5" name="Google Shape;8655;p61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8656" name="Google Shape;8656;p61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7" name="Google Shape;8657;p61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8" name="Google Shape;8658;p61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61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61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61" name="Google Shape;8661;p61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8662" name="Google Shape;8662;p61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8663" name="Google Shape;8663;p61"/>
              <p:cNvCxnSpPr>
                <a:endCxn id="8664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65" name="Google Shape;8665;p61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66" name="Google Shape;8666;p61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67" name="Google Shape;8667;p61"/>
              <p:cNvCxnSpPr>
                <a:stCxn id="8664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8668" name="Google Shape;8668;p61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8669" name="Google Shape;8669;p61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670" name="Google Shape;8670;p61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71" name="Google Shape;8671;p61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1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73" name="Google Shape;8673;p61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8674" name="Google Shape;8674;p61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675" name="Google Shape;8675;p61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6" name="Google Shape;8676;p61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8677" name="Google Shape;8677;p61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678" name="Google Shape;8678;p61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79" name="Google Shape;8679;p61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1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80" name="Google Shape;8680;p61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8681" name="Google Shape;8681;p61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682" name="Google Shape;8682;p61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83" name="Google Shape;8683;p61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8684" name="Google Shape;8684;p61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8685" name="Google Shape;8685;p61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86" name="Google Shape;8686;p61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687" name="Google Shape;8687;p61"/>
              <p:cNvCxnSpPr>
                <a:stCxn id="8688" idx="6"/>
                <a:endCxn id="8689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690" name="Google Shape;8690;p61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8691" name="Google Shape;8691;p61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689" name="Google Shape;8689;p61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61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93" name="Google Shape;8693;p61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8694" name="Google Shape;8694;p61"/>
              <p:cNvCxnSpPr>
                <a:stCxn id="8695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696" name="Google Shape;8696;p61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61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97" name="Google Shape;8697;p61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8698" name="Google Shape;8698;p61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699" name="Google Shape;8699;p61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0" name="Google Shape;8700;p61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01" name="Google Shape;8701;p61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8702" name="Google Shape;8702;p61"/>
              <p:cNvCxnSpPr>
                <a:stCxn id="8703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688" name="Google Shape;8688;p61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61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04" name="Google Shape;8704;p61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8705" name="Google Shape;8705;p61"/>
            <p:cNvCxnSpPr>
              <a:stCxn id="8706" idx="4"/>
              <a:endCxn id="8707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08" name="Google Shape;8708;p61"/>
            <p:cNvCxnSpPr>
              <a:stCxn id="8707" idx="0"/>
              <a:endCxn id="8709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10" name="Google Shape;8710;p61"/>
            <p:cNvCxnSpPr>
              <a:stCxn id="8709" idx="4"/>
              <a:endCxn id="8711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12" name="Google Shape;8712;p61"/>
            <p:cNvCxnSpPr>
              <a:stCxn id="8711" idx="0"/>
              <a:endCxn id="8713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13" name="Google Shape;8713;p61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9" name="Google Shape;8709;p61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6" name="Google Shape;8706;p61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1" name="Google Shape;8711;p61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7" name="Google Shape;8707;p61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714" name="Google Shape;8714;p61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8715" name="Google Shape;8715;p61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1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1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1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1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61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8721" name="Google Shape;8721;p61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1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1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1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1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1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7" name="Google Shape;8727;p61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8728" name="Google Shape;8728;p61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729" name="Google Shape;8729;p61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730" name="Google Shape;8730;p61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731" name="Google Shape;8731;p61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8732" name="Google Shape;8732;p61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8733" name="Google Shape;8733;p61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4" name="Google Shape;8734;p61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5" name="Google Shape;8735;p61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36" name="Google Shape;8736;p61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8737" name="Google Shape;8737;p61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1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1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40" name="Google Shape;8740;p61"/>
            <p:cNvCxnSpPr>
              <a:stCxn id="8737" idx="6"/>
              <a:endCxn id="8738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1" name="Google Shape;8741;p61"/>
            <p:cNvCxnSpPr>
              <a:stCxn id="8738" idx="4"/>
              <a:endCxn id="8742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3" name="Google Shape;8743;p61"/>
            <p:cNvCxnSpPr>
              <a:stCxn id="8742" idx="6"/>
              <a:endCxn id="8739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44" name="Google Shape;8744;p61"/>
            <p:cNvCxnSpPr>
              <a:stCxn id="8739" idx="4"/>
              <a:endCxn id="8745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742" name="Google Shape;8742;p61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1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1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47" name="Google Shape;8747;p61"/>
            <p:cNvCxnSpPr>
              <a:endCxn id="8746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748" name="Google Shape;8748;p61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8749" name="Google Shape;8749;p61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1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1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1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1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61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8755" name="Google Shape;8755;p61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1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1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1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1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760" name="Google Shape;8760;p61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61" name="Google Shape;8761;p61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62" name="Google Shape;8762;p61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63" name="Google Shape;8763;p61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764" name="Google Shape;8764;p61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8765" name="Google Shape;8765;p61"/>
            <p:cNvCxnSpPr>
              <a:stCxn id="8766" idx="2"/>
              <a:endCxn id="8767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768" name="Google Shape;8768;p61"/>
            <p:cNvCxnSpPr>
              <a:stCxn id="8769" idx="0"/>
              <a:endCxn id="8766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770" name="Google Shape;8770;p61"/>
            <p:cNvCxnSpPr>
              <a:stCxn id="8769" idx="2"/>
              <a:endCxn id="8771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772" name="Google Shape;8772;p61"/>
            <p:cNvCxnSpPr>
              <a:stCxn id="8773" idx="0"/>
              <a:endCxn id="8769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774" name="Google Shape;8774;p61"/>
            <p:cNvCxnSpPr>
              <a:stCxn id="8767" idx="2"/>
              <a:endCxn id="8775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776" name="Google Shape;8776;p61"/>
            <p:cNvCxnSpPr>
              <a:stCxn id="8777" idx="0"/>
              <a:endCxn id="8767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8773" name="Google Shape;8773;p61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771" name="Google Shape;8771;p61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777" name="Google Shape;8777;p61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775" name="Google Shape;8775;p61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767" name="Google Shape;8767;p61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769" name="Google Shape;8769;p61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766" name="Google Shape;8766;p61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8778" name="Google Shape;8778;p61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8779" name="Google Shape;8779;p61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8780" name="Google Shape;8780;p61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81" name="Google Shape;8781;p61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8782" name="Google Shape;8782;p6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783" name="Google Shape;8783;p6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8784" name="Google Shape;8784;p61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8785" name="Google Shape;8785;p61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86" name="Google Shape;8786;p61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8787" name="Google Shape;8787;p61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8788" name="Google Shape;8788;p6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789" name="Google Shape;8789;p6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90" name="Google Shape;8790;p61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91" name="Google Shape;8791;p61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8792" name="Google Shape;8792;p61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8793" name="Google Shape;8793;p6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794" name="Google Shape;8794;p6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95" name="Google Shape;8795;p61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96" name="Google Shape;8796;p61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8797" name="Google Shape;8797;p61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8798" name="Google Shape;8798;p6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799" name="Google Shape;8799;p6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800" name="Google Shape;8800;p61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01" name="Google Shape;8801;p61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8802" name="Google Shape;8802;p61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8803" name="Google Shape;8803;p61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4" name="Google Shape;8804;p61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5" name="Google Shape;8805;p61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6" name="Google Shape;8806;p61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8807" name="Google Shape;8807;p61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8" name="Google Shape;8808;p61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61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0" name="Google Shape;8810;p61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8811" name="Google Shape;8811;p61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2" name="Google Shape;8812;p61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3" name="Google Shape;8813;p61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4" name="Google Shape;8814;p61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8815" name="Google Shape;8815;p61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61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61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18" name="Google Shape;8818;p61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8819" name="Google Shape;8819;p61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1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1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1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1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1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1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1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1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1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61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8830" name="Google Shape;8830;p61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1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1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1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1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1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1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1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1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1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1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1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1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1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1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1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1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1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1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1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1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1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1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1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1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55" name="Google Shape;8855;p61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8856" name="Google Shape;8856;p61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7" name="Google Shape;8857;p61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8" name="Google Shape;8858;p61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9" name="Google Shape;8859;p61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61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61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61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61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61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61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61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61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61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9" name="Google Shape;8869;p61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61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61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61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61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61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61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76" name="Google Shape;8876;p61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1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1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1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1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1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1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1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1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1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1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1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1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1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0" name="Google Shape;8890;p61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8891" name="Google Shape;8891;p61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1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1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1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1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1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1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1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1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1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1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1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1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1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1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1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1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1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1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1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1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1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1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1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1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1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1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1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1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1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1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1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61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8924" name="Google Shape;8924;p61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8925" name="Google Shape;8925;p61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1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1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1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1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61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8931" name="Google Shape;8931;p61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8932" name="Google Shape;8932;p61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8933" name="Google Shape;8933;p61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8934" name="Google Shape;8934;p61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35" name="Google Shape;8935;p61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36" name="Google Shape;8936;p61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37" name="Google Shape;8937;p61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38" name="Google Shape;8938;p61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39" name="Google Shape;8939;p61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40" name="Google Shape;8940;p61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41" name="Google Shape;8941;p61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8942" name="Google Shape;8942;p61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8943" name="Google Shape;8943;p61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8944" name="Google Shape;8944;p61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8945" name="Google Shape;8945;p61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8946" name="Google Shape;8946;p61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947" name="Google Shape;8947;p61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8" name="Google Shape;8948;p61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8949" name="Google Shape;8949;p61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8950" name="Google Shape;8950;p61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951" name="Google Shape;8951;p61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8952" name="Google Shape;8952;p61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8953" name="Google Shape;8953;p61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8954" name="Google Shape;8954;p61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955" name="Google Shape;8955;p61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956" name="Google Shape;8956;p61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8957" name="Google Shape;8957;p61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958" name="Google Shape;8958;p61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959" name="Google Shape;8959;p61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8960" name="Google Shape;8960;p61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961" name="Google Shape;8961;p61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8962" name="Google Shape;8962;p61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963" name="Google Shape;8963;p61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964" name="Google Shape;8964;p61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8965" name="Google Shape;8965;p61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8966" name="Google Shape;8966;p61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8967" name="Google Shape;8967;p61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8968" name="Google Shape;8968;p61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8969" name="Google Shape;8969;p61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0" name="Google Shape;8970;p61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1" name="Google Shape;8971;p61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2" name="Google Shape;8972;p61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3" name="Google Shape;8973;p61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61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5" name="Google Shape;8975;p61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8976" name="Google Shape;8976;p61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77" name="Google Shape;8977;p61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8978" name="Google Shape;8978;p61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8979" name="Google Shape;8979;p61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80" name="Google Shape;8980;p61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81" name="Google Shape;8981;p61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82" name="Google Shape;8982;p61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83" name="Google Shape;8983;p61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84" name="Google Shape;8984;p61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85" name="Google Shape;8985;p61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986" name="Google Shape;8986;p61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7" name="Google Shape;8987;p61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988" name="Google Shape;8988;p61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8989" name="Google Shape;8989;p61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90" name="Google Shape;8990;p61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8991" name="Google Shape;8991;p61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8992" name="Google Shape;8992;p61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93" name="Google Shape;8993;p61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94" name="Google Shape;8994;p61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95" name="Google Shape;8995;p61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96" name="Google Shape;8996;p61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97" name="Google Shape;8997;p61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98" name="Google Shape;8998;p61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8999" name="Google Shape;8999;p61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0" name="Google Shape;9000;p61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001" name="Google Shape;9001;p61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002" name="Google Shape;9002;p61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1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1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1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1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07" name="Google Shape;9007;p61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008" name="Google Shape;9008;p61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009" name="Google Shape;9009;p61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0" name="Google Shape;9010;p61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1" name="Google Shape;9011;p61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2" name="Google Shape;9012;p61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3" name="Google Shape;9013;p61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014" name="Google Shape;9014;p61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015" name="Google Shape;9015;p61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016" name="Google Shape;9016;p61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61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8" name="Google Shape;9018;p61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9" name="Google Shape;9019;p61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020" name="Google Shape;9020;p61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021" name="Google Shape;9021;p61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022" name="Google Shape;9022;p61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23" name="Google Shape;9023;p61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24" name="Google Shape;9024;p61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025" name="Google Shape;9025;p61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026" name="Google Shape;9026;p61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27" name="Google Shape;9027;p61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028" name="Google Shape;9028;p61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029" name="Google Shape;9029;p61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030" name="Google Shape;9030;p61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31" name="Google Shape;9031;p61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32" name="Google Shape;9032;p61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033" name="Google Shape;9033;p61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034" name="Google Shape;9034;p61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35" name="Google Shape;9035;p61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036" name="Google Shape;9036;p61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037" name="Google Shape;9037;p61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038" name="Google Shape;9038;p61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39" name="Google Shape;9039;p61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40" name="Google Shape;9040;p61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041" name="Google Shape;9041;p61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042" name="Google Shape;9042;p61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43" name="Google Shape;9043;p61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044" name="Google Shape;9044;p61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045" name="Google Shape;9045;p61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046" name="Google Shape;9046;p61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047" name="Google Shape;9047;p61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48" name="Google Shape;9048;p61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49" name="Google Shape;9049;p61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050" name="Google Shape;9050;p61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051" name="Google Shape;9051;p61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52" name="Google Shape;9052;p61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053" name="Google Shape;9053;p61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054" name="Google Shape;9054;p61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055" name="Google Shape;9055;p61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56" name="Google Shape;9056;p61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57" name="Google Shape;9057;p61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058" name="Google Shape;9058;p61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059" name="Google Shape;9059;p61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60" name="Google Shape;9060;p61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061" name="Google Shape;9061;p61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062" name="Google Shape;9062;p61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063" name="Google Shape;9063;p61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64" name="Google Shape;9064;p61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65" name="Google Shape;9065;p61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066" name="Google Shape;9066;p61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067" name="Google Shape;9067;p61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068" name="Google Shape;9068;p61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72" name="Shape 9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73" name="Google Shape;9073;p62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074" name="Google Shape;9074;p62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075" name="Google Shape;9075;p62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076" name="Google Shape;9076;p62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077" name="Google Shape;9077;p62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078" name="Google Shape;9078;p62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079" name="Google Shape;9079;p62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080" name="Google Shape;9080;p62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081" name="Google Shape;9081;p62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082" name="Google Shape;9082;p62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083" name="Google Shape;9083;p62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084" name="Google Shape;9084;p62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5" name="Google Shape;9085;p62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6" name="Google Shape;9086;p62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7" name="Google Shape;9087;p62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8" name="Google Shape;9088;p62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62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0" name="Google Shape;9090;p62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1" name="Google Shape;9091;p62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2" name="Google Shape;9092;p62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3" name="Google Shape;9093;p62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4" name="Google Shape;9094;p62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5" name="Google Shape;9095;p62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6" name="Google Shape;9096;p62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7" name="Google Shape;9097;p62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8" name="Google Shape;9098;p62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9" name="Google Shape;9099;p62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0" name="Google Shape;9100;p62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1" name="Google Shape;9101;p62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2" name="Google Shape;9102;p62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3" name="Google Shape;9103;p62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104" name="Google Shape;9104;p62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{2D755E87-9393-41B3-999D-0C886120B5EF}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105" name="Google Shape;9105;p62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106" name="Google Shape;9106;p62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107" name="Google Shape;9107;p62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8" name="Google Shape;9108;p62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9" name="Google Shape;9109;p62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0" name="Google Shape;9110;p62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62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2" name="Google Shape;9112;p62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3" name="Google Shape;9113;p62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62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5" name="Google Shape;9115;p62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6" name="Google Shape;9116;p62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7" name="Google Shape;9117;p62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8" name="Google Shape;9118;p62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9" name="Google Shape;9119;p62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0" name="Google Shape;9120;p62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1" name="Google Shape;9121;p62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2" name="Google Shape;9122;p62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3" name="Google Shape;9123;p62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4" name="Google Shape;9124;p62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5" name="Google Shape;9125;p62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6" name="Google Shape;9126;p62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7" name="Google Shape;9127;p62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8" name="Google Shape;9128;p62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9" name="Google Shape;9129;p62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62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31" name="Google Shape;9131;p62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132" name="Google Shape;9132;p62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62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4" name="Google Shape;9134;p62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5" name="Google Shape;9135;p62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36" name="Google Shape;9136;p62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2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2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2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9140" name="Google Shape;9140;p62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{2D755E87-9393-41B3-999D-0C886120B5EF}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141" name="Google Shape;9141;p62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{2D755E87-9393-41B3-999D-0C886120B5EF}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142" name="Google Shape;9142;p62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143" name="Google Shape;9143;p62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144" name="Google Shape;9144;p62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62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62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7" name="Google Shape;9147;p62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8" name="Google Shape;9148;p62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49" name="Google Shape;9149;p62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150" name="Google Shape;9150;p62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1" name="Google Shape;9151;p62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2" name="Google Shape;9152;p62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3" name="Google Shape;9153;p62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4" name="Google Shape;9154;p62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55" name="Google Shape;9155;p62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156" name="Google Shape;9156;p62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7" name="Google Shape;9157;p62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8" name="Google Shape;9158;p62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9" name="Google Shape;9159;p62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0" name="Google Shape;9160;p62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61" name="Google Shape;9161;p62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162" name="Google Shape;9162;p62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3" name="Google Shape;9163;p62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4" name="Google Shape;9164;p62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5" name="Google Shape;9165;p62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6" name="Google Shape;9166;p62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67" name="Google Shape;9167;p62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168" name="Google Shape;9168;p62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9" name="Google Shape;9169;p62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0" name="Google Shape;9170;p62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1" name="Google Shape;9171;p62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2" name="Google Shape;9172;p62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73" name="Google Shape;9173;p62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174" name="Google Shape;9174;p62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5" name="Google Shape;9175;p62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6" name="Google Shape;9176;p62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7" name="Google Shape;9177;p62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8" name="Google Shape;9178;p62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179" name="Google Shape;9179;p62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{2D755E87-9393-41B3-999D-0C886120B5EF}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180" name="Google Shape;9180;p62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181" name="Google Shape;9181;p62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2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3" name="Google Shape;9183;p62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184" name="Google Shape;9184;p62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2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6" name="Google Shape;9186;p62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9187" name="Google Shape;9187;p62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88" name="Google Shape;9188;p62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89" name="Google Shape;9189;p62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190" name="Google Shape;9190;p62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191" name="Google Shape;9191;p62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192" name="Google Shape;9192;p62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193" name="Google Shape;9193;p62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194" name="Google Shape;9194;p62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2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2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2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2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2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2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201" name="Google Shape;9201;p62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202" name="Google Shape;9202;p62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203" name="Google Shape;9203;p62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4" name="Google Shape;9204;p62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205" name="Google Shape;9205;p62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06" name="Google Shape;9206;p62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07" name="Google Shape;9207;p62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08" name="Google Shape;9208;p62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09" name="Google Shape;9209;p62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0" name="Google Shape;9210;p62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1" name="Google Shape;9211;p62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2" name="Google Shape;9212;p62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3" name="Google Shape;9213;p62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4" name="Google Shape;9214;p62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5" name="Google Shape;9215;p62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6" name="Google Shape;9216;p62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7" name="Google Shape;9217;p62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218" name="Google Shape;9218;p62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219" name="Google Shape;9219;p62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220" name="Google Shape;9220;p62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1" name="Google Shape;9221;p62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2" name="Google Shape;9222;p62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3" name="Google Shape;9223;p62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4" name="Google Shape;9224;p62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5" name="Google Shape;9225;p62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6" name="Google Shape;9226;p62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7" name="Google Shape;9227;p62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8" name="Google Shape;9228;p62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29" name="Google Shape;9229;p62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30" name="Google Shape;9230;p62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231" name="Google Shape;9231;p62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35" name="Shape 9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36" name="Google Shape;9236;p63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237" name="Google Shape;9237;p63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38" name="Google Shape;9238;p63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239" name="Google Shape;9239;p63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240" name="Google Shape;9240;p63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41" name="Google Shape;9241;p63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242" name="Google Shape;9242;p63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243" name="Google Shape;9243;p63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44" name="Google Shape;9244;p63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245" name="Google Shape;9245;p63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246" name="Google Shape;9246;p63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47" name="Google Shape;9247;p63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248" name="Google Shape;9248;p63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249" name="Google Shape;9249;p63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50" name="Google Shape;9250;p63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251" name="Google Shape;9251;p63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252" name="Google Shape;9252;p63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253" name="Google Shape;9253;p63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254" name="Google Shape;9254;p63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3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3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3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3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3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63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9261" name="Google Shape;9261;p63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9262" name="Google Shape;9262;p63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263" name="Google Shape;9263;p63"/>
              <p:cNvCxnSpPr>
                <a:stCxn id="9262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264" name="Google Shape;9264;p63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9265" name="Google Shape;9265;p63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266" name="Google Shape;9266;p63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267" name="Google Shape;9267;p63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9268" name="Google Shape;9268;p63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269" name="Google Shape;9269;p63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270" name="Google Shape;9270;p63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9271" name="Google Shape;9271;p63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272" name="Google Shape;9272;p63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273" name="Google Shape;9273;p63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9274" name="Google Shape;9274;p63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275" name="Google Shape;9275;p63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276" name="Google Shape;9276;p63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9277" name="Google Shape;9277;p63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3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3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3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1" name="Google Shape;9281;p63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9282" name="Google Shape;9282;p63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3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3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3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6" name="Google Shape;9286;p63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9287" name="Google Shape;9287;p63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9288" name="Google Shape;9288;p63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9" name="Google Shape;9289;p63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290" name="Google Shape;9290;p63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63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9292" name="Google Shape;9292;p63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3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4" name="Google Shape;9294;p63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5" name="Google Shape;9295;p63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9296" name="Google Shape;9296;p63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3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8" name="Google Shape;9298;p63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9299" name="Google Shape;9299;p63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3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1" name="Google Shape;9301;p63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2" name="Google Shape;9302;p63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3" name="Google Shape;9303;p63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9304" name="Google Shape;9304;p63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3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3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3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63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9309" name="Google Shape;9309;p63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3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3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3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3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63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9315" name="Google Shape;9315;p63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3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3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8" name="Google Shape;9318;p63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9319" name="Google Shape;9319;p63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9320" name="Google Shape;9320;p63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321" name="Google Shape;9321;p63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322" name="Google Shape;9322;p63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9323" name="Google Shape;9323;p63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324" name="Google Shape;9324;p63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325" name="Google Shape;9325;p63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9326" name="Google Shape;9326;p63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327" name="Google Shape;9327;p63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328" name="Google Shape;9328;p63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9329" name="Google Shape;9329;p63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330" name="Google Shape;9330;p63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9331" name="Google Shape;9331;p63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9332" name="Google Shape;9332;p63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33" name="Google Shape;9333;p63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34" name="Google Shape;9334;p63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35" name="Google Shape;9335;p63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36" name="Google Shape;9336;p63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37" name="Google Shape;9337;p63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338" name="Google Shape;9338;p63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9339" name="Google Shape;9339;p63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340" name="Google Shape;9340;p63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1" name="Google Shape;9341;p63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2" name="Google Shape;9342;p63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3" name="Google Shape;9343;p63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4" name="Google Shape;9344;p63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5" name="Google Shape;9345;p63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6" name="Google Shape;9346;p63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47" name="Google Shape;9347;p63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348" name="Google Shape;9348;p63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9" name="Google Shape;9349;p63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0" name="Google Shape;9350;p63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1" name="Google Shape;9351;p63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2" name="Google Shape;9352;p63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3" name="Google Shape;9353;p63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4" name="Google Shape;9354;p63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355" name="Google Shape;9355;p63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9356" name="Google Shape;9356;p63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3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3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3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60" name="Google Shape;9360;p63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9361" name="Google Shape;9361;p63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2" name="Google Shape;9362;p63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3" name="Google Shape;9363;p63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4" name="Google Shape;9364;p63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65" name="Google Shape;9365;p63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9366" name="Google Shape;9366;p63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7" name="Google Shape;9367;p63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8" name="Google Shape;9368;p63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9" name="Google Shape;9369;p63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70" name="Google Shape;9370;p63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9371" name="Google Shape;9371;p63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2" name="Google Shape;9372;p63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3" name="Google Shape;9373;p63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4" name="Google Shape;9374;p63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75" name="Google Shape;9375;p63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9376" name="Google Shape;9376;p63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7" name="Google Shape;9377;p63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8" name="Google Shape;9378;p63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9" name="Google Shape;9379;p63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380" name="Google Shape;9380;p63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3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3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3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84" name="Google Shape;9384;p63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9385" name="Google Shape;9385;p63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6" name="Google Shape;9386;p63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7" name="Google Shape;9387;p63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8" name="Google Shape;9388;p63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89" name="Google Shape;9389;p63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9390" name="Google Shape;9390;p63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1" name="Google Shape;9391;p63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2" name="Google Shape;9392;p63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3" name="Google Shape;9393;p63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394" name="Google Shape;9394;p63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9395" name="Google Shape;9395;p63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3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3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3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3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3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3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3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3" name="Google Shape;9403;p63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9404" name="Google Shape;9404;p63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9405" name="Google Shape;9405;p63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6" name="Google Shape;9406;p63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7" name="Google Shape;9407;p63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08" name="Google Shape;9408;p63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9409" name="Google Shape;9409;p63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0" name="Google Shape;9410;p63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1" name="Google Shape;9411;p63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12" name="Google Shape;9412;p63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9413" name="Google Shape;9413;p63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4" name="Google Shape;9414;p63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5" name="Google Shape;9415;p63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6" name="Google Shape;9416;p63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7" name="Google Shape;9417;p63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8" name="Google Shape;9418;p63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19" name="Google Shape;9419;p63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9420" name="Google Shape;9420;p63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9421" name="Google Shape;9421;p6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2" name="Google Shape;9422;p6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23" name="Google Shape;9423;p63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9424" name="Google Shape;9424;p6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5" name="Google Shape;9425;p6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26" name="Google Shape;9426;p63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9427" name="Google Shape;9427;p6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6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29" name="Google Shape;9429;p63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9430" name="Google Shape;9430;p63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1" name="Google Shape;9431;p63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32" name="Google Shape;9432;p63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9433" name="Google Shape;9433;p63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9434" name="Google Shape;9434;p63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435" name="Google Shape;9435;p63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9436" name="Google Shape;9436;p63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437" name="Google Shape;9437;p63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438" name="Google Shape;9438;p63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9439" name="Google Shape;9439;p63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440" name="Google Shape;9440;p63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441" name="Google Shape;9441;p63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9442" name="Google Shape;9442;p63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443" name="Google Shape;9443;p63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444" name="Google Shape;9444;p63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9445" name="Google Shape;9445;p63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446" name="Google Shape;9446;p63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447" name="Google Shape;9447;p63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9448" name="Google Shape;9448;p63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449" name="Google Shape;9449;p63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9450" name="Google Shape;9450;p63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9451" name="Google Shape;9451;p63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2" name="Google Shape;9452;p63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53" name="Google Shape;9453;p63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9454" name="Google Shape;9454;p63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3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3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3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3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3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3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3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3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3" name="Google Shape;9463;p63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9464" name="Google Shape;9464;p63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9465" name="Google Shape;9465;p63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9466" name="Google Shape;9466;p63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7" name="Google Shape;9467;p63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9468" name="Google Shape;9468;p63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9469" name="Google Shape;9469;p63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0" name="Google Shape;9470;p63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471" name="Google Shape;9471;p63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9472" name="Google Shape;9472;p63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3" name="Google Shape;9473;p63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474" name="Google Shape;9474;p63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9475" name="Google Shape;9475;p63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6" name="Google Shape;9476;p63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7" name="Google Shape;9477;p63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8" name="Google Shape;9478;p63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79" name="Google Shape;9479;p63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9480" name="Google Shape;9480;p63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3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3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3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3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3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86" name="Google Shape;9486;p63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9487" name="Google Shape;9487;p63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8" name="Google Shape;9488;p63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9" name="Google Shape;9489;p63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0" name="Google Shape;9490;p63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1" name="Google Shape;9491;p63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2" name="Google Shape;9492;p63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493" name="Google Shape;9493;p63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9494" name="Google Shape;9494;p63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5" name="Google Shape;9495;p63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6" name="Google Shape;9496;p63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7" name="Google Shape;9497;p63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8" name="Google Shape;9498;p63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9" name="Google Shape;9499;p63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0" name="Google Shape;9500;p63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501" name="Google Shape;9501;p63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9502" name="Google Shape;9502;p63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3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3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3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3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3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3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3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3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3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3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3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3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5" name="Google Shape;9515;p63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9516" name="Google Shape;9516;p63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3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3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3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3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3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3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3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4" name="Google Shape;9524;p63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9525" name="Google Shape;9525;p63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3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27" name="Google Shape;9527;p63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9528" name="Google Shape;9528;p63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9" name="Google Shape;9529;p63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30" name="Google Shape;9530;p63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9531" name="Google Shape;9531;p63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2" name="Google Shape;9532;p63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33" name="Google Shape;9533;p63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9534" name="Google Shape;9534;p63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5" name="Google Shape;9535;p63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36" name="Google Shape;9536;p63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9537" name="Google Shape;9537;p63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8" name="Google Shape;9538;p63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39" name="Google Shape;9539;p63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9540" name="Google Shape;9540;p63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3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3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3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3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3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3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3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3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3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3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3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63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9553" name="Google Shape;9553;p63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9554" name="Google Shape;9554;p63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5" name="Google Shape;9555;p63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6" name="Google Shape;9556;p63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7" name="Google Shape;9557;p63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8" name="Google Shape;9558;p63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9" name="Google Shape;9559;p63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0" name="Google Shape;9560;p63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1" name="Google Shape;9561;p63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63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3" name="Google Shape;9563;p63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4" name="Google Shape;9564;p63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5" name="Google Shape;9565;p63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6" name="Google Shape;9566;p63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7" name="Google Shape;9567;p63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8" name="Google Shape;9568;p63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9" name="Google Shape;9569;p63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0" name="Google Shape;9570;p63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1" name="Google Shape;9571;p63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2" name="Google Shape;9572;p63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3" name="Google Shape;9573;p63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4" name="Google Shape;9574;p63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5" name="Google Shape;9575;p63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6" name="Google Shape;9576;p63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7" name="Google Shape;9577;p63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8" name="Google Shape;9578;p63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9" name="Google Shape;9579;p63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0" name="Google Shape;9580;p63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81" name="Google Shape;9581;p63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9582" name="Google Shape;9582;p63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3" name="Google Shape;9583;p63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4" name="Google Shape;9584;p63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5" name="Google Shape;9585;p63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6" name="Google Shape;9586;p63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87" name="Google Shape;9587;p63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9588" name="Google Shape;9588;p63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9589" name="Google Shape;9589;p63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590" name="Google Shape;9590;p63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91" name="Google Shape;9591;p63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9592" name="Google Shape;9592;p63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593" name="Google Shape;9593;p63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94" name="Google Shape;9594;p63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9595" name="Google Shape;9595;p63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596" name="Google Shape;9596;p63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97" name="Google Shape;9597;p63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9598" name="Google Shape;9598;p63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599" name="Google Shape;9599;p63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00" name="Google Shape;9600;p63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1" name="Google Shape;9601;p63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9602" name="Google Shape;9602;p63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9603" name="Google Shape;9603;p63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4" name="Google Shape;9604;p63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5" name="Google Shape;9605;p63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06" name="Google Shape;9606;p63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9607" name="Google Shape;9607;p63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8" name="Google Shape;9608;p63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9" name="Google Shape;9609;p63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10" name="Google Shape;9610;p63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9611" name="Google Shape;9611;p63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3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63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9614" name="Google Shape;9614;p63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9615" name="Google Shape;9615;p63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6" name="Google Shape;9616;p63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17" name="Google Shape;9617;p63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9618" name="Google Shape;9618;p63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9" name="Google Shape;9619;p63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0" name="Google Shape;9620;p63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9621" name="Google Shape;9621;p63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2" name="Google Shape;9622;p63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3" name="Google Shape;9623;p63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9624" name="Google Shape;9624;p63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5" name="Google Shape;9625;p63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26" name="Google Shape;9626;p63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7" name="Google Shape;9627;p63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9628" name="Google Shape;9628;p63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3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3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3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3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3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37" name="Shape 9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38" name="Google Shape;9638;p64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9639" name="Google Shape;9639;p64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9640" name="Google Shape;9640;p64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1" name="Google Shape;9641;p64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2" name="Google Shape;9642;p64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3" name="Google Shape;9643;p64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4" name="Google Shape;9644;p64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5" name="Google Shape;9645;p64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6" name="Google Shape;9646;p64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7" name="Google Shape;9647;p64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8" name="Google Shape;9648;p64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9" name="Google Shape;9649;p64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50" name="Google Shape;9650;p64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9651" name="Google Shape;9651;p64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2" name="Google Shape;9652;p64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3" name="Google Shape;9653;p64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4" name="Google Shape;9654;p64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5" name="Google Shape;9655;p64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6" name="Google Shape;9656;p64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7" name="Google Shape;9657;p64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8" name="Google Shape;9658;p64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9" name="Google Shape;9659;p64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0" name="Google Shape;9660;p64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61" name="Google Shape;9661;p64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9662" name="Google Shape;9662;p64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3" name="Google Shape;9663;p64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4" name="Google Shape;9664;p64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5" name="Google Shape;9665;p64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6" name="Google Shape;9666;p64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7" name="Google Shape;9667;p64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8" name="Google Shape;9668;p64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9" name="Google Shape;9669;p64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0" name="Google Shape;9670;p64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1" name="Google Shape;9671;p64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72" name="Google Shape;9672;p64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9673" name="Google Shape;9673;p64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4" name="Google Shape;9674;p64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5" name="Google Shape;9675;p64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6" name="Google Shape;9676;p64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7" name="Google Shape;9677;p64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8" name="Google Shape;9678;p64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9" name="Google Shape;9679;p64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0" name="Google Shape;9680;p64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1" name="Google Shape;9681;p64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2" name="Google Shape;9682;p64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83" name="Google Shape;9683;p64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9684" name="Google Shape;9684;p64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5" name="Google Shape;9685;p64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6" name="Google Shape;9686;p64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7" name="Google Shape;9687;p64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8" name="Google Shape;9688;p64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9" name="Google Shape;9689;p64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0" name="Google Shape;9690;p64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1" name="Google Shape;9691;p64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2" name="Google Shape;9692;p64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3" name="Google Shape;9693;p64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94" name="Google Shape;9694;p64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9695" name="Google Shape;9695;p64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6" name="Google Shape;9696;p64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7" name="Google Shape;9697;p64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8" name="Google Shape;9698;p64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9" name="Google Shape;9699;p64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0" name="Google Shape;9700;p64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1" name="Google Shape;9701;p64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2" name="Google Shape;9702;p64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3" name="Google Shape;9703;p64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4" name="Google Shape;9704;p64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05" name="Google Shape;9705;p64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9706" name="Google Shape;9706;p64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7" name="Google Shape;9707;p64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8" name="Google Shape;9708;p64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9" name="Google Shape;9709;p64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0" name="Google Shape;9710;p64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1" name="Google Shape;9711;p64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2" name="Google Shape;9712;p64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3" name="Google Shape;9713;p64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4" name="Google Shape;9714;p64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5" name="Google Shape;9715;p64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16" name="Google Shape;9716;p64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9717" name="Google Shape;9717;p64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8" name="Google Shape;9718;p64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9" name="Google Shape;9719;p64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0" name="Google Shape;9720;p64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1" name="Google Shape;9721;p64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2" name="Google Shape;9722;p64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3" name="Google Shape;9723;p64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4" name="Google Shape;9724;p64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5" name="Google Shape;9725;p64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6" name="Google Shape;9726;p64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27" name="Google Shape;9727;p64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9728" name="Google Shape;9728;p64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9" name="Google Shape;9729;p64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0" name="Google Shape;9730;p64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1" name="Google Shape;9731;p64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2" name="Google Shape;9732;p64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3" name="Google Shape;9733;p64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4" name="Google Shape;9734;p64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5" name="Google Shape;9735;p64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6" name="Google Shape;9736;p64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7" name="Google Shape;9737;p64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38" name="Google Shape;9738;p64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9739" name="Google Shape;9739;p64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0" name="Google Shape;9740;p64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1" name="Google Shape;9741;p64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2" name="Google Shape;9742;p64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3" name="Google Shape;9743;p64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4" name="Google Shape;9744;p64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5" name="Google Shape;9745;p64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6" name="Google Shape;9746;p64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7" name="Google Shape;9747;p64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8" name="Google Shape;9748;p64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49" name="Google Shape;9749;p64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9750" name="Google Shape;9750;p64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9751" name="Google Shape;9751;p64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2" name="Google Shape;9752;p64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3" name="Google Shape;9753;p64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4" name="Google Shape;9754;p64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5" name="Google Shape;9755;p64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56" name="Google Shape;9756;p64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9757" name="Google Shape;9757;p64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8" name="Google Shape;9758;p64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9" name="Google Shape;9759;p64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0" name="Google Shape;9760;p64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1" name="Google Shape;9761;p64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62" name="Google Shape;9762;p64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9763" name="Google Shape;9763;p64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4" name="Google Shape;9764;p64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5" name="Google Shape;9765;p64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6" name="Google Shape;9766;p64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7" name="Google Shape;9767;p64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68" name="Google Shape;9768;p64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9769" name="Google Shape;9769;p64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0" name="Google Shape;9770;p64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1" name="Google Shape;9771;p64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2" name="Google Shape;9772;p64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3" name="Google Shape;9773;p64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74" name="Google Shape;9774;p64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9775" name="Google Shape;9775;p64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4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4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4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4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4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4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4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4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4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4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4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4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4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4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4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4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4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3" name="Google Shape;9793;p64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9794" name="Google Shape;9794;p64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4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6" name="Google Shape;9796;p64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9797" name="Google Shape;9797;p6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64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9" name="Google Shape;9799;p64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9800" name="Google Shape;9800;p64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4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4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4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4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4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4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4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8" name="Google Shape;9808;p64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9809" name="Google Shape;9809;p64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4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4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4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4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64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9815" name="Google Shape;9815;p64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4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4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4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4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0" name="Google Shape;9820;p64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9821" name="Google Shape;9821;p64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9822" name="Google Shape;9822;p6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6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4" name="Google Shape;9824;p64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9825" name="Google Shape;9825;p6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6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7" name="Google Shape;9827;p64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9828" name="Google Shape;9828;p6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6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30" name="Google Shape;9830;p64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9831" name="Google Shape;9831;p6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2" name="Google Shape;9832;p6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33" name="Google Shape;9833;p64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9834" name="Google Shape;9834;p6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5" name="Google Shape;9835;p6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36" name="Google Shape;9836;p64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9837" name="Google Shape;9837;p64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9838" name="Google Shape;9838;p6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839" name="Google Shape;9839;p64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9840" name="Google Shape;9840;p64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9841" name="Google Shape;9841;p6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842" name="Google Shape;9842;p64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9843" name="Google Shape;9843;p64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9844" name="Google Shape;9844;p64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9845" name="Google Shape;9845;p64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9846" name="Google Shape;9846;p64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847" name="Google Shape;9847;p64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848" name="Google Shape;9848;p64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9849" name="Google Shape;9849;p64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4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4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4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4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4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4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4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4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4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4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4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4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64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9863" name="Google Shape;9863;p64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864" name="Google Shape;9864;p64"/>
            <p:cNvCxnSpPr>
              <a:stCxn id="9863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865" name="Google Shape;9865;p64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866" name="Google Shape;9866;p64"/>
            <p:cNvCxnSpPr>
              <a:endCxn id="9865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867" name="Google Shape;9867;p64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868" name="Google Shape;9868;p64"/>
            <p:cNvCxnSpPr>
              <a:stCxn id="9867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869" name="Google Shape;9869;p64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870" name="Google Shape;9870;p64"/>
            <p:cNvCxnSpPr>
              <a:endCxn id="9869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871" name="Google Shape;9871;p64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9872" name="Google Shape;9872;p64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4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4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4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6" name="Google Shape;9876;p64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9877" name="Google Shape;9877;p64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9878" name="Google Shape;9878;p64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9" name="Google Shape;9879;p64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0" name="Google Shape;9880;p64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1" name="Google Shape;9881;p64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2" name="Google Shape;9882;p64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3" name="Google Shape;9883;p64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4" name="Google Shape;9884;p64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85" name="Google Shape;9885;p64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9886" name="Google Shape;9886;p64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64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64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64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0" name="Google Shape;9890;p64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1" name="Google Shape;9891;p64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2" name="Google Shape;9892;p64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93" name="Google Shape;9893;p64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9894" name="Google Shape;9894;p64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5" name="Google Shape;9895;p64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6" name="Google Shape;9896;p64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7" name="Google Shape;9897;p64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8" name="Google Shape;9898;p64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9" name="Google Shape;9899;p64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0" name="Google Shape;9900;p64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1" name="Google Shape;9901;p64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9902" name="Google Shape;9902;p64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64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4" name="Google Shape;9904;p64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5" name="Google Shape;9905;p64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6" name="Google Shape;9906;p64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7" name="Google Shape;9907;p64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8" name="Google Shape;9908;p64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9" name="Google Shape;9909;p64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9910" name="Google Shape;9910;p64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1" name="Google Shape;9911;p64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2" name="Google Shape;9912;p64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3" name="Google Shape;9913;p64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4" name="Google Shape;9914;p64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5" name="Google Shape;9915;p64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6" name="Google Shape;9916;p64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17" name="Google Shape;9917;p64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9918" name="Google Shape;9918;p64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919" name="Google Shape;9919;p64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920" name="Google Shape;9920;p64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9921" name="Google Shape;9921;p64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2" name="Google Shape;9922;p64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3" name="Google Shape;9923;p64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4" name="Google Shape;9924;p64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5" name="Google Shape;9925;p64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6" name="Google Shape;9926;p64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7" name="Google Shape;9927;p64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28" name="Google Shape;9928;p64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9929" name="Google Shape;9929;p64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0" name="Google Shape;9930;p64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1" name="Google Shape;9931;p64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2" name="Google Shape;9932;p64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3" name="Google Shape;9933;p64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4" name="Google Shape;9934;p64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5" name="Google Shape;9935;p64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36" name="Google Shape;9936;p64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9937" name="Google Shape;9937;p64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4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4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4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941" name="Google Shape;9941;p64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942" name="Google Shape;9942;p64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943" name="Google Shape;9943;p64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9944" name="Google Shape;9944;p64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9945" name="Google Shape;9945;p64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6" name="Google Shape;9946;p64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9947" name="Google Shape;9947;p64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4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4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4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4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4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4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4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5" name="Google Shape;9955;p64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9956" name="Google Shape;9956;p64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9957" name="Google Shape;9957;p64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9958" name="Google Shape;9958;p64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59" name="Google Shape;9959;p64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60" name="Google Shape;9960;p64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9961" name="Google Shape;9961;p64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962" name="Google Shape;9962;p64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963" name="Google Shape;9963;p64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9964" name="Google Shape;9964;p64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9965" name="Google Shape;9965;p64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66" name="Google Shape;9966;p64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67" name="Google Shape;9967;p64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9968" name="Google Shape;9968;p64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969" name="Google Shape;9969;p64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970" name="Google Shape;9970;p64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9971" name="Google Shape;9971;p64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9972" name="Google Shape;9972;p64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73" name="Google Shape;9973;p64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74" name="Google Shape;9974;p64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9975" name="Google Shape;9975;p64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976" name="Google Shape;9976;p64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977" name="Google Shape;9977;p64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9978" name="Google Shape;9978;p64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9979" name="Google Shape;9979;p64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80" name="Google Shape;9980;p64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981" name="Google Shape;9981;p64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9982" name="Google Shape;9982;p64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983" name="Google Shape;9983;p64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9984" name="Google Shape;9984;p64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9985" name="Google Shape;9985;p64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9986" name="Google Shape;9986;p64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87" name="Google Shape;9987;p64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9988" name="Google Shape;9988;p64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989" name="Google Shape;9989;p64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990" name="Google Shape;9990;p64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9991" name="Google Shape;9991;p64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92" name="Google Shape;9992;p64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9993" name="Google Shape;9993;p64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994" name="Google Shape;9994;p64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9995" name="Google Shape;9995;p64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9996" name="Google Shape;9996;p64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997" name="Google Shape;9997;p64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9998" name="Google Shape;9998;p64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999" name="Google Shape;9999;p64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000" name="Google Shape;10000;p64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001" name="Google Shape;10001;p64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002" name="Google Shape;10002;p64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003" name="Google Shape;10003;p64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004" name="Google Shape;10004;p64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008" name="Shape 10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9" name="Google Shape;10009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10" name="Google Shape;10010;p65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11" name="Google Shape;10011;p65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0012" name="Google Shape;10012;p65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5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5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5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5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17" name="Google Shape;10017;p65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18" name="Google Shape;10018;p65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0019" name="Google Shape;10019;p65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5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5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2" name="Google Shape;10022;p65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0023" name="Google Shape;10023;p65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5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5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5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7" name="Google Shape;10027;p65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0028" name="Google Shape;10028;p65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5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5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5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2" name="Google Shape;10032;p65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0033" name="Google Shape;10033;p65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5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5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5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65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38" name="Google Shape;10038;p65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9" name="Google Shape;10039;p65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0040" name="Google Shape;10040;p65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5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5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3" name="Google Shape;10043;p65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4" name="Google Shape;10044;p65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0045" name="Google Shape;10045;p65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5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65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5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9" name="Google Shape;10049;p65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0050" name="Google Shape;10050;p65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5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2" name="Google Shape;10052;p65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0053" name="Google Shape;10053;p65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5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5" name="Google Shape;10055;p65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0056" name="Google Shape;10056;p65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5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5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5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5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5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2" name="Google Shape;10062;p65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0063" name="Google Shape;10063;p65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5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5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5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65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5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5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5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5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5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5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5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5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5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5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5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5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0" name="Google Shape;10080;p65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0081" name="Google Shape;10081;p65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5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5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5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5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5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7" name="Google Shape;10087;p65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0088" name="Google Shape;10088;p65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5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5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5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5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3" name="Google Shape;10093;p65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0094" name="Google Shape;10094;p65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5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6" name="Google Shape;10096;p65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0097" name="Google Shape;10097;p65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5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5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0" name="Google Shape;10100;p65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0101" name="Google Shape;10101;p65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5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5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4" name="Google Shape;10104;p65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0105" name="Google Shape;10105;p65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5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7" name="Google Shape;10107;p65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0108" name="Google Shape;10108;p65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5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5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5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2" name="Google Shape;10112;p65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0113" name="Google Shape;10113;p65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5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5" name="Google Shape;10115;p65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0116" name="Google Shape;10116;p65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5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5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5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5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5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5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5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5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5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5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5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5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5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65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5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5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5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4" name="Google Shape;10134;p65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0135" name="Google Shape;10135;p65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5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5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5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5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5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1" name="Google Shape;10141;p65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2" name="Google Shape;10142;p65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0143" name="Google Shape;10143;p65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5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5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5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5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5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9" name="Google Shape;10149;p65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0150" name="Google Shape;10150;p65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5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5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5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5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5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6" name="Google Shape;10156;p65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0157" name="Google Shape;10157;p65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5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5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0" name="Google Shape;10160;p65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1" name="Google Shape;10161;p65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0162" name="Google Shape;10162;p65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5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5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5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5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5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8" name="Google Shape;10168;p65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69" name="Google Shape;10169;p65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0170" name="Google Shape;10170;p65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65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5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3" name="Google Shape;10173;p65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0174" name="Google Shape;10174;p65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5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65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5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5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65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5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5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5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5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65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5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5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5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5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65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65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1" name="Google Shape;10191;p65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0192" name="Google Shape;10192;p65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65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5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5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5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5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5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5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5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5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5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65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5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5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6" name="Google Shape;10206;p65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0207" name="Google Shape;10207;p65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65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65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5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5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5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5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5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65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6" name="Google Shape;10216;p65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0217" name="Google Shape;10217;p65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5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5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5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5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5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5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4" name="Google Shape;10224;p65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0225" name="Google Shape;10225;p65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5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7" name="Google Shape;10227;p65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0228" name="Google Shape;10228;p65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5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0" name="Google Shape;10230;p65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31" name="Google Shape;10231;p65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0232" name="Google Shape;10232;p65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5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65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65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5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5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5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9" name="Google Shape;10239;p65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0240" name="Google Shape;10240;p65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5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42" name="Google Shape;10242;p65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43" name="Google Shape;10243;p65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0244" name="Google Shape;10244;p65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5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6" name="Google Shape;10246;p65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0247" name="Google Shape;10247;p65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5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5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5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5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2" name="Google Shape;10252;p65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0253" name="Google Shape;10253;p65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5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5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5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5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8" name="Google Shape;10258;p65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59" name="Google Shape;10259;p65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0260" name="Google Shape;10260;p65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5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5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5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5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5" name="Google Shape;10265;p65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0266" name="Google Shape;10266;p65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5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5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65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5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1" name="Google Shape;10271;p65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0272" name="Google Shape;10272;p65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5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5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5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5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7" name="Google Shape;10277;p65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0278" name="Google Shape;10278;p65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5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5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1" name="Google Shape;10281;p65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0282" name="Google Shape;10282;p65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5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5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5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6" name="Google Shape;10286;p65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0287" name="Google Shape;10287;p65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5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5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5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65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0292" name="Google Shape;10292;p65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5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5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5" name="Google Shape;10295;p65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0296" name="Google Shape;10296;p65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5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98" name="Google Shape;10298;p65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99" name="Google Shape;10299;p65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0300" name="Google Shape;10300;p65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5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5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5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5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5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6" name="Google Shape;10306;p65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0307" name="Google Shape;10307;p65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5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9" name="Google Shape;10309;p65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0310" name="Google Shape;10310;p65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5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5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65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65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5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6" name="Google Shape;10316;p65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0317" name="Google Shape;10317;p65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5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9" name="Google Shape;10319;p65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0320" name="Google Shape;10320;p65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65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5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5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5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5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5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5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5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5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0" name="Google Shape;10330;p65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0331" name="Google Shape;10331;p65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5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5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5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5" name="Google Shape;10335;p65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0336" name="Google Shape;10336;p65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5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5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5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5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5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5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5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5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5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5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5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8" name="Google Shape;10348;p65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9" name="Google Shape;10349;p65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0350" name="Google Shape;10350;p65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5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5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5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5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5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5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7" name="Google Shape;10357;p65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0358" name="Google Shape;10358;p65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5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5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5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5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5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5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5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65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0367" name="Google Shape;10367;p65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5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5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5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1" name="Google Shape;10371;p65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0372" name="Google Shape;10372;p65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5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5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5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6" name="Google Shape;10376;p65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0377" name="Google Shape;10377;p65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5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5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5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5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85" name="Shape 10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6" name="Google Shape;10386;p66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87" name="Google Shape;10387;p66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388" name="Google Shape;10388;p66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0389" name="Google Shape;10389;p66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6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66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6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6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4" name="Google Shape;10394;p66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0395" name="Google Shape;10395;p66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6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6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6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9" name="Google Shape;10399;p66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0400" name="Google Shape;10400;p66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6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6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6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6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6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6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7" name="Google Shape;10407;p66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0408" name="Google Shape;10408;p66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6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0" name="Google Shape;10410;p66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0411" name="Google Shape;10411;p66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6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3" name="Google Shape;10413;p66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0414" name="Google Shape;10414;p66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6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16" name="Google Shape;10416;p66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17" name="Google Shape;10417;p66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0418" name="Google Shape;10418;p66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6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6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6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2" name="Google Shape;10422;p66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3" name="Google Shape;10423;p66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4" name="Google Shape;10424;p66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0425" name="Google Shape;10425;p66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6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6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6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9" name="Google Shape;10429;p66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0430" name="Google Shape;10430;p66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6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6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6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4" name="Google Shape;10434;p66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0435" name="Google Shape;10435;p66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6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6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6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6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66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6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6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6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6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5" name="Google Shape;10445;p66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0446" name="Google Shape;10446;p66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6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6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6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66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6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6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6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6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5" name="Google Shape;10455;p66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6" name="Google Shape;10456;p66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0457" name="Google Shape;10457;p66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6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6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0" name="Google Shape;10460;p66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0461" name="Google Shape;10461;p66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6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6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6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6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6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6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8" name="Google Shape;10468;p66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0469" name="Google Shape;10469;p66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6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6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6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3" name="Google Shape;10473;p66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74" name="Google Shape;10474;p66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0475" name="Google Shape;10475;p66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6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7" name="Google Shape;10477;p66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0478" name="Google Shape;10478;p66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6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6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6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6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6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4" name="Google Shape;10484;p66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0485" name="Google Shape;10485;p66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6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7" name="Google Shape;10487;p66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0488" name="Google Shape;10488;p66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6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0" name="Google Shape;10490;p66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0491" name="Google Shape;10491;p66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6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6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4" name="Google Shape;10494;p66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0495" name="Google Shape;10495;p66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6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6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6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9" name="Google Shape;10499;p66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0500" name="Google Shape;10500;p66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6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2" name="Google Shape;10502;p66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0503" name="Google Shape;10503;p66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6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6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6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6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8" name="Google Shape;10508;p66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0509" name="Google Shape;10509;p66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6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6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6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6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6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66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6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7" name="Google Shape;10517;p66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0518" name="Google Shape;10518;p66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6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6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6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6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6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6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6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6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6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6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9" name="Google Shape;10529;p66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0530" name="Google Shape;10530;p66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6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6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6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6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5" name="Google Shape;10535;p66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0536" name="Google Shape;10536;p66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6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8" name="Google Shape;10538;p66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0539" name="Google Shape;10539;p66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6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1" name="Google Shape;10541;p66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0542" name="Google Shape;10542;p66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6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6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6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6" name="Google Shape;10546;p66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0547" name="Google Shape;10547;p66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66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9" name="Google Shape;10549;p66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0550" name="Google Shape;10550;p66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6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6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3" name="Google Shape;10553;p66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0554" name="Google Shape;10554;p66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6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66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7" name="Google Shape;10557;p66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0558" name="Google Shape;10558;p66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6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60" name="Google Shape;10560;p66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1" name="Google Shape;10561;p66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2" name="Google Shape;10562;p66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63" name="Google Shape;10563;p66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0564" name="Google Shape;10564;p66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6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6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6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6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6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6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6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6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6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4" name="Google Shape;10574;p66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0575" name="Google Shape;10575;p66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6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6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66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9" name="Google Shape;10579;p66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0580" name="Google Shape;10580;p66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66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2" name="Google Shape;10582;p66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3" name="Google Shape;10583;p66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0584" name="Google Shape;10584;p66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6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6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7" name="Google Shape;10587;p66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0588" name="Google Shape;10588;p66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6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6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6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6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6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6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6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6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7" name="Google Shape;10597;p66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0598" name="Google Shape;10598;p66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6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6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6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02" name="Google Shape;10602;p66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3" name="Google Shape;10603;p66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0604" name="Google Shape;10604;p66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6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6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7" name="Google Shape;10607;p66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0608" name="Google Shape;10608;p66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66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0" name="Google Shape;10610;p66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0611" name="Google Shape;10611;p66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6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6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6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6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6" name="Google Shape;10616;p66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0617" name="Google Shape;10617;p66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6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66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6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1" name="Google Shape;10621;p66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0622" name="Google Shape;10622;p66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6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4" name="Google Shape;10624;p66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5" name="Google Shape;10625;p66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6" name="Google Shape;10626;p66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0627" name="Google Shape;10627;p66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6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6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0" name="Google Shape;10630;p66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0631" name="Google Shape;10631;p66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6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6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6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6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6" name="Google Shape;10636;p66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0637" name="Google Shape;10637;p66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6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39" name="Google Shape;10639;p66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0" name="Google Shape;10640;p66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0641" name="Google Shape;10641;p66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6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6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6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6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6" name="Google Shape;10646;p66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0647" name="Google Shape;10647;p66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6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6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6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6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6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6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6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6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6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6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6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9" name="Google Shape;10659;p66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0" name="Google Shape;10660;p66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0661" name="Google Shape;10661;p66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66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66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4" name="Google Shape;10664;p66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5" name="Google Shape;10665;p66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6" name="Google Shape;10666;p66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0667" name="Google Shape;10667;p66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6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6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70" name="Google Shape;10670;p66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1" name="Google Shape;10671;p66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0672" name="Google Shape;10672;p66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6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6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5" name="Google Shape;10675;p66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0676" name="Google Shape;10676;p66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6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66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6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80" name="Google Shape;10680;p66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81" name="Google Shape;10681;p66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0682" name="Google Shape;10682;p66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6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6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6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6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6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6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6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6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6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2" name="Google Shape;10692;p66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0693" name="Google Shape;10693;p66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6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6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6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6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8" name="Google Shape;10698;p66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0699" name="Google Shape;10699;p66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66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1" name="Google Shape;10701;p66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0702" name="Google Shape;10702;p66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6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6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6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6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66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6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6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6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6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6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6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6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15" name="Google Shape;10715;p66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16" name="Google Shape;10716;p66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0717" name="Google Shape;10717;p66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6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6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6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6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66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6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6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6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6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6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6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9" name="Google Shape;10729;p66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0730" name="Google Shape;10730;p66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66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2" name="Google Shape;10732;p66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0733" name="Google Shape;10733;p66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6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66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6" name="Google Shape;10736;p66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0737" name="Google Shape;10737;p66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6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66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6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1" name="Google Shape;10741;p66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0742" name="Google Shape;10742;p66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6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66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45" name="Google Shape;10745;p66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6" name="Google Shape;10746;p66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0747" name="Google Shape;10747;p66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6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9" name="Google Shape;10749;p66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0750" name="Google Shape;10750;p66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6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6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3" name="Google Shape;10753;p66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0754" name="Google Shape;10754;p66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6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6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6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6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6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60" name="Google Shape;10760;p66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1" name="Google Shape;10761;p66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2" name="Google Shape;10762;p66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0763" name="Google Shape;10763;p66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6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6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6" name="Google Shape;10766;p66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0767" name="Google Shape;10767;p66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6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6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0" name="Google Shape;10770;p66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0771" name="Google Shape;10771;p66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66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3" name="Google Shape;10773;p66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0774" name="Google Shape;10774;p66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6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6" name="Google Shape;10776;p66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0777" name="Google Shape;10777;p66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6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6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6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1" name="Google Shape;10781;p66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82" name="Google Shape;10782;p66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0783" name="Google Shape;10783;p66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6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5" name="Google Shape;10785;p66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0786" name="Google Shape;10786;p66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6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6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6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0" name="Google Shape;10790;p66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0791" name="Google Shape;10791;p66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6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6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4" name="Google Shape;10794;p66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0795" name="Google Shape;10795;p66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6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7" name="Google Shape;10797;p66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0798" name="Google Shape;10798;p66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6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6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66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6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6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6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5" name="Google Shape;10805;p66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6" name="Google Shape;10806;p66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07" name="Google Shape;10807;p66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0808" name="Google Shape;10808;p66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66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0" name="Google Shape;10810;p66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0811" name="Google Shape;10811;p66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6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816" name="Shape 10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7" name="Google Shape;10817;p67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18" name="Google Shape;10818;p67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819" name="Google Shape;10819;p67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0820" name="Google Shape;10820;p67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7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67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67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7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7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7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7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7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67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7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7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67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3" name="Google Shape;10833;p67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0834" name="Google Shape;10834;p67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67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7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7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7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9" name="Google Shape;10839;p67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0840" name="Google Shape;10840;p67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7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7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67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67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7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7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7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7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7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7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7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7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7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7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7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7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7" name="Google Shape;10857;p67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0858" name="Google Shape;10858;p67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7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67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67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2" name="Google Shape;10862;p67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0863" name="Google Shape;10863;p67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7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67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7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7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7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67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7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7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7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7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67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7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7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7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67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7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0" name="Google Shape;10880;p67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0881" name="Google Shape;10881;p67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7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7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7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7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6" name="Google Shape;10886;p67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0887" name="Google Shape;10887;p67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7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7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7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7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7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7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4" name="Google Shape;10894;p67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0895" name="Google Shape;10895;p67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67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7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7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7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67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1" name="Google Shape;10901;p67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0902" name="Google Shape;10902;p67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7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67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7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7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7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7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7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7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1" name="Google Shape;10911;p67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0912" name="Google Shape;10912;p67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67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7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7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7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7" name="Google Shape;10917;p67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0918" name="Google Shape;10918;p67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7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7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7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7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7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7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7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67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67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7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7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67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67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67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7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7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5" name="Google Shape;10935;p67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0936" name="Google Shape;10936;p67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7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67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67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7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1" name="Google Shape;10941;p67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0942" name="Google Shape;10942;p67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7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7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67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6" name="Google Shape;10946;p67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0947" name="Google Shape;10947;p67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67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67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7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1" name="Google Shape;10951;p67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0952" name="Google Shape;10952;p67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67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7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7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6" name="Google Shape;10956;p67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0957" name="Google Shape;10957;p67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7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7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7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7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67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7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7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7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7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7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67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67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67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67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7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7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4" name="Google Shape;10974;p67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0975" name="Google Shape;10975;p67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7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7" name="Google Shape;10977;p67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0978" name="Google Shape;10978;p67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67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0" name="Google Shape;10980;p67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1" name="Google Shape;10981;p67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0982" name="Google Shape;10982;p67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67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67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67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6" name="Google Shape;10986;p67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0987" name="Google Shape;10987;p67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67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67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7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67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67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67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7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67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7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67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67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67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0" name="Google Shape;11000;p67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001" name="Google Shape;11001;p67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7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7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67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05" name="Google Shape;11005;p67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06" name="Google Shape;11006;p67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007" name="Google Shape;11007;p67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67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67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67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67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7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7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67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67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67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67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67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7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67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67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7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7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4" name="Google Shape;11024;p67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025" name="Google Shape;11025;p67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67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7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8" name="Google Shape;11028;p67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029" name="Google Shape;11029;p67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7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67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32" name="Google Shape;11032;p67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3" name="Google Shape;11033;p67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034" name="Google Shape;11034;p67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7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7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67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8" name="Google Shape;11038;p67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039" name="Google Shape;11039;p67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7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1" name="Google Shape;11041;p67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042" name="Google Shape;11042;p67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7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7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67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67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7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67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67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7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1" name="Google Shape;11051;p67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52" name="Google Shape;11052;p67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053" name="Google Shape;11053;p67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7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7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67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67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8" name="Google Shape;11058;p67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059" name="Google Shape;11059;p67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67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67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7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7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7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7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6" name="Google Shape;11066;p67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067" name="Google Shape;11067;p67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7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7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67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67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7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7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7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67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7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7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7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67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80" name="Google Shape;11080;p67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81" name="Google Shape;11081;p67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082" name="Google Shape;11082;p67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7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7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5" name="Google Shape;11085;p67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086" name="Google Shape;11086;p67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7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67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67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7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7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2" name="Google Shape;11092;p67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093" name="Google Shape;11093;p67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7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7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6" name="Google Shape;11096;p67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097" name="Google Shape;11097;p67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7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67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67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7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7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3" name="Google Shape;11103;p67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104" name="Google Shape;11104;p67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7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6" name="Google Shape;11106;p67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107" name="Google Shape;11107;p67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7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7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7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1" name="Google Shape;11111;p67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112" name="Google Shape;11112;p67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7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4" name="Google Shape;11114;p67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115" name="Google Shape;11115;p67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67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7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7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7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67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67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2" name="Google Shape;11122;p67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123" name="Google Shape;11123;p67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67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67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6" name="Google Shape;11126;p67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127" name="Google Shape;11127;p67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7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7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7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67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7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67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67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7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6" name="Google Shape;11136;p67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137" name="Google Shape;11137;p67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7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7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7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7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7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7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7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5" name="Google Shape;11145;p67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146" name="Google Shape;11146;p67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7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7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67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67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7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7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7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7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67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67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7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7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7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7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7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2" name="Google Shape;11162;p67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163" name="Google Shape;11163;p67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67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7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7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7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8" name="Google Shape;11168;p67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169" name="Google Shape;11169;p67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7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7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67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67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7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7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67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7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7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7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67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67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7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7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67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67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7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7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7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9" name="Google Shape;11189;p67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190" name="Google Shape;11190;p67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7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7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7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7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5" name="Google Shape;11195;p67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196" name="Google Shape;11196;p67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67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67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67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7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7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7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67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7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7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7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7" name="Google Shape;11207;p67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208" name="Google Shape;11208;p67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7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7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7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7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7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7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7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67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67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7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7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0" name="Google Shape;11220;p67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221" name="Google Shape;11221;p67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67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7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4" name="Google Shape;11224;p67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225" name="Google Shape;11225;p67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7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7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7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7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67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7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7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3" name="Google Shape;11233;p67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234" name="Google Shape;11234;p67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7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7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7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38" name="Google Shape;11238;p67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39" name="Google Shape;11239;p67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240" name="Google Shape;11240;p67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7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7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7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7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67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7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7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8" name="Google Shape;11248;p67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249" name="Google Shape;11249;p67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7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7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2" name="Google Shape;11252;p67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253" name="Google Shape;11253;p67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7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5" name="Google Shape;11255;p67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256" name="Google Shape;11256;p67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67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7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7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7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1" name="Google Shape;11261;p67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1262" name="Google Shape;11262;p67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7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67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5" name="Google Shape;11265;p67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1266" name="Google Shape;11266;p67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7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67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7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7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7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7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3" name="Google Shape;11273;p67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1274" name="Google Shape;11274;p67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7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7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7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8" name="Google Shape;11278;p67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1279" name="Google Shape;11279;p67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7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7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7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7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7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7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7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7" name="Google Shape;11287;p67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1288" name="Google Shape;11288;p67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7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7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7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7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67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67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7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7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7" name="Google Shape;11297;p67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1298" name="Google Shape;11298;p67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7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7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7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7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7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4" name="Google Shape;11304;p67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1305" name="Google Shape;11305;p67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7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7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7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7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0" name="Google Shape;11310;p67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1311" name="Google Shape;11311;p67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7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7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7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5" name="Google Shape;11315;p67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1316" name="Google Shape;11316;p67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7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7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7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7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1" name="Google Shape;11321;p67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1322" name="Google Shape;11322;p67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7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7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7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67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7" name="Google Shape;11327;p67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1328" name="Google Shape;11328;p67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329" name="Google Shape;11329;p67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1330" name="Google Shape;11330;p67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1" name="Google Shape;11331;p67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2" name="Google Shape;11332;p67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33" name="Google Shape;11333;p67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1334" name="Google Shape;11334;p67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67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7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7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7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7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7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7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7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67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4" name="Google Shape;11344;p67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1345" name="Google Shape;11345;p67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7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7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7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7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7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7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7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7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7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7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7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7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8" name="Google Shape;11358;p67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1359" name="Google Shape;11359;p67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7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67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7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7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7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5" name="Google Shape;11365;p67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1366" name="Google Shape;11366;p67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7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67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67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7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7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2" name="Google Shape;11372;p67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1373" name="Google Shape;11373;p67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7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7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67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7" name="Google Shape;11377;p67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1378" name="Google Shape;11378;p67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7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7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7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7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7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7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7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7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7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7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9" name="Google Shape;11389;p67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1390" name="Google Shape;11390;p67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7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7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7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4" name="Google Shape;11394;p67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1395" name="Google Shape;11395;p67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7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7" name="Google Shape;11397;p67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1398" name="Google Shape;11398;p67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7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7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7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7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3" name="Google Shape;11403;p67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1404" name="Google Shape;11404;p67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67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7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07" name="Google Shape;11407;p67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08" name="Google Shape;11408;p67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1409" name="Google Shape;11409;p67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67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1" name="Google Shape;11411;p67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1412" name="Google Shape;11412;p67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7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7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7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6" name="Google Shape;11416;p67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1417" name="Google Shape;11417;p67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7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7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7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67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67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7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7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7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7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7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8" name="Google Shape;11428;p67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1429" name="Google Shape;11429;p67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7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67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7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3" name="Google Shape;11433;p67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1434" name="Google Shape;11434;p67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7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7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7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7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7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67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7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7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3" name="Google Shape;11443;p67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1444" name="Google Shape;11444;p67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7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7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7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7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7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7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7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2" name="Google Shape;11452;p67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1453" name="Google Shape;11453;p67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67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5" name="Google Shape;11455;p67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1456" name="Google Shape;11456;p67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7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7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7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0" name="Google Shape;11460;p67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1461" name="Google Shape;11461;p67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7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67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7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7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7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7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7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67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7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1" name="Google Shape;11471;p67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1472" name="Google Shape;11472;p67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7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7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7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7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7" name="Google Shape;11477;p67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1478" name="Google Shape;11478;p67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7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0" name="Google Shape;11480;p67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1481" name="Google Shape;11481;p67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7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7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7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67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7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7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8" name="Google Shape;11488;p67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1489" name="Google Shape;11489;p67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7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7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7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7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7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7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7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7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7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7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7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7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7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7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7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7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7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07" name="Google Shape;11507;p67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08" name="Google Shape;11508;p67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1509" name="Google Shape;11509;p67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7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7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7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3" name="Google Shape;11513;p67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1514" name="Google Shape;11514;p67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7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7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7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7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7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7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7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7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7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24" name="Google Shape;11524;p67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25" name="Google Shape;11525;p67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1526" name="Google Shape;11526;p67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7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8" name="Google Shape;11528;p67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1529" name="Google Shape;11529;p67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7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7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67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7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7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5" name="Google Shape;11535;p67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1536" name="Google Shape;11536;p67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7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38" name="Google Shape;11538;p67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39" name="Google Shape;11539;p67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1540" name="Google Shape;11540;p67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7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7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7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7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7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6" name="Google Shape;11546;p67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1547" name="Google Shape;11547;p67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7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7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7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7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7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7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7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67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67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67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7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7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7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7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7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7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7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65" name="Google Shape;11565;p67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66" name="Google Shape;11566;p67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1567" name="Google Shape;11567;p67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7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9" name="Google Shape;11569;p67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1570" name="Google Shape;11570;p67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7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67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7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4" name="Google Shape;11574;p67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1575" name="Google Shape;11575;p67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7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7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67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7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0" name="Google Shape;11580;p67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1581" name="Google Shape;11581;p67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7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67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7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5" name="Google Shape;11585;p67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1586" name="Google Shape;11586;p67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7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8" name="Google Shape;11588;p67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1589" name="Google Shape;11589;p67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7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67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67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7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7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67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67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7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7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67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7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7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7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7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7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7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609" name="Shape 11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0" name="Google Shape;11610;p6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1" name="Google Shape;11611;p6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12" name="Google Shape;11612;p68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1613" name="Google Shape;11613;p68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68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68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8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8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8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8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0" name="Google Shape;11620;p68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1621" name="Google Shape;11621;p68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8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8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4" name="Google Shape;11624;p68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1625" name="Google Shape;11625;p68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68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8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8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8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0" name="Google Shape;11630;p68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1631" name="Google Shape;11631;p68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8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3" name="Google Shape;11633;p68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1634" name="Google Shape;11634;p68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8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8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8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8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9" name="Google Shape;11639;p68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1640" name="Google Shape;11640;p68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68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68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8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8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8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8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7" name="Google Shape;11647;p68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1648" name="Google Shape;11648;p68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8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68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68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68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68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8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8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6" name="Google Shape;11656;p68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1657" name="Google Shape;11657;p68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68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8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0" name="Google Shape;11660;p68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1661" name="Google Shape;11661;p68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8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8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8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8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8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8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8" name="Google Shape;11668;p68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1669" name="Google Shape;11669;p68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8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68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8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8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8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68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76" name="Google Shape;11676;p68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77" name="Google Shape;11677;p68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1678" name="Google Shape;11678;p68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8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68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1" name="Google Shape;11681;p68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1682" name="Google Shape;11682;p68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68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68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68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68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7" name="Google Shape;11687;p68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1688" name="Google Shape;11688;p68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68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68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68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8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8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4" name="Google Shape;11694;p68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1695" name="Google Shape;11695;p68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8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68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68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8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8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8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2" name="Google Shape;11702;p68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1703" name="Google Shape;11703;p68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8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8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8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8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68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68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0" name="Google Shape;11710;p68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1711" name="Google Shape;11711;p68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68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8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68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8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8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7" name="Google Shape;11717;p68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1718" name="Google Shape;11718;p68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8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68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8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2" name="Google Shape;11722;p68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1723" name="Google Shape;11723;p68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8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8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68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7" name="Google Shape;11727;p68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1728" name="Google Shape;11728;p68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8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8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8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8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3" name="Google Shape;11733;p68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1734" name="Google Shape;11734;p68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8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8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8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8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68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68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1" name="Google Shape;11741;p68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1742" name="Google Shape;11742;p68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68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8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68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68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7" name="Google Shape;11747;p68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1748" name="Google Shape;11748;p68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8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68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8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8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8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4" name="Google Shape;11754;p68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1755" name="Google Shape;11755;p68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8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8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8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8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8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1" name="Google Shape;11761;p68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1762" name="Google Shape;11762;p68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68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68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68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6" name="Google Shape;11766;p68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1767" name="Google Shape;11767;p68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68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68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8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8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68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3" name="Google Shape;11773;p68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1774" name="Google Shape;11774;p68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8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8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68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8" name="Google Shape;11778;p68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1779" name="Google Shape;11779;p68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8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8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8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8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4" name="Google Shape;11784;p68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1785" name="Google Shape;11785;p68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8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8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8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9" name="Google Shape;11789;p68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1790" name="Google Shape;11790;p68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68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68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8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8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5" name="Google Shape;11795;p68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1796" name="Google Shape;11796;p68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68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68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8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8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8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8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3" name="Google Shape;11803;p68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1804" name="Google Shape;11804;p68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8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68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68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8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9" name="Google Shape;11809;p68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1810" name="Google Shape;11810;p68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8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8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8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4" name="Google Shape;11814;p68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1815" name="Google Shape;11815;p68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68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8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8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8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0" name="Google Shape;11820;p68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1821" name="Google Shape;11821;p68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8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8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68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68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6" name="Google Shape;11826;p68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1827" name="Google Shape;11827;p68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8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8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68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68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2" name="Google Shape;11832;p68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1833" name="Google Shape;11833;p68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8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8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6" name="Google Shape;11836;p68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1837" name="Google Shape;11837;p68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8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68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68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1" name="Google Shape;11841;p68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1842" name="Google Shape;11842;p68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68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8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68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68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68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8" name="Google Shape;11848;p68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1849" name="Google Shape;11849;p68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8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1" name="Google Shape;11851;p68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1852" name="Google Shape;11852;p68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8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8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8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8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8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8" name="Google Shape;11858;p68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1859" name="Google Shape;11859;p68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8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8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8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68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68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5" name="Google Shape;11865;p68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1866" name="Google Shape;11866;p68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8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8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8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8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8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8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8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8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8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6" name="Google Shape;11876;p68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1877" name="Google Shape;11877;p68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8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8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8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8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68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68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68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5" name="Google Shape;11885;p68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1886" name="Google Shape;11886;p68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68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8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8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8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8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8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8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8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68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8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8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8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8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8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68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68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8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8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8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8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8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8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9" name="Google Shape;11909;p68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1910" name="Google Shape;11910;p68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8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68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68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8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5" name="Google Shape;11915;p68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1916" name="Google Shape;11916;p68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8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8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9" name="Google Shape;11919;p68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1920" name="Google Shape;11920;p68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8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8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8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8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8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8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8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8" name="Google Shape;11928;p68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1929" name="Google Shape;11929;p68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8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8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8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68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68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68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8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7" name="Google Shape;11937;p68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1938" name="Google Shape;11938;p68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8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8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8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8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8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68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8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6" name="Google Shape;11946;p68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1947" name="Google Shape;11947;p68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8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8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68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8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8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68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68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8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8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7" name="Google Shape;11957;p68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1958" name="Google Shape;11958;p68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8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68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8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68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68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4" name="Google Shape;11964;p68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1965" name="Google Shape;11965;p68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8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8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8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8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8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1" name="Google Shape;11971;p68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1972" name="Google Shape;11972;p68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8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8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8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8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7" name="Google Shape;11977;p68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1978" name="Google Shape;11978;p68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8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8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8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8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3" name="Google Shape;11983;p68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1984" name="Google Shape;11984;p68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8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8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68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8" name="Google Shape;11988;p68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1989" name="Google Shape;11989;p68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8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8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8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68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68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5" name="Google Shape;11995;p68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1996" name="Google Shape;11996;p68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8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8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8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8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1" name="Google Shape;12001;p68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002" name="Google Shape;12002;p68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8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8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68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8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8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8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8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8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8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68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3" name="Google Shape;12013;p68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014" name="Google Shape;12014;p68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8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8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8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68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68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68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8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2" name="Google Shape;12022;p68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023" name="Google Shape;12023;p68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8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8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68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68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68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8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8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8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32" name="Google Shape;12032;p68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33" name="Google Shape;12033;p68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034" name="Google Shape;12034;p68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68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68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8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38" name="Google Shape;12038;p68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39" name="Google Shape;12039;p68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040" name="Google Shape;12040;p68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8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8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68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68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8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8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8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8" name="Google Shape;12048;p68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049" name="Google Shape;12049;p68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68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8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8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8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4" name="Google Shape;12054;p68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055" name="Google Shape;12055;p68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8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8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8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68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68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1" name="Google Shape;12061;p68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062" name="Google Shape;12062;p68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8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68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68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8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8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68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68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8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8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2" name="Google Shape;12072;p68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073" name="Google Shape;12073;p68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8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68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8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8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8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9" name="Google Shape;12079;p68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080" name="Google Shape;12080;p68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8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8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68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68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8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8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8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8" name="Google Shape;12088;p68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089" name="Google Shape;12089;p68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8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8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8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8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8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8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6" name="Google Shape;12096;p68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097" name="Google Shape;12097;p68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8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8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8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8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8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3" name="Google Shape;12103;p68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104" name="Google Shape;12104;p68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8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8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8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8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9" name="Google Shape;12109;p68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110" name="Google Shape;12110;p68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68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8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8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8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8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6" name="Google Shape;12116;p68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117" name="Google Shape;12117;p68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8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8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8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8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8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8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8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5" name="Google Shape;12125;p68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126" name="Google Shape;12126;p68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8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8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8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0" name="Google Shape;12130;p68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131" name="Google Shape;12131;p68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8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8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8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8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6" name="Google Shape;12136;p68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137" name="Google Shape;12137;p68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8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8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8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8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2" name="Google Shape;12142;p68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143" name="Google Shape;12143;p68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68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8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8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8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8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8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0" name="Google Shape;12150;p68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151" name="Google Shape;12151;p68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8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8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8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8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8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8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68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9" name="Google Shape;12159;p68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160" name="Google Shape;12160;p68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8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8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8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8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8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68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8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8" name="Google Shape;12168;p68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169" name="Google Shape;12169;p68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8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8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2" name="Google Shape;12172;p68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173" name="Google Shape;12173;p68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8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8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68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7" name="Google Shape;12177;p68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178" name="Google Shape;12178;p68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8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8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8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68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68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4" name="Google Shape;12184;p68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185" name="Google Shape;12185;p68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8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8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8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8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68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8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2" name="Google Shape;12192;p68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193" name="Google Shape;12193;p68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68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8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8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8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8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8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0" name="Google Shape;12200;p68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201" name="Google Shape;12201;p68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68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8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8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8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8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7" name="Google Shape;12207;p68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208" name="Google Shape;12208;p68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8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8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68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68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8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8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8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8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8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8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8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68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1" name="Google Shape;12221;p68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222" name="Google Shape;12222;p68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8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68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68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6" name="Google Shape;12226;p68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227" name="Google Shape;12227;p68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8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8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68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8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68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8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8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68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68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68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68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68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40" name="Google Shape;12240;p68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41" name="Google Shape;12241;p68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242" name="Google Shape;12242;p68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8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68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68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68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8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8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8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68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1" name="Google Shape;12251;p68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252" name="Google Shape;12252;p68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68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68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8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8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7" name="Google Shape;12257;p68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258" name="Google Shape;12258;p68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8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8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8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2" name="Google Shape;12262;p68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2263" name="Google Shape;12263;p68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68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8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8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8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8" name="Google Shape;12268;p68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2269" name="Google Shape;12269;p68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68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68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68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68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68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8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68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68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8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9" name="Google Shape;12279;p68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2280" name="Google Shape;12280;p68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8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8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8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8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8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68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68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8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8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8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1" name="Google Shape;12291;p68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2292" name="Google Shape;12292;p68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68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68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68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6" name="Google Shape;12296;p68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2297" name="Google Shape;12297;p68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8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8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68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68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68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3" name="Google Shape;12303;p68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2304" name="Google Shape;12304;p68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68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68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68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8" name="Google Shape;12308;p68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2309" name="Google Shape;12309;p68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8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68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68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68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4" name="Google Shape;12314;p68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2315" name="Google Shape;12315;p68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68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8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8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68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68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1" name="Google Shape;12321;p68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2322" name="Google Shape;12322;p68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68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68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68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8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8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68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9" name="Google Shape;12329;p68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2330" name="Google Shape;12330;p68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8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8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68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4" name="Google Shape;12334;p68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2335" name="Google Shape;12335;p68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8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8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8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68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0" name="Google Shape;12340;p68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2341" name="Google Shape;12341;p68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8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8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68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68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8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350" name="Shape 12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1" name="Google Shape;12351;p69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52" name="Google Shape;12352;p69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353" name="Google Shape;12353;p69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2354" name="Google Shape;12354;p69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9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69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69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69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69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9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69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69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69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69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69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9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9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69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3" name="Google Shape;12383;p69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2384" name="Google Shape;12384;p69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9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6" name="Google Shape;12386;p69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2387" name="Google Shape;12387;p69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9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9" name="Google Shape;12389;p69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2390" name="Google Shape;12390;p69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9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9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3" name="Google Shape;12393;p69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2394" name="Google Shape;12394;p69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9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9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9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9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9" name="Google Shape;12399;p69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2400" name="Google Shape;12400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9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9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9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69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69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11" name="Google Shape;12411;p69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12" name="Google Shape;12412;p69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2413" name="Google Shape;12413;p69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69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15" name="Google Shape;12415;p69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16" name="Google Shape;12416;p69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2417" name="Google Shape;12417;p69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9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69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69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9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9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9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24" name="Google Shape;12424;p69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25" name="Google Shape;12425;p69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2426" name="Google Shape;12426;p69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9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69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69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0" name="Google Shape;12430;p69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2431" name="Google Shape;12431;p69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9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69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69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9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9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9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9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9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69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9" name="Google Shape;12449;p69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2450" name="Google Shape;12450;p69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69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69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9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9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9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6" name="Google Shape;12456;p69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2457" name="Google Shape;12457;p69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9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69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69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69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9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9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9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9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6" name="Google Shape;12466;p69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2467" name="Google Shape;12467;p69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9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9" name="Google Shape;12469;p69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2470" name="Google Shape;12470;p69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9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69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3" name="Google Shape;12473;p69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2474" name="Google Shape;12474;p69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9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69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69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9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9" name="Google Shape;12479;p69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2480" name="Google Shape;12480;p69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9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82" name="Google Shape;12482;p69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83" name="Google Shape;12483;p69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2484" name="Google Shape;12484;p69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69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6" name="Google Shape;12486;p69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2487" name="Google Shape;12487;p69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9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69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69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69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9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69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4" name="Google Shape;12494;p69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2495" name="Google Shape;12495;p69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69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69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69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9" name="Google Shape;12499;p69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2500" name="Google Shape;12500;p69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69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69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69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4" name="Google Shape;12504;p69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2505" name="Google Shape;12505;p69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69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69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69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9" name="Google Shape;12509;p69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2510" name="Google Shape;12510;p69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9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69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69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14" name="Google Shape;12514;p69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15" name="Google Shape;12515;p69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2516" name="Google Shape;12516;p69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69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69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69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69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9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2" name="Google Shape;12522;p69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2523" name="Google Shape;12523;p69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69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9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9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69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69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69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0" name="Google Shape;12530;p69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2531" name="Google Shape;12531;p69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69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3" name="Google Shape;12533;p69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2534" name="Google Shape;12534;p69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9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9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69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69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69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9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41" name="Google Shape;12541;p69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2" name="Google Shape;12542;p69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43" name="Google Shape;12543;p69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2544" name="Google Shape;12544;p69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69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6" name="Google Shape;12546;p69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2547" name="Google Shape;12547;p69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69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69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69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1" name="Google Shape;12551;p69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2552" name="Google Shape;12552;p69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69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9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5" name="Google Shape;12555;p69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2556" name="Google Shape;12556;p69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9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8" name="Google Shape;12558;p69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2559" name="Google Shape;12559;p69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69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69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9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9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9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69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6" name="Google Shape;12566;p69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2567" name="Google Shape;12567;p69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69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9" name="Google Shape;12569;p69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2570" name="Google Shape;12570;p69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69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69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9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9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69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69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9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69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69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69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69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9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9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84" name="Google Shape;12584;p69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85" name="Google Shape;12585;p69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2586" name="Google Shape;12586;p69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69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8" name="Google Shape;12588;p69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2589" name="Google Shape;12589;p69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9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69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2" name="Google Shape;12592;p69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2593" name="Google Shape;12593;p69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69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69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9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69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69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69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0" name="Google Shape;12600;p69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2601" name="Google Shape;12601;p69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9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9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9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9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9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7" name="Google Shape;12607;p69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2608" name="Google Shape;12608;p69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69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9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9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9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69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69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69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69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9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9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9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9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9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69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69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69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5" name="Google Shape;12625;p69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2626" name="Google Shape;12626;p69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69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69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9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9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9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9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69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9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5" name="Google Shape;12635;p69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2636" name="Google Shape;12636;p69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9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9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9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9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1" name="Google Shape;12641;p69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2642" name="Google Shape;12642;p69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9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69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9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69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7" name="Google Shape;12647;p69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2648" name="Google Shape;12648;p69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9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9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9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9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69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69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69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69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69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8" name="Google Shape;12658;p69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2659" name="Google Shape;12659;p69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9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1" name="Google Shape;12661;p69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2662" name="Google Shape;12662;p69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9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4" name="Google Shape;12664;p69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2665" name="Google Shape;12665;p69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69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69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69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69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9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9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9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9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9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9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69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69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69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69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9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9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69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69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69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5" name="Google Shape;12685;p69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2686" name="Google Shape;12686;p69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9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9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9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9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9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9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69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69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69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69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7" name="Google Shape;12697;p69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2698" name="Google Shape;12698;p69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9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9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69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69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3" name="Google Shape;12703;p69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2704" name="Google Shape;12704;p69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9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69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69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69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9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69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1" name="Google Shape;12711;p69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2712" name="Google Shape;12712;p69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9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69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69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69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69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18" name="Google Shape;12718;p69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9" name="Google Shape;12719;p69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20" name="Google Shape;12720;p69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2721" name="Google Shape;12721;p69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69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3" name="Google Shape;12723;p69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2724" name="Google Shape;12724;p69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9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69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69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69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69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0" name="Google Shape;12730;p69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2731" name="Google Shape;12731;p69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69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9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69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69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69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9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9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69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69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1" name="Google Shape;12741;p69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2742" name="Google Shape;12742;p69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69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9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9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9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9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9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9" name="Google Shape;12749;p69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2750" name="Google Shape;12750;p69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9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9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69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9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9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69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69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9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9" name="Google Shape;12759;p69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2760" name="Google Shape;12760;p69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9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9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69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69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69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6" name="Google Shape;12766;p69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2767" name="Google Shape;12767;p69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9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69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0" name="Google Shape;12770;p69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2771" name="Google Shape;12771;p69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9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69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69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9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69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69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69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9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9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9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69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69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69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69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6" name="Google Shape;12786;p69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2787" name="Google Shape;12787;p69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69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9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69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69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9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3" name="Google Shape;12793;p69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2794" name="Google Shape;12794;p69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9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9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9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69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69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69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1" name="Google Shape;12801;p69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2802" name="Google Shape;12802;p69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69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9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69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69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9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9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9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9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69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69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9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9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9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9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7" name="Google Shape;12817;p69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2818" name="Google Shape;12818;p69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69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9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69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69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9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4" name="Google Shape;12824;p69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2825" name="Google Shape;12825;p69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69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69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69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9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9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9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9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69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69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69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69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9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8" name="Google Shape;12838;p69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2839" name="Google Shape;12839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9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9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44" name="Google Shape;12844;p69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45" name="Google Shape;12845;p69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2846" name="Google Shape;12846;p69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9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8" name="Google Shape;12848;p69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2849" name="Google Shape;12849;p69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9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1" name="Google Shape;12851;p69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2852" name="Google Shape;12852;p69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69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9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9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69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9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9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9" name="Google Shape;12859;p69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2860" name="Google Shape;12860;p69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69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9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9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9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9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9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9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9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69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9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9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69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69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69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69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69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9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9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9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9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69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69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69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84" name="Google Shape;12884;p69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85" name="Google Shape;12885;p69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2886" name="Google Shape;12886;p69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69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9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9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9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91" name="Google Shape;12891;p69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92" name="Google Shape;12892;p69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2893" name="Google Shape;12893;p69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9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69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69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9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98" name="Google Shape;12898;p69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9" name="Google Shape;12899;p69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0" name="Google Shape;12900;p69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01" name="Google Shape;12901;p69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2902" name="Google Shape;12902;p69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9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9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69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6" name="Google Shape;12906;p69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2907" name="Google Shape;12907;p69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69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69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69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9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9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9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69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9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9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7" name="Google Shape;12917;p69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2918" name="Google Shape;12918;p69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9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69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69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9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69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69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69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6" name="Google Shape;12926;p69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2927" name="Google Shape;12927;p69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9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9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69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69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2" name="Google Shape;12932;p69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2933" name="Google Shape;12933;p69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69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5" name="Google Shape;12935;p69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2936" name="Google Shape;12936;p69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9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9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69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69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9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9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9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9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9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69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0" name="Google Shape;12960;p69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2961" name="Google Shape;12961;p69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9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9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69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69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69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9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69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69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9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69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69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69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9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9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69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69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69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69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0" name="Google Shape;12980;p69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2981" name="Google Shape;12981;p69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69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9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4" name="Google Shape;12984;p69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2985" name="Google Shape;12985;p69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9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9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9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9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69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69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9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9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69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9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6" name="Google Shape;12996;p69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2997" name="Google Shape;12997;p69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9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9" name="Google Shape;12999;p69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000" name="Google Shape;13000;p69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69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69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3" name="Google Shape;13003;p69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004" name="Google Shape;13004;p69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9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9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9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9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9" name="Google Shape;13009;p69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010" name="Google Shape;13010;p69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9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9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69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9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9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6" name="Google Shape;13016;p69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017" name="Google Shape;13017;p69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9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9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9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69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69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69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4" name="Google Shape;13024;p69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025" name="Google Shape;13025;p69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9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7" name="Google Shape;13027;p69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028" name="Google Shape;13028;p69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69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9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69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9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9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9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69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69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69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69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9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757F8C"/>
        </a:solidFill>
      </p:bgPr>
    </p:bg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34"/>
          <p:cNvSpPr/>
          <p:nvPr/>
        </p:nvSpPr>
        <p:spPr>
          <a:xfrm>
            <a:off x="1812350" y="2143325"/>
            <a:ext cx="940300" cy="940942"/>
          </a:xfrm>
          <a:custGeom>
            <a:rect b="b" l="l" r="r" t="t"/>
            <a:pathLst>
              <a:path extrusionOk="0" h="8792" w="8786">
                <a:moveTo>
                  <a:pt x="4391" y="2313"/>
                </a:moveTo>
                <a:cubicBezTo>
                  <a:pt x="5541" y="2313"/>
                  <a:pt x="6475" y="3244"/>
                  <a:pt x="6475" y="4394"/>
                </a:cubicBezTo>
                <a:cubicBezTo>
                  <a:pt x="6475" y="5547"/>
                  <a:pt x="5541" y="6478"/>
                  <a:pt x="4391" y="6478"/>
                </a:cubicBezTo>
                <a:cubicBezTo>
                  <a:pt x="3242" y="6478"/>
                  <a:pt x="2311" y="5547"/>
                  <a:pt x="2311" y="4394"/>
                </a:cubicBezTo>
                <a:cubicBezTo>
                  <a:pt x="2311" y="3244"/>
                  <a:pt x="3242" y="2313"/>
                  <a:pt x="4391" y="2313"/>
                </a:cubicBezTo>
                <a:close/>
                <a:moveTo>
                  <a:pt x="3753" y="0"/>
                </a:moveTo>
                <a:lnTo>
                  <a:pt x="3753" y="1506"/>
                </a:lnTo>
                <a:cubicBezTo>
                  <a:pt x="3411" y="1580"/>
                  <a:pt x="3086" y="1718"/>
                  <a:pt x="2801" y="1901"/>
                </a:cubicBezTo>
                <a:lnTo>
                  <a:pt x="1740" y="839"/>
                </a:lnTo>
                <a:lnTo>
                  <a:pt x="833" y="1739"/>
                </a:lnTo>
                <a:lnTo>
                  <a:pt x="1898" y="2803"/>
                </a:lnTo>
                <a:cubicBezTo>
                  <a:pt x="1711" y="3093"/>
                  <a:pt x="1577" y="3414"/>
                  <a:pt x="1500" y="3756"/>
                </a:cubicBezTo>
                <a:lnTo>
                  <a:pt x="1" y="3756"/>
                </a:lnTo>
                <a:lnTo>
                  <a:pt x="1" y="5036"/>
                </a:lnTo>
                <a:lnTo>
                  <a:pt x="1500" y="5036"/>
                </a:lnTo>
                <a:cubicBezTo>
                  <a:pt x="1577" y="5378"/>
                  <a:pt x="1711" y="5699"/>
                  <a:pt x="1898" y="5988"/>
                </a:cubicBezTo>
                <a:lnTo>
                  <a:pt x="833" y="7049"/>
                </a:lnTo>
                <a:lnTo>
                  <a:pt x="1740" y="7952"/>
                </a:lnTo>
                <a:lnTo>
                  <a:pt x="2801" y="6890"/>
                </a:lnTo>
                <a:cubicBezTo>
                  <a:pt x="3086" y="7074"/>
                  <a:pt x="3411" y="7212"/>
                  <a:pt x="3753" y="7286"/>
                </a:cubicBezTo>
                <a:lnTo>
                  <a:pt x="3753" y="8791"/>
                </a:lnTo>
                <a:lnTo>
                  <a:pt x="5030" y="8791"/>
                </a:lnTo>
                <a:lnTo>
                  <a:pt x="5030" y="7286"/>
                </a:lnTo>
                <a:cubicBezTo>
                  <a:pt x="5375" y="7212"/>
                  <a:pt x="5696" y="7074"/>
                  <a:pt x="5982" y="6890"/>
                </a:cubicBezTo>
                <a:lnTo>
                  <a:pt x="7046" y="7952"/>
                </a:lnTo>
                <a:lnTo>
                  <a:pt x="7949" y="7049"/>
                </a:lnTo>
                <a:lnTo>
                  <a:pt x="6888" y="5988"/>
                </a:lnTo>
                <a:cubicBezTo>
                  <a:pt x="7072" y="5699"/>
                  <a:pt x="7205" y="5378"/>
                  <a:pt x="7283" y="5036"/>
                </a:cubicBezTo>
                <a:lnTo>
                  <a:pt x="8785" y="5036"/>
                </a:lnTo>
                <a:lnTo>
                  <a:pt x="8785" y="3756"/>
                </a:lnTo>
                <a:lnTo>
                  <a:pt x="7283" y="3756"/>
                </a:lnTo>
                <a:cubicBezTo>
                  <a:pt x="7205" y="3414"/>
                  <a:pt x="7072" y="3093"/>
                  <a:pt x="6888" y="2803"/>
                </a:cubicBezTo>
                <a:lnTo>
                  <a:pt x="7949" y="1739"/>
                </a:lnTo>
                <a:lnTo>
                  <a:pt x="7046" y="839"/>
                </a:lnTo>
                <a:lnTo>
                  <a:pt x="5982" y="1901"/>
                </a:lnTo>
                <a:cubicBezTo>
                  <a:pt x="5696" y="1718"/>
                  <a:pt x="5375" y="1580"/>
                  <a:pt x="5030" y="1506"/>
                </a:cubicBezTo>
                <a:lnTo>
                  <a:pt x="5030" y="0"/>
                </a:lnTo>
                <a:close/>
              </a:path>
            </a:pathLst>
          </a:custGeom>
          <a:solidFill>
            <a:srgbClr val="F9C35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" name="Google Shape;383;p34"/>
          <p:cNvSpPr/>
          <p:nvPr/>
        </p:nvSpPr>
        <p:spPr>
          <a:xfrm flipH="1">
            <a:off x="714000" y="2850275"/>
            <a:ext cx="8430000" cy="2293200"/>
          </a:xfrm>
          <a:prstGeom prst="snip1Rect">
            <a:avLst>
              <a:gd fmla="val 50000" name="adj"/>
            </a:avLst>
          </a:prstGeom>
          <a:solidFill>
            <a:srgbClr val="0E21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" name="Google Shape;384;p34"/>
          <p:cNvSpPr txBox="1"/>
          <p:nvPr>
            <p:ph idx="1" type="body"/>
          </p:nvPr>
        </p:nvSpPr>
        <p:spPr>
          <a:xfrm>
            <a:off x="4572000" y="2850275"/>
            <a:ext cx="3858000" cy="174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</a:t>
            </a:r>
            <a:r>
              <a:rPr lang="en"/>
              <a:t>Solar </a:t>
            </a:r>
            <a:r>
              <a:rPr lang="en"/>
              <a:t>System. In fact, it’s only a bit larger than the </a:t>
            </a:r>
            <a:r>
              <a:rPr lang="en"/>
              <a:t>Moon</a:t>
            </a:r>
            <a:endParaRPr/>
          </a:p>
        </p:txBody>
      </p:sp>
      <p:sp>
        <p:nvSpPr>
          <p:cNvPr id="385" name="Google Shape;385;p34"/>
          <p:cNvSpPr txBox="1"/>
          <p:nvPr>
            <p:ph type="ctrTitle"/>
          </p:nvPr>
        </p:nvSpPr>
        <p:spPr>
          <a:xfrm>
            <a:off x="4643650" y="382425"/>
            <a:ext cx="3786000" cy="21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  <p:grpSp>
        <p:nvGrpSpPr>
          <p:cNvPr id="386" name="Google Shape;386;p34"/>
          <p:cNvGrpSpPr/>
          <p:nvPr/>
        </p:nvGrpSpPr>
        <p:grpSpPr>
          <a:xfrm>
            <a:off x="1923361" y="991667"/>
            <a:ext cx="2284049" cy="2618685"/>
            <a:chOff x="1923361" y="991667"/>
            <a:chExt cx="2284049" cy="2618685"/>
          </a:xfrm>
        </p:grpSpPr>
        <p:grpSp>
          <p:nvGrpSpPr>
            <p:cNvPr id="387" name="Google Shape;387;p34"/>
            <p:cNvGrpSpPr/>
            <p:nvPr/>
          </p:nvGrpSpPr>
          <p:grpSpPr>
            <a:xfrm>
              <a:off x="2447609" y="1427850"/>
              <a:ext cx="1023820" cy="2182502"/>
              <a:chOff x="2002884" y="1370400"/>
              <a:chExt cx="1023820" cy="2182502"/>
            </a:xfrm>
          </p:grpSpPr>
          <p:sp>
            <p:nvSpPr>
              <p:cNvPr id="388" name="Google Shape;388;p34"/>
              <p:cNvSpPr/>
              <p:nvPr/>
            </p:nvSpPr>
            <p:spPr>
              <a:xfrm>
                <a:off x="2002884" y="1875542"/>
                <a:ext cx="395216" cy="448896"/>
              </a:xfrm>
              <a:custGeom>
                <a:rect b="b" l="l" r="r" t="t"/>
                <a:pathLst>
                  <a:path extrusionOk="0" h="4014" w="3534">
                    <a:moveTo>
                      <a:pt x="3280" y="1"/>
                    </a:moveTo>
                    <a:cubicBezTo>
                      <a:pt x="2969" y="1"/>
                      <a:pt x="2422" y="129"/>
                      <a:pt x="1936" y="897"/>
                    </a:cubicBezTo>
                    <a:cubicBezTo>
                      <a:pt x="1605" y="1415"/>
                      <a:pt x="1255" y="1923"/>
                      <a:pt x="861" y="2399"/>
                    </a:cubicBezTo>
                    <a:cubicBezTo>
                      <a:pt x="843" y="2424"/>
                      <a:pt x="825" y="2442"/>
                      <a:pt x="808" y="2466"/>
                    </a:cubicBezTo>
                    <a:lnTo>
                      <a:pt x="272" y="3101"/>
                    </a:lnTo>
                    <a:cubicBezTo>
                      <a:pt x="0" y="3425"/>
                      <a:pt x="169" y="3919"/>
                      <a:pt x="578" y="4014"/>
                    </a:cubicBezTo>
                    <a:lnTo>
                      <a:pt x="1668" y="3154"/>
                    </a:lnTo>
                    <a:lnTo>
                      <a:pt x="3177" y="1965"/>
                    </a:lnTo>
                    <a:lnTo>
                      <a:pt x="3533" y="33"/>
                    </a:lnTo>
                    <a:cubicBezTo>
                      <a:pt x="3533" y="33"/>
                      <a:pt x="3437" y="1"/>
                      <a:pt x="3280" y="1"/>
                    </a:cubicBez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34"/>
              <p:cNvSpPr/>
              <p:nvPr/>
            </p:nvSpPr>
            <p:spPr>
              <a:xfrm>
                <a:off x="2338043" y="1417257"/>
                <a:ext cx="401926" cy="750732"/>
              </a:xfrm>
              <a:custGeom>
                <a:rect b="b" l="l" r="r" t="t"/>
                <a:pathLst>
                  <a:path extrusionOk="0" h="6713" w="3594">
                    <a:moveTo>
                      <a:pt x="1758" y="1"/>
                    </a:moveTo>
                    <a:cubicBezTo>
                      <a:pt x="1406" y="1"/>
                      <a:pt x="1018" y="102"/>
                      <a:pt x="737" y="404"/>
                    </a:cubicBezTo>
                    <a:cubicBezTo>
                      <a:pt x="618" y="531"/>
                      <a:pt x="452" y="651"/>
                      <a:pt x="349" y="791"/>
                    </a:cubicBezTo>
                    <a:cubicBezTo>
                      <a:pt x="170" y="1042"/>
                      <a:pt x="60" y="1338"/>
                      <a:pt x="64" y="1645"/>
                    </a:cubicBezTo>
                    <a:cubicBezTo>
                      <a:pt x="71" y="2015"/>
                      <a:pt x="120" y="2396"/>
                      <a:pt x="177" y="2759"/>
                    </a:cubicBezTo>
                    <a:cubicBezTo>
                      <a:pt x="216" y="3024"/>
                      <a:pt x="279" y="3278"/>
                      <a:pt x="244" y="3545"/>
                    </a:cubicBezTo>
                    <a:cubicBezTo>
                      <a:pt x="208" y="3789"/>
                      <a:pt x="131" y="4018"/>
                      <a:pt x="96" y="4261"/>
                    </a:cubicBezTo>
                    <a:cubicBezTo>
                      <a:pt x="1" y="4893"/>
                      <a:pt x="265" y="5584"/>
                      <a:pt x="872" y="5866"/>
                    </a:cubicBezTo>
                    <a:cubicBezTo>
                      <a:pt x="1101" y="5972"/>
                      <a:pt x="1358" y="6063"/>
                      <a:pt x="1601" y="6131"/>
                    </a:cubicBezTo>
                    <a:cubicBezTo>
                      <a:pt x="1806" y="6187"/>
                      <a:pt x="2028" y="6201"/>
                      <a:pt x="2232" y="6264"/>
                    </a:cubicBezTo>
                    <a:cubicBezTo>
                      <a:pt x="2328" y="6296"/>
                      <a:pt x="2451" y="6342"/>
                      <a:pt x="2529" y="6413"/>
                    </a:cubicBezTo>
                    <a:cubicBezTo>
                      <a:pt x="2641" y="6512"/>
                      <a:pt x="2557" y="6592"/>
                      <a:pt x="2592" y="6712"/>
                    </a:cubicBezTo>
                    <a:cubicBezTo>
                      <a:pt x="2931" y="6582"/>
                      <a:pt x="3213" y="6211"/>
                      <a:pt x="3368" y="5890"/>
                    </a:cubicBezTo>
                    <a:cubicBezTo>
                      <a:pt x="3538" y="5542"/>
                      <a:pt x="3593" y="5119"/>
                      <a:pt x="3400" y="4738"/>
                    </a:cubicBezTo>
                    <a:cubicBezTo>
                      <a:pt x="2483" y="2932"/>
                      <a:pt x="3103" y="1948"/>
                      <a:pt x="3125" y="1603"/>
                    </a:cubicBezTo>
                    <a:cubicBezTo>
                      <a:pt x="3142" y="1328"/>
                      <a:pt x="3142" y="1049"/>
                      <a:pt x="3030" y="791"/>
                    </a:cubicBezTo>
                    <a:cubicBezTo>
                      <a:pt x="2942" y="576"/>
                      <a:pt x="2734" y="344"/>
                      <a:pt x="2550" y="202"/>
                    </a:cubicBezTo>
                    <a:cubicBezTo>
                      <a:pt x="2415" y="99"/>
                      <a:pt x="2105" y="1"/>
                      <a:pt x="1758" y="1"/>
                    </a:cubicBezTo>
                    <a:close/>
                  </a:path>
                </a:pathLst>
              </a:custGeom>
              <a:solidFill>
                <a:srgbClr val="0018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34"/>
              <p:cNvSpPr/>
              <p:nvPr/>
            </p:nvSpPr>
            <p:spPr>
              <a:xfrm>
                <a:off x="2631824" y="1875542"/>
                <a:ext cx="394881" cy="448896"/>
              </a:xfrm>
              <a:custGeom>
                <a:rect b="b" l="l" r="r" t="t"/>
                <a:pathLst>
                  <a:path extrusionOk="0" h="4014" w="3531">
                    <a:moveTo>
                      <a:pt x="254" y="1"/>
                    </a:moveTo>
                    <a:cubicBezTo>
                      <a:pt x="98" y="1"/>
                      <a:pt x="1" y="33"/>
                      <a:pt x="1" y="33"/>
                    </a:cubicBezTo>
                    <a:lnTo>
                      <a:pt x="357" y="1965"/>
                    </a:lnTo>
                    <a:lnTo>
                      <a:pt x="1770" y="3080"/>
                    </a:lnTo>
                    <a:lnTo>
                      <a:pt x="2955" y="4014"/>
                    </a:lnTo>
                    <a:cubicBezTo>
                      <a:pt x="3365" y="3919"/>
                      <a:pt x="3531" y="3425"/>
                      <a:pt x="3259" y="3101"/>
                    </a:cubicBezTo>
                    <a:lnTo>
                      <a:pt x="2727" y="2466"/>
                    </a:lnTo>
                    <a:cubicBezTo>
                      <a:pt x="2701" y="2438"/>
                      <a:pt x="2677" y="2409"/>
                      <a:pt x="2656" y="2381"/>
                    </a:cubicBezTo>
                    <a:cubicBezTo>
                      <a:pt x="2268" y="1913"/>
                      <a:pt x="1926" y="1408"/>
                      <a:pt x="1598" y="897"/>
                    </a:cubicBezTo>
                    <a:cubicBezTo>
                      <a:pt x="1112" y="129"/>
                      <a:pt x="565" y="1"/>
                      <a:pt x="254" y="1"/>
                    </a:cubicBez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34"/>
              <p:cNvSpPr/>
              <p:nvPr/>
            </p:nvSpPr>
            <p:spPr>
              <a:xfrm>
                <a:off x="2232027" y="2551898"/>
                <a:ext cx="606132" cy="232500"/>
              </a:xfrm>
              <a:custGeom>
                <a:rect b="b" l="l" r="r" t="t"/>
                <a:pathLst>
                  <a:path extrusionOk="0" h="2079" w="5420">
                    <a:moveTo>
                      <a:pt x="4284" y="1"/>
                    </a:moveTo>
                    <a:lnTo>
                      <a:pt x="1209" y="72"/>
                    </a:lnTo>
                    <a:cubicBezTo>
                      <a:pt x="378" y="93"/>
                      <a:pt x="0" y="1130"/>
                      <a:pt x="631" y="1676"/>
                    </a:cubicBezTo>
                    <a:lnTo>
                      <a:pt x="1071" y="2060"/>
                    </a:lnTo>
                    <a:lnTo>
                      <a:pt x="4073" y="2078"/>
                    </a:lnTo>
                    <a:cubicBezTo>
                      <a:pt x="4073" y="2078"/>
                      <a:pt x="5420" y="184"/>
                      <a:pt x="4284" y="1"/>
                    </a:cubicBez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34"/>
              <p:cNvSpPr/>
              <p:nvPr/>
            </p:nvSpPr>
            <p:spPr>
              <a:xfrm>
                <a:off x="2366001" y="1769973"/>
                <a:ext cx="302619" cy="286962"/>
              </a:xfrm>
              <a:custGeom>
                <a:rect b="b" l="l" r="r" t="t"/>
                <a:pathLst>
                  <a:path extrusionOk="0" h="2566" w="2706">
                    <a:moveTo>
                      <a:pt x="1711" y="0"/>
                    </a:moveTo>
                    <a:lnTo>
                      <a:pt x="882" y="201"/>
                    </a:lnTo>
                    <a:cubicBezTo>
                      <a:pt x="928" y="285"/>
                      <a:pt x="949" y="391"/>
                      <a:pt x="942" y="518"/>
                    </a:cubicBezTo>
                    <a:cubicBezTo>
                      <a:pt x="942" y="554"/>
                      <a:pt x="939" y="589"/>
                      <a:pt x="931" y="628"/>
                    </a:cubicBezTo>
                    <a:lnTo>
                      <a:pt x="931" y="632"/>
                    </a:lnTo>
                    <a:cubicBezTo>
                      <a:pt x="907" y="751"/>
                      <a:pt x="861" y="822"/>
                      <a:pt x="780" y="871"/>
                    </a:cubicBezTo>
                    <a:cubicBezTo>
                      <a:pt x="738" y="896"/>
                      <a:pt x="682" y="917"/>
                      <a:pt x="614" y="931"/>
                    </a:cubicBezTo>
                    <a:lnTo>
                      <a:pt x="466" y="949"/>
                    </a:lnTo>
                    <a:lnTo>
                      <a:pt x="402" y="1143"/>
                    </a:lnTo>
                    <a:cubicBezTo>
                      <a:pt x="399" y="1153"/>
                      <a:pt x="396" y="1161"/>
                      <a:pt x="392" y="1171"/>
                    </a:cubicBezTo>
                    <a:lnTo>
                      <a:pt x="0" y="2349"/>
                    </a:lnTo>
                    <a:cubicBezTo>
                      <a:pt x="71" y="2500"/>
                      <a:pt x="495" y="2566"/>
                      <a:pt x="988" y="2566"/>
                    </a:cubicBezTo>
                    <a:cubicBezTo>
                      <a:pt x="1484" y="2566"/>
                      <a:pt x="2050" y="2499"/>
                      <a:pt x="2396" y="2384"/>
                    </a:cubicBezTo>
                    <a:cubicBezTo>
                      <a:pt x="2565" y="2331"/>
                      <a:pt x="2677" y="2261"/>
                      <a:pt x="2705" y="2186"/>
                    </a:cubicBezTo>
                    <a:lnTo>
                      <a:pt x="2518" y="1788"/>
                    </a:lnTo>
                    <a:lnTo>
                      <a:pt x="2099" y="896"/>
                    </a:lnTo>
                    <a:lnTo>
                      <a:pt x="1916" y="871"/>
                    </a:lnTo>
                    <a:cubicBezTo>
                      <a:pt x="1828" y="864"/>
                      <a:pt x="1764" y="790"/>
                      <a:pt x="1764" y="702"/>
                    </a:cubicBezTo>
                    <a:cubicBezTo>
                      <a:pt x="1761" y="642"/>
                      <a:pt x="1757" y="586"/>
                      <a:pt x="1753" y="526"/>
                    </a:cubicBezTo>
                    <a:cubicBezTo>
                      <a:pt x="1750" y="462"/>
                      <a:pt x="1746" y="399"/>
                      <a:pt x="1740" y="339"/>
                    </a:cubicBezTo>
                    <a:lnTo>
                      <a:pt x="1711" y="0"/>
                    </a:lnTo>
                    <a:close/>
                  </a:path>
                </a:pathLst>
              </a:custGeom>
              <a:solidFill>
                <a:srgbClr val="FD857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34"/>
              <p:cNvSpPr/>
              <p:nvPr/>
            </p:nvSpPr>
            <p:spPr>
              <a:xfrm>
                <a:off x="2258419" y="1867378"/>
                <a:ext cx="469697" cy="793004"/>
              </a:xfrm>
              <a:custGeom>
                <a:rect b="b" l="l" r="r" t="t"/>
                <a:pathLst>
                  <a:path extrusionOk="0" h="7091" w="4200">
                    <a:moveTo>
                      <a:pt x="2878" y="0"/>
                    </a:moveTo>
                    <a:lnTo>
                      <a:pt x="2401" y="1485"/>
                    </a:lnTo>
                    <a:lnTo>
                      <a:pt x="1576" y="60"/>
                    </a:lnTo>
                    <a:lnTo>
                      <a:pt x="1428" y="78"/>
                    </a:lnTo>
                    <a:cubicBezTo>
                      <a:pt x="1348" y="78"/>
                      <a:pt x="1266" y="81"/>
                      <a:pt x="1185" y="88"/>
                    </a:cubicBezTo>
                    <a:cubicBezTo>
                      <a:pt x="1019" y="96"/>
                      <a:pt x="871" y="117"/>
                      <a:pt x="751" y="155"/>
                    </a:cubicBezTo>
                    <a:lnTo>
                      <a:pt x="786" y="540"/>
                    </a:lnTo>
                    <a:lnTo>
                      <a:pt x="804" y="1128"/>
                    </a:lnTo>
                    <a:cubicBezTo>
                      <a:pt x="786" y="1284"/>
                      <a:pt x="751" y="1442"/>
                      <a:pt x="702" y="1594"/>
                    </a:cubicBezTo>
                    <a:cubicBezTo>
                      <a:pt x="638" y="1777"/>
                      <a:pt x="607" y="1968"/>
                      <a:pt x="607" y="2158"/>
                    </a:cubicBezTo>
                    <a:cubicBezTo>
                      <a:pt x="607" y="2384"/>
                      <a:pt x="649" y="2614"/>
                      <a:pt x="737" y="2825"/>
                    </a:cubicBezTo>
                    <a:lnTo>
                      <a:pt x="1009" y="3477"/>
                    </a:lnTo>
                    <a:lnTo>
                      <a:pt x="1051" y="3576"/>
                    </a:lnTo>
                    <a:cubicBezTo>
                      <a:pt x="1107" y="3710"/>
                      <a:pt x="1136" y="3847"/>
                      <a:pt x="1143" y="3985"/>
                    </a:cubicBezTo>
                    <a:cubicBezTo>
                      <a:pt x="1157" y="4183"/>
                      <a:pt x="1122" y="4380"/>
                      <a:pt x="1040" y="4560"/>
                    </a:cubicBezTo>
                    <a:lnTo>
                      <a:pt x="0" y="6245"/>
                    </a:lnTo>
                    <a:cubicBezTo>
                      <a:pt x="790" y="6797"/>
                      <a:pt x="1536" y="7091"/>
                      <a:pt x="2230" y="7091"/>
                    </a:cubicBezTo>
                    <a:cubicBezTo>
                      <a:pt x="2943" y="7091"/>
                      <a:pt x="3602" y="6781"/>
                      <a:pt x="4200" y="6122"/>
                    </a:cubicBezTo>
                    <a:lnTo>
                      <a:pt x="3358" y="4772"/>
                    </a:lnTo>
                    <a:cubicBezTo>
                      <a:pt x="3308" y="4694"/>
                      <a:pt x="3276" y="4606"/>
                      <a:pt x="3269" y="4514"/>
                    </a:cubicBezTo>
                    <a:cubicBezTo>
                      <a:pt x="3265" y="4464"/>
                      <a:pt x="3265" y="4412"/>
                      <a:pt x="3265" y="4359"/>
                    </a:cubicBezTo>
                    <a:cubicBezTo>
                      <a:pt x="3265" y="4253"/>
                      <a:pt x="3276" y="4150"/>
                      <a:pt x="3308" y="4066"/>
                    </a:cubicBezTo>
                    <a:lnTo>
                      <a:pt x="3523" y="3643"/>
                    </a:lnTo>
                    <a:lnTo>
                      <a:pt x="3784" y="3132"/>
                    </a:lnTo>
                    <a:cubicBezTo>
                      <a:pt x="4038" y="2638"/>
                      <a:pt x="4200" y="2010"/>
                      <a:pt x="3963" y="1530"/>
                    </a:cubicBezTo>
                    <a:cubicBezTo>
                      <a:pt x="3731" y="1058"/>
                      <a:pt x="3830" y="356"/>
                      <a:pt x="3654" y="75"/>
                    </a:cubicBezTo>
                    <a:cubicBezTo>
                      <a:pt x="3527" y="35"/>
                      <a:pt x="3385" y="18"/>
                      <a:pt x="3231" y="18"/>
                    </a:cubicBezTo>
                    <a:cubicBezTo>
                      <a:pt x="3191" y="18"/>
                      <a:pt x="3151" y="19"/>
                      <a:pt x="3110" y="21"/>
                    </a:cubicBezTo>
                    <a:lnTo>
                      <a:pt x="3107" y="21"/>
                    </a:lnTo>
                    <a:lnTo>
                      <a:pt x="2878" y="0"/>
                    </a:ln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34"/>
              <p:cNvSpPr/>
              <p:nvPr/>
            </p:nvSpPr>
            <p:spPr>
              <a:xfrm>
                <a:off x="2225988" y="1874088"/>
                <a:ext cx="220198" cy="782492"/>
              </a:xfrm>
              <a:custGeom>
                <a:rect b="b" l="l" r="r" t="t"/>
                <a:pathLst>
                  <a:path extrusionOk="0" h="6997" w="1969">
                    <a:moveTo>
                      <a:pt x="1743" y="0"/>
                    </a:moveTo>
                    <a:lnTo>
                      <a:pt x="1595" y="18"/>
                    </a:lnTo>
                    <a:cubicBezTo>
                      <a:pt x="1511" y="21"/>
                      <a:pt x="1433" y="21"/>
                      <a:pt x="1351" y="28"/>
                    </a:cubicBezTo>
                    <a:cubicBezTo>
                      <a:pt x="1186" y="36"/>
                      <a:pt x="1037" y="57"/>
                      <a:pt x="918" y="95"/>
                    </a:cubicBezTo>
                    <a:lnTo>
                      <a:pt x="953" y="480"/>
                    </a:lnTo>
                    <a:lnTo>
                      <a:pt x="971" y="1068"/>
                    </a:lnTo>
                    <a:cubicBezTo>
                      <a:pt x="953" y="1224"/>
                      <a:pt x="918" y="1382"/>
                      <a:pt x="868" y="1534"/>
                    </a:cubicBezTo>
                    <a:cubicBezTo>
                      <a:pt x="805" y="1717"/>
                      <a:pt x="773" y="1908"/>
                      <a:pt x="773" y="2102"/>
                    </a:cubicBezTo>
                    <a:cubicBezTo>
                      <a:pt x="773" y="2324"/>
                      <a:pt x="816" y="2554"/>
                      <a:pt x="904" y="2765"/>
                    </a:cubicBezTo>
                    <a:cubicBezTo>
                      <a:pt x="1119" y="3290"/>
                      <a:pt x="1168" y="3890"/>
                      <a:pt x="1045" y="4450"/>
                    </a:cubicBezTo>
                    <a:cubicBezTo>
                      <a:pt x="956" y="4849"/>
                      <a:pt x="784" y="5223"/>
                      <a:pt x="520" y="5537"/>
                    </a:cubicBezTo>
                    <a:cubicBezTo>
                      <a:pt x="432" y="5638"/>
                      <a:pt x="1" y="6040"/>
                      <a:pt x="173" y="6182"/>
                    </a:cubicBezTo>
                    <a:cubicBezTo>
                      <a:pt x="699" y="6584"/>
                      <a:pt x="1320" y="6866"/>
                      <a:pt x="1968" y="6997"/>
                    </a:cubicBezTo>
                    <a:cubicBezTo>
                      <a:pt x="1835" y="6460"/>
                      <a:pt x="1726" y="5918"/>
                      <a:pt x="1648" y="5374"/>
                    </a:cubicBezTo>
                    <a:cubicBezTo>
                      <a:pt x="1532" y="4556"/>
                      <a:pt x="1485" y="3731"/>
                      <a:pt x="1500" y="2906"/>
                    </a:cubicBezTo>
                    <a:cubicBezTo>
                      <a:pt x="1511" y="2486"/>
                      <a:pt x="1532" y="2063"/>
                      <a:pt x="1574" y="1644"/>
                    </a:cubicBezTo>
                    <a:cubicBezTo>
                      <a:pt x="1595" y="1436"/>
                      <a:pt x="1616" y="1224"/>
                      <a:pt x="1644" y="1016"/>
                    </a:cubicBezTo>
                    <a:cubicBezTo>
                      <a:pt x="1669" y="829"/>
                      <a:pt x="1747" y="599"/>
                      <a:pt x="1736" y="417"/>
                    </a:cubicBezTo>
                    <a:cubicBezTo>
                      <a:pt x="1718" y="180"/>
                      <a:pt x="1743" y="0"/>
                      <a:pt x="1743" y="0"/>
                    </a:cubicBez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34"/>
              <p:cNvSpPr/>
              <p:nvPr/>
            </p:nvSpPr>
            <p:spPr>
              <a:xfrm>
                <a:off x="2576579" y="1867378"/>
                <a:ext cx="169762" cy="787189"/>
              </a:xfrm>
              <a:custGeom>
                <a:rect b="b" l="l" r="r" t="t"/>
                <a:pathLst>
                  <a:path extrusionOk="0" h="7039" w="1518">
                    <a:moveTo>
                      <a:pt x="160" y="0"/>
                    </a:moveTo>
                    <a:cubicBezTo>
                      <a:pt x="160" y="0"/>
                      <a:pt x="1305" y="699"/>
                      <a:pt x="0" y="7039"/>
                    </a:cubicBezTo>
                    <a:cubicBezTo>
                      <a:pt x="526" y="6926"/>
                      <a:pt x="1020" y="6626"/>
                      <a:pt x="1478" y="6122"/>
                    </a:cubicBezTo>
                    <a:cubicBezTo>
                      <a:pt x="1517" y="6079"/>
                      <a:pt x="1182" y="5632"/>
                      <a:pt x="1147" y="5582"/>
                    </a:cubicBezTo>
                    <a:cubicBezTo>
                      <a:pt x="780" y="5029"/>
                      <a:pt x="643" y="4331"/>
                      <a:pt x="830" y="3693"/>
                    </a:cubicBezTo>
                    <a:cubicBezTo>
                      <a:pt x="918" y="3382"/>
                      <a:pt x="1097" y="3107"/>
                      <a:pt x="1206" y="2807"/>
                    </a:cubicBezTo>
                    <a:cubicBezTo>
                      <a:pt x="1359" y="2409"/>
                      <a:pt x="1439" y="1929"/>
                      <a:pt x="1242" y="1530"/>
                    </a:cubicBezTo>
                    <a:cubicBezTo>
                      <a:pt x="1013" y="1058"/>
                      <a:pt x="1108" y="356"/>
                      <a:pt x="931" y="75"/>
                    </a:cubicBezTo>
                    <a:cubicBezTo>
                      <a:pt x="805" y="35"/>
                      <a:pt x="663" y="18"/>
                      <a:pt x="511" y="18"/>
                    </a:cubicBezTo>
                    <a:cubicBezTo>
                      <a:pt x="472" y="18"/>
                      <a:pt x="432" y="19"/>
                      <a:pt x="392" y="21"/>
                    </a:cubicBezTo>
                    <a:lnTo>
                      <a:pt x="386" y="21"/>
                    </a:lnTo>
                    <a:lnTo>
                      <a:pt x="160" y="0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34"/>
              <p:cNvSpPr/>
              <p:nvPr/>
            </p:nvSpPr>
            <p:spPr>
              <a:xfrm>
                <a:off x="2335694" y="1449129"/>
                <a:ext cx="369942" cy="362449"/>
              </a:xfrm>
              <a:custGeom>
                <a:rect b="b" l="l" r="r" t="t"/>
                <a:pathLst>
                  <a:path extrusionOk="0" h="3241" w="3308">
                    <a:moveTo>
                      <a:pt x="1612" y="1"/>
                    </a:moveTo>
                    <a:cubicBezTo>
                      <a:pt x="1578" y="1"/>
                      <a:pt x="1545" y="3"/>
                      <a:pt x="1510" y="6"/>
                    </a:cubicBezTo>
                    <a:cubicBezTo>
                      <a:pt x="1439" y="13"/>
                      <a:pt x="1368" y="34"/>
                      <a:pt x="1301" y="70"/>
                    </a:cubicBezTo>
                    <a:cubicBezTo>
                      <a:pt x="1171" y="122"/>
                      <a:pt x="1054" y="210"/>
                      <a:pt x="953" y="348"/>
                    </a:cubicBezTo>
                    <a:cubicBezTo>
                      <a:pt x="709" y="623"/>
                      <a:pt x="512" y="1022"/>
                      <a:pt x="427" y="1398"/>
                    </a:cubicBezTo>
                    <a:cubicBezTo>
                      <a:pt x="371" y="1366"/>
                      <a:pt x="312" y="1346"/>
                      <a:pt x="259" y="1346"/>
                    </a:cubicBezTo>
                    <a:cubicBezTo>
                      <a:pt x="255" y="1346"/>
                      <a:pt x="251" y="1346"/>
                      <a:pt x="247" y="1346"/>
                    </a:cubicBezTo>
                    <a:cubicBezTo>
                      <a:pt x="60" y="1364"/>
                      <a:pt x="1" y="1660"/>
                      <a:pt x="50" y="1885"/>
                    </a:cubicBezTo>
                    <a:cubicBezTo>
                      <a:pt x="117" y="2168"/>
                      <a:pt x="332" y="2259"/>
                      <a:pt x="530" y="2316"/>
                    </a:cubicBezTo>
                    <a:cubicBezTo>
                      <a:pt x="621" y="2503"/>
                      <a:pt x="751" y="2689"/>
                      <a:pt x="899" y="2845"/>
                    </a:cubicBezTo>
                    <a:cubicBezTo>
                      <a:pt x="1059" y="3028"/>
                      <a:pt x="1259" y="3165"/>
                      <a:pt x="1488" y="3218"/>
                    </a:cubicBezTo>
                    <a:cubicBezTo>
                      <a:pt x="1495" y="3222"/>
                      <a:pt x="1503" y="3222"/>
                      <a:pt x="1510" y="3226"/>
                    </a:cubicBezTo>
                    <a:cubicBezTo>
                      <a:pt x="1520" y="3229"/>
                      <a:pt x="1534" y="3232"/>
                      <a:pt x="1549" y="3232"/>
                    </a:cubicBezTo>
                    <a:cubicBezTo>
                      <a:pt x="1559" y="3236"/>
                      <a:pt x="1566" y="3236"/>
                      <a:pt x="1576" y="3236"/>
                    </a:cubicBezTo>
                    <a:cubicBezTo>
                      <a:pt x="1583" y="3236"/>
                      <a:pt x="1591" y="3239"/>
                      <a:pt x="1598" y="3239"/>
                    </a:cubicBezTo>
                    <a:cubicBezTo>
                      <a:pt x="1609" y="3239"/>
                      <a:pt x="1623" y="3241"/>
                      <a:pt x="1636" y="3241"/>
                    </a:cubicBezTo>
                    <a:cubicBezTo>
                      <a:pt x="1642" y="3241"/>
                      <a:pt x="1648" y="3241"/>
                      <a:pt x="1654" y="3239"/>
                    </a:cubicBezTo>
                    <a:cubicBezTo>
                      <a:pt x="1660" y="3241"/>
                      <a:pt x="1666" y="3241"/>
                      <a:pt x="1672" y="3241"/>
                    </a:cubicBezTo>
                    <a:cubicBezTo>
                      <a:pt x="1683" y="3241"/>
                      <a:pt x="1695" y="3239"/>
                      <a:pt x="1707" y="3239"/>
                    </a:cubicBezTo>
                    <a:cubicBezTo>
                      <a:pt x="1714" y="3239"/>
                      <a:pt x="1721" y="3236"/>
                      <a:pt x="1728" y="3236"/>
                    </a:cubicBezTo>
                    <a:cubicBezTo>
                      <a:pt x="1739" y="3236"/>
                      <a:pt x="1749" y="3236"/>
                      <a:pt x="1757" y="3232"/>
                    </a:cubicBezTo>
                    <a:cubicBezTo>
                      <a:pt x="1770" y="3232"/>
                      <a:pt x="1785" y="3229"/>
                      <a:pt x="1799" y="3226"/>
                    </a:cubicBezTo>
                    <a:cubicBezTo>
                      <a:pt x="1802" y="3222"/>
                      <a:pt x="1809" y="3222"/>
                      <a:pt x="1816" y="3218"/>
                    </a:cubicBezTo>
                    <a:cubicBezTo>
                      <a:pt x="2049" y="3165"/>
                      <a:pt x="2250" y="3028"/>
                      <a:pt x="2405" y="2845"/>
                    </a:cubicBezTo>
                    <a:cubicBezTo>
                      <a:pt x="2553" y="2689"/>
                      <a:pt x="2683" y="2503"/>
                      <a:pt x="2776" y="2316"/>
                    </a:cubicBezTo>
                    <a:cubicBezTo>
                      <a:pt x="2976" y="2259"/>
                      <a:pt x="3191" y="2168"/>
                      <a:pt x="3255" y="1885"/>
                    </a:cubicBezTo>
                    <a:cubicBezTo>
                      <a:pt x="3308" y="1660"/>
                      <a:pt x="3245" y="1364"/>
                      <a:pt x="3057" y="1346"/>
                    </a:cubicBezTo>
                    <a:cubicBezTo>
                      <a:pt x="3054" y="1346"/>
                      <a:pt x="3050" y="1346"/>
                      <a:pt x="3045" y="1346"/>
                    </a:cubicBezTo>
                    <a:cubicBezTo>
                      <a:pt x="2992" y="1346"/>
                      <a:pt x="2933" y="1366"/>
                      <a:pt x="2878" y="1398"/>
                    </a:cubicBezTo>
                    <a:cubicBezTo>
                      <a:pt x="2793" y="1022"/>
                      <a:pt x="2595" y="623"/>
                      <a:pt x="2353" y="348"/>
                    </a:cubicBezTo>
                    <a:cubicBezTo>
                      <a:pt x="2250" y="210"/>
                      <a:pt x="2133" y="122"/>
                      <a:pt x="2003" y="70"/>
                    </a:cubicBezTo>
                    <a:cubicBezTo>
                      <a:pt x="1936" y="34"/>
                      <a:pt x="1866" y="13"/>
                      <a:pt x="1795" y="6"/>
                    </a:cubicBezTo>
                    <a:cubicBezTo>
                      <a:pt x="1760" y="3"/>
                      <a:pt x="1726" y="1"/>
                      <a:pt x="1694" y="1"/>
                    </a:cubicBezTo>
                    <a:cubicBezTo>
                      <a:pt x="1680" y="1"/>
                      <a:pt x="1667" y="1"/>
                      <a:pt x="1654" y="2"/>
                    </a:cubicBezTo>
                    <a:cubicBezTo>
                      <a:pt x="1640" y="1"/>
                      <a:pt x="1626" y="1"/>
                      <a:pt x="1612" y="1"/>
                    </a:cubicBezTo>
                    <a:close/>
                  </a:path>
                </a:pathLst>
              </a:custGeom>
              <a:solidFill>
                <a:srgbClr val="FFAC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34"/>
              <p:cNvSpPr/>
              <p:nvPr/>
            </p:nvSpPr>
            <p:spPr>
              <a:xfrm>
                <a:off x="2435895" y="1594510"/>
                <a:ext cx="46634" cy="21360"/>
              </a:xfrm>
              <a:custGeom>
                <a:rect b="b" l="l" r="r" t="t"/>
                <a:pathLst>
                  <a:path extrusionOk="0" h="191" w="417">
                    <a:moveTo>
                      <a:pt x="245" y="0"/>
                    </a:moveTo>
                    <a:cubicBezTo>
                      <a:pt x="126" y="0"/>
                      <a:pt x="44" y="82"/>
                      <a:pt x="10" y="141"/>
                    </a:cubicBezTo>
                    <a:cubicBezTo>
                      <a:pt x="0" y="155"/>
                      <a:pt x="3" y="176"/>
                      <a:pt x="21" y="187"/>
                    </a:cubicBezTo>
                    <a:cubicBezTo>
                      <a:pt x="27" y="189"/>
                      <a:pt x="32" y="190"/>
                      <a:pt x="38" y="190"/>
                    </a:cubicBezTo>
                    <a:cubicBezTo>
                      <a:pt x="49" y="190"/>
                      <a:pt x="60" y="185"/>
                      <a:pt x="67" y="173"/>
                    </a:cubicBezTo>
                    <a:cubicBezTo>
                      <a:pt x="70" y="170"/>
                      <a:pt x="130" y="69"/>
                      <a:pt x="247" y="69"/>
                    </a:cubicBezTo>
                    <a:cubicBezTo>
                      <a:pt x="280" y="69"/>
                      <a:pt x="317" y="77"/>
                      <a:pt x="360" y="98"/>
                    </a:cubicBezTo>
                    <a:cubicBezTo>
                      <a:pt x="366" y="101"/>
                      <a:pt x="372" y="102"/>
                      <a:pt x="378" y="102"/>
                    </a:cubicBezTo>
                    <a:cubicBezTo>
                      <a:pt x="389" y="102"/>
                      <a:pt x="399" y="98"/>
                      <a:pt x="405" y="88"/>
                    </a:cubicBezTo>
                    <a:lnTo>
                      <a:pt x="405" y="85"/>
                    </a:lnTo>
                    <a:cubicBezTo>
                      <a:pt x="416" y="67"/>
                      <a:pt x="409" y="49"/>
                      <a:pt x="391" y="39"/>
                    </a:cubicBezTo>
                    <a:cubicBezTo>
                      <a:pt x="338" y="11"/>
                      <a:pt x="289" y="0"/>
                      <a:pt x="245" y="0"/>
                    </a:cubicBezTo>
                    <a:close/>
                  </a:path>
                </a:pathLst>
              </a:custGeom>
              <a:solidFill>
                <a:srgbClr val="0018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34"/>
              <p:cNvSpPr/>
              <p:nvPr/>
            </p:nvSpPr>
            <p:spPr>
              <a:xfrm>
                <a:off x="2627462" y="1590484"/>
                <a:ext cx="30195" cy="77053"/>
              </a:xfrm>
              <a:custGeom>
                <a:rect b="b" l="l" r="r" t="t"/>
                <a:pathLst>
                  <a:path extrusionOk="0" h="689" w="270">
                    <a:moveTo>
                      <a:pt x="269" y="1"/>
                    </a:moveTo>
                    <a:lnTo>
                      <a:pt x="1" y="611"/>
                    </a:lnTo>
                    <a:lnTo>
                      <a:pt x="50" y="689"/>
                    </a:lnTo>
                    <a:lnTo>
                      <a:pt x="269" y="134"/>
                    </a:lnTo>
                    <a:lnTo>
                      <a:pt x="269" y="1"/>
                    </a:lnTo>
                    <a:close/>
                  </a:path>
                </a:pathLst>
              </a:custGeom>
              <a:solidFill>
                <a:srgbClr val="0018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34"/>
              <p:cNvSpPr/>
              <p:nvPr/>
            </p:nvSpPr>
            <p:spPr>
              <a:xfrm>
                <a:off x="2532517" y="1541390"/>
                <a:ext cx="155895" cy="462875"/>
              </a:xfrm>
              <a:custGeom>
                <a:rect b="b" l="l" r="r" t="t"/>
                <a:pathLst>
                  <a:path extrusionOk="0" h="4139" w="1394">
                    <a:moveTo>
                      <a:pt x="928" y="1"/>
                    </a:moveTo>
                    <a:cubicBezTo>
                      <a:pt x="890" y="1"/>
                      <a:pt x="850" y="6"/>
                      <a:pt x="811" y="17"/>
                    </a:cubicBezTo>
                    <a:lnTo>
                      <a:pt x="804" y="17"/>
                    </a:lnTo>
                    <a:cubicBezTo>
                      <a:pt x="878" y="341"/>
                      <a:pt x="871" y="1734"/>
                      <a:pt x="733" y="1974"/>
                    </a:cubicBezTo>
                    <a:cubicBezTo>
                      <a:pt x="568" y="2266"/>
                      <a:pt x="0" y="2588"/>
                      <a:pt x="225" y="3039"/>
                    </a:cubicBezTo>
                    <a:cubicBezTo>
                      <a:pt x="328" y="3239"/>
                      <a:pt x="508" y="3314"/>
                      <a:pt x="462" y="3603"/>
                    </a:cubicBezTo>
                    <a:cubicBezTo>
                      <a:pt x="412" y="3903"/>
                      <a:pt x="173" y="3987"/>
                      <a:pt x="3" y="4136"/>
                    </a:cubicBezTo>
                    <a:cubicBezTo>
                      <a:pt x="29" y="4138"/>
                      <a:pt x="54" y="4139"/>
                      <a:pt x="79" y="4139"/>
                    </a:cubicBezTo>
                    <a:cubicBezTo>
                      <a:pt x="479" y="4139"/>
                      <a:pt x="887" y="3856"/>
                      <a:pt x="1139" y="3511"/>
                    </a:cubicBezTo>
                    <a:cubicBezTo>
                      <a:pt x="1266" y="3342"/>
                      <a:pt x="1301" y="3081"/>
                      <a:pt x="1241" y="2858"/>
                    </a:cubicBezTo>
                    <a:cubicBezTo>
                      <a:pt x="1167" y="2583"/>
                      <a:pt x="1089" y="2393"/>
                      <a:pt x="1135" y="2090"/>
                    </a:cubicBezTo>
                    <a:cubicBezTo>
                      <a:pt x="1164" y="1896"/>
                      <a:pt x="1245" y="1706"/>
                      <a:pt x="1287" y="1515"/>
                    </a:cubicBezTo>
                    <a:cubicBezTo>
                      <a:pt x="1312" y="1420"/>
                      <a:pt x="1343" y="920"/>
                      <a:pt x="1375" y="485"/>
                    </a:cubicBezTo>
                    <a:cubicBezTo>
                      <a:pt x="1394" y="219"/>
                      <a:pt x="1181" y="1"/>
                      <a:pt x="928" y="1"/>
                    </a:cubicBezTo>
                    <a:close/>
                  </a:path>
                </a:pathLst>
              </a:custGeom>
              <a:solidFill>
                <a:srgbClr val="0018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34"/>
              <p:cNvSpPr/>
              <p:nvPr/>
            </p:nvSpPr>
            <p:spPr>
              <a:xfrm>
                <a:off x="2726097" y="2201978"/>
                <a:ext cx="297027" cy="281930"/>
              </a:xfrm>
              <a:custGeom>
                <a:rect b="b" l="l" r="r" t="t"/>
                <a:pathLst>
                  <a:path extrusionOk="0" h="2521" w="2656">
                    <a:moveTo>
                      <a:pt x="2118" y="0"/>
                    </a:moveTo>
                    <a:cubicBezTo>
                      <a:pt x="1409" y="0"/>
                      <a:pt x="343" y="1769"/>
                      <a:pt x="343" y="1769"/>
                    </a:cubicBezTo>
                    <a:lnTo>
                      <a:pt x="78" y="2068"/>
                    </a:lnTo>
                    <a:lnTo>
                      <a:pt x="60" y="2089"/>
                    </a:lnTo>
                    <a:cubicBezTo>
                      <a:pt x="43" y="2111"/>
                      <a:pt x="22" y="2125"/>
                      <a:pt x="1" y="2135"/>
                    </a:cubicBezTo>
                    <a:lnTo>
                      <a:pt x="145" y="2520"/>
                    </a:lnTo>
                    <a:lnTo>
                      <a:pt x="374" y="2368"/>
                    </a:lnTo>
                    <a:lnTo>
                      <a:pt x="769" y="2107"/>
                    </a:lnTo>
                    <a:lnTo>
                      <a:pt x="2247" y="1134"/>
                    </a:lnTo>
                    <a:cubicBezTo>
                      <a:pt x="2631" y="880"/>
                      <a:pt x="2656" y="323"/>
                      <a:pt x="2289" y="40"/>
                    </a:cubicBezTo>
                    <a:cubicBezTo>
                      <a:pt x="2235" y="13"/>
                      <a:pt x="2178" y="0"/>
                      <a:pt x="2118" y="0"/>
                    </a:cubicBezTo>
                    <a:close/>
                  </a:path>
                </a:pathLst>
              </a:custGeom>
              <a:solidFill>
                <a:srgbClr val="FFAC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34"/>
              <p:cNvSpPr/>
              <p:nvPr/>
            </p:nvSpPr>
            <p:spPr>
              <a:xfrm>
                <a:off x="2531623" y="2419713"/>
                <a:ext cx="210692" cy="131068"/>
              </a:xfrm>
              <a:custGeom>
                <a:rect b="b" l="l" r="r" t="t"/>
                <a:pathLst>
                  <a:path extrusionOk="0" h="1172" w="1884">
                    <a:moveTo>
                      <a:pt x="919" y="1"/>
                    </a:moveTo>
                    <a:cubicBezTo>
                      <a:pt x="818" y="1"/>
                      <a:pt x="719" y="40"/>
                      <a:pt x="643" y="111"/>
                    </a:cubicBezTo>
                    <a:lnTo>
                      <a:pt x="544" y="202"/>
                    </a:lnTo>
                    <a:cubicBezTo>
                      <a:pt x="459" y="284"/>
                      <a:pt x="0" y="1070"/>
                      <a:pt x="0" y="1070"/>
                    </a:cubicBezTo>
                    <a:cubicBezTo>
                      <a:pt x="44" y="1142"/>
                      <a:pt x="128" y="1171"/>
                      <a:pt x="229" y="1171"/>
                    </a:cubicBezTo>
                    <a:cubicBezTo>
                      <a:pt x="566" y="1171"/>
                      <a:pt x="1098" y="844"/>
                      <a:pt x="1020" y="668"/>
                    </a:cubicBezTo>
                    <a:lnTo>
                      <a:pt x="1672" y="650"/>
                    </a:lnTo>
                    <a:cubicBezTo>
                      <a:pt x="1735" y="647"/>
                      <a:pt x="1799" y="629"/>
                      <a:pt x="1852" y="594"/>
                    </a:cubicBezTo>
                    <a:lnTo>
                      <a:pt x="1884" y="573"/>
                    </a:lnTo>
                    <a:lnTo>
                      <a:pt x="1740" y="188"/>
                    </a:lnTo>
                    <a:cubicBezTo>
                      <a:pt x="1709" y="206"/>
                      <a:pt x="1674" y="215"/>
                      <a:pt x="1639" y="215"/>
                    </a:cubicBezTo>
                    <a:cubicBezTo>
                      <a:pt x="1616" y="215"/>
                      <a:pt x="1592" y="211"/>
                      <a:pt x="1570" y="202"/>
                    </a:cubicBezTo>
                    <a:lnTo>
                      <a:pt x="1052" y="23"/>
                    </a:lnTo>
                    <a:cubicBezTo>
                      <a:pt x="1008" y="8"/>
                      <a:pt x="963" y="1"/>
                      <a:pt x="919" y="1"/>
                    </a:cubicBezTo>
                    <a:close/>
                  </a:path>
                </a:pathLst>
              </a:custGeom>
              <a:solidFill>
                <a:srgbClr val="FFAC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34"/>
              <p:cNvSpPr/>
              <p:nvPr/>
            </p:nvSpPr>
            <p:spPr>
              <a:xfrm>
                <a:off x="2006798" y="2201978"/>
                <a:ext cx="297027" cy="281930"/>
              </a:xfrm>
              <a:custGeom>
                <a:rect b="b" l="l" r="r" t="t"/>
                <a:pathLst>
                  <a:path extrusionOk="0" h="2521" w="2656">
                    <a:moveTo>
                      <a:pt x="538" y="0"/>
                    </a:moveTo>
                    <a:cubicBezTo>
                      <a:pt x="478" y="0"/>
                      <a:pt x="421" y="13"/>
                      <a:pt x="367" y="40"/>
                    </a:cubicBezTo>
                    <a:cubicBezTo>
                      <a:pt x="1" y="323"/>
                      <a:pt x="22" y="880"/>
                      <a:pt x="409" y="1134"/>
                    </a:cubicBezTo>
                    <a:lnTo>
                      <a:pt x="1887" y="2107"/>
                    </a:lnTo>
                    <a:lnTo>
                      <a:pt x="2281" y="2368"/>
                    </a:lnTo>
                    <a:lnTo>
                      <a:pt x="2511" y="2520"/>
                    </a:lnTo>
                    <a:lnTo>
                      <a:pt x="2656" y="2135"/>
                    </a:lnTo>
                    <a:cubicBezTo>
                      <a:pt x="2631" y="2125"/>
                      <a:pt x="2613" y="2111"/>
                      <a:pt x="2595" y="2089"/>
                    </a:cubicBezTo>
                    <a:lnTo>
                      <a:pt x="2578" y="2068"/>
                    </a:lnTo>
                    <a:lnTo>
                      <a:pt x="2314" y="1769"/>
                    </a:lnTo>
                    <a:cubicBezTo>
                      <a:pt x="2314" y="1769"/>
                      <a:pt x="1247" y="0"/>
                      <a:pt x="538" y="0"/>
                    </a:cubicBezTo>
                    <a:close/>
                  </a:path>
                </a:pathLst>
              </a:custGeom>
              <a:solidFill>
                <a:srgbClr val="FFAC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34"/>
              <p:cNvSpPr/>
              <p:nvPr/>
            </p:nvSpPr>
            <p:spPr>
              <a:xfrm>
                <a:off x="2287495" y="2419713"/>
                <a:ext cx="210692" cy="131068"/>
              </a:xfrm>
              <a:custGeom>
                <a:rect b="b" l="l" r="r" t="t"/>
                <a:pathLst>
                  <a:path extrusionOk="0" h="1172" w="1884">
                    <a:moveTo>
                      <a:pt x="964" y="1"/>
                    </a:moveTo>
                    <a:cubicBezTo>
                      <a:pt x="920" y="1"/>
                      <a:pt x="876" y="8"/>
                      <a:pt x="834" y="23"/>
                    </a:cubicBezTo>
                    <a:lnTo>
                      <a:pt x="315" y="202"/>
                    </a:lnTo>
                    <a:cubicBezTo>
                      <a:pt x="291" y="211"/>
                      <a:pt x="267" y="215"/>
                      <a:pt x="244" y="215"/>
                    </a:cubicBezTo>
                    <a:cubicBezTo>
                      <a:pt x="209" y="215"/>
                      <a:pt x="175" y="206"/>
                      <a:pt x="146" y="188"/>
                    </a:cubicBezTo>
                    <a:lnTo>
                      <a:pt x="1" y="573"/>
                    </a:lnTo>
                    <a:lnTo>
                      <a:pt x="33" y="594"/>
                    </a:lnTo>
                    <a:cubicBezTo>
                      <a:pt x="85" y="629"/>
                      <a:pt x="149" y="647"/>
                      <a:pt x="212" y="650"/>
                    </a:cubicBezTo>
                    <a:lnTo>
                      <a:pt x="865" y="668"/>
                    </a:lnTo>
                    <a:cubicBezTo>
                      <a:pt x="786" y="844"/>
                      <a:pt x="1319" y="1171"/>
                      <a:pt x="1656" y="1171"/>
                    </a:cubicBezTo>
                    <a:cubicBezTo>
                      <a:pt x="1757" y="1171"/>
                      <a:pt x="1840" y="1142"/>
                      <a:pt x="1884" y="1070"/>
                    </a:cubicBezTo>
                    <a:cubicBezTo>
                      <a:pt x="1884" y="1070"/>
                      <a:pt x="1426" y="284"/>
                      <a:pt x="1341" y="202"/>
                    </a:cubicBezTo>
                    <a:lnTo>
                      <a:pt x="1242" y="111"/>
                    </a:lnTo>
                    <a:cubicBezTo>
                      <a:pt x="1166" y="40"/>
                      <a:pt x="1066" y="1"/>
                      <a:pt x="964" y="1"/>
                    </a:cubicBezTo>
                    <a:close/>
                  </a:path>
                </a:pathLst>
              </a:custGeom>
              <a:solidFill>
                <a:srgbClr val="FFAC9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34"/>
              <p:cNvSpPr/>
              <p:nvPr/>
            </p:nvSpPr>
            <p:spPr>
              <a:xfrm>
                <a:off x="2218495" y="2313362"/>
                <a:ext cx="581864" cy="347128"/>
              </a:xfrm>
              <a:custGeom>
                <a:rect b="b" l="l" r="r" t="t"/>
                <a:pathLst>
                  <a:path extrusionOk="0" h="3104" w="5203">
                    <a:moveTo>
                      <a:pt x="269" y="1"/>
                    </a:moveTo>
                    <a:cubicBezTo>
                      <a:pt x="118" y="1"/>
                      <a:pt x="1" y="135"/>
                      <a:pt x="25" y="283"/>
                    </a:cubicBezTo>
                    <a:lnTo>
                      <a:pt x="385" y="2701"/>
                    </a:lnTo>
                    <a:cubicBezTo>
                      <a:pt x="294" y="2723"/>
                      <a:pt x="227" y="2804"/>
                      <a:pt x="227" y="2899"/>
                    </a:cubicBezTo>
                    <a:cubicBezTo>
                      <a:pt x="227" y="3012"/>
                      <a:pt x="318" y="3103"/>
                      <a:pt x="431" y="3103"/>
                    </a:cubicBezTo>
                    <a:lnTo>
                      <a:pt x="4740" y="3103"/>
                    </a:lnTo>
                    <a:cubicBezTo>
                      <a:pt x="4853" y="3103"/>
                      <a:pt x="4945" y="3012"/>
                      <a:pt x="4945" y="2899"/>
                    </a:cubicBezTo>
                    <a:cubicBezTo>
                      <a:pt x="4945" y="2789"/>
                      <a:pt x="4857" y="2698"/>
                      <a:pt x="4747" y="2695"/>
                    </a:cubicBezTo>
                    <a:lnTo>
                      <a:pt x="5178" y="289"/>
                    </a:lnTo>
                    <a:cubicBezTo>
                      <a:pt x="5202" y="138"/>
                      <a:pt x="5086" y="1"/>
                      <a:pt x="493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34"/>
              <p:cNvSpPr/>
              <p:nvPr/>
            </p:nvSpPr>
            <p:spPr>
              <a:xfrm>
                <a:off x="2482752" y="2451809"/>
                <a:ext cx="72244" cy="65869"/>
              </a:xfrm>
              <a:custGeom>
                <a:rect b="b" l="l" r="r" t="t"/>
                <a:pathLst>
                  <a:path extrusionOk="0" h="589" w="646">
                    <a:moveTo>
                      <a:pt x="323" y="0"/>
                    </a:moveTo>
                    <a:cubicBezTo>
                      <a:pt x="248" y="0"/>
                      <a:pt x="173" y="28"/>
                      <a:pt x="117" y="85"/>
                    </a:cubicBezTo>
                    <a:cubicBezTo>
                      <a:pt x="1" y="202"/>
                      <a:pt x="1" y="388"/>
                      <a:pt x="117" y="501"/>
                    </a:cubicBezTo>
                    <a:cubicBezTo>
                      <a:pt x="173" y="559"/>
                      <a:pt x="248" y="588"/>
                      <a:pt x="323" y="588"/>
                    </a:cubicBezTo>
                    <a:cubicBezTo>
                      <a:pt x="398" y="588"/>
                      <a:pt x="473" y="559"/>
                      <a:pt x="530" y="501"/>
                    </a:cubicBezTo>
                    <a:cubicBezTo>
                      <a:pt x="646" y="388"/>
                      <a:pt x="646" y="202"/>
                      <a:pt x="530" y="85"/>
                    </a:cubicBezTo>
                    <a:cubicBezTo>
                      <a:pt x="473" y="28"/>
                      <a:pt x="398" y="0"/>
                      <a:pt x="323" y="0"/>
                    </a:cubicBez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34"/>
              <p:cNvSpPr/>
              <p:nvPr/>
            </p:nvSpPr>
            <p:spPr>
              <a:xfrm>
                <a:off x="2246900" y="2554694"/>
                <a:ext cx="492622" cy="809779"/>
              </a:xfrm>
              <a:custGeom>
                <a:rect b="b" l="l" r="r" t="t"/>
                <a:pathLst>
                  <a:path extrusionOk="0" h="7241" w="4405">
                    <a:moveTo>
                      <a:pt x="787" y="1"/>
                    </a:moveTo>
                    <a:cubicBezTo>
                      <a:pt x="586" y="1"/>
                      <a:pt x="399" y="81"/>
                      <a:pt x="261" y="212"/>
                    </a:cubicBezTo>
                    <a:cubicBezTo>
                      <a:pt x="124" y="343"/>
                      <a:pt x="36" y="526"/>
                      <a:pt x="33" y="727"/>
                    </a:cubicBezTo>
                    <a:cubicBezTo>
                      <a:pt x="1" y="1873"/>
                      <a:pt x="710" y="2934"/>
                      <a:pt x="1891" y="4415"/>
                    </a:cubicBezTo>
                    <a:cubicBezTo>
                      <a:pt x="2370" y="5019"/>
                      <a:pt x="3516" y="6640"/>
                      <a:pt x="3975" y="7237"/>
                    </a:cubicBezTo>
                    <a:lnTo>
                      <a:pt x="3975" y="7240"/>
                    </a:lnTo>
                    <a:lnTo>
                      <a:pt x="4405" y="6891"/>
                    </a:lnTo>
                    <a:lnTo>
                      <a:pt x="2860" y="3696"/>
                    </a:lnTo>
                    <a:lnTo>
                      <a:pt x="1803" y="674"/>
                    </a:lnTo>
                    <a:cubicBezTo>
                      <a:pt x="1630" y="265"/>
                      <a:pt x="1231" y="1"/>
                      <a:pt x="787" y="1"/>
                    </a:cubicBezTo>
                    <a:close/>
                  </a:path>
                </a:pathLst>
              </a:custGeom>
              <a:solidFill>
                <a:srgbClr val="A8ADB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34"/>
              <p:cNvSpPr/>
              <p:nvPr/>
            </p:nvSpPr>
            <p:spPr>
              <a:xfrm>
                <a:off x="2691430" y="3325211"/>
                <a:ext cx="182958" cy="227691"/>
              </a:xfrm>
              <a:custGeom>
                <a:rect b="b" l="l" r="r" t="t"/>
                <a:pathLst>
                  <a:path extrusionOk="0" h="2036" w="1636">
                    <a:moveTo>
                      <a:pt x="430" y="1"/>
                    </a:moveTo>
                    <a:lnTo>
                      <a:pt x="0" y="350"/>
                    </a:lnTo>
                    <a:cubicBezTo>
                      <a:pt x="21" y="432"/>
                      <a:pt x="49" y="509"/>
                      <a:pt x="74" y="583"/>
                    </a:cubicBezTo>
                    <a:cubicBezTo>
                      <a:pt x="306" y="1249"/>
                      <a:pt x="670" y="1609"/>
                      <a:pt x="941" y="1895"/>
                    </a:cubicBezTo>
                    <a:cubicBezTo>
                      <a:pt x="1037" y="1993"/>
                      <a:pt x="1147" y="2036"/>
                      <a:pt x="1248" y="2036"/>
                    </a:cubicBezTo>
                    <a:cubicBezTo>
                      <a:pt x="1460" y="2036"/>
                      <a:pt x="1635" y="1845"/>
                      <a:pt x="1559" y="1570"/>
                    </a:cubicBezTo>
                    <a:cubicBezTo>
                      <a:pt x="1375" y="904"/>
                      <a:pt x="1146" y="604"/>
                      <a:pt x="560" y="103"/>
                    </a:cubicBezTo>
                    <a:cubicBezTo>
                      <a:pt x="522" y="72"/>
                      <a:pt x="480" y="36"/>
                      <a:pt x="438" y="1"/>
                    </a:cubicBezTo>
                    <a:lnTo>
                      <a:pt x="433" y="4"/>
                    </a:lnTo>
                    <a:lnTo>
                      <a:pt x="430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34"/>
              <p:cNvSpPr/>
              <p:nvPr/>
            </p:nvSpPr>
            <p:spPr>
              <a:xfrm>
                <a:off x="2284811" y="2554694"/>
                <a:ext cx="493852" cy="809779"/>
              </a:xfrm>
              <a:custGeom>
                <a:rect b="b" l="l" r="r" t="t"/>
                <a:pathLst>
                  <a:path extrusionOk="0" h="7241" w="4416">
                    <a:moveTo>
                      <a:pt x="3629" y="1"/>
                    </a:moveTo>
                    <a:cubicBezTo>
                      <a:pt x="3185" y="1"/>
                      <a:pt x="2786" y="265"/>
                      <a:pt x="2614" y="674"/>
                    </a:cubicBezTo>
                    <a:lnTo>
                      <a:pt x="1556" y="3696"/>
                    </a:lnTo>
                    <a:lnTo>
                      <a:pt x="7" y="6894"/>
                    </a:lnTo>
                    <a:lnTo>
                      <a:pt x="4" y="6891"/>
                    </a:lnTo>
                    <a:cubicBezTo>
                      <a:pt x="4" y="6894"/>
                      <a:pt x="0" y="6894"/>
                      <a:pt x="0" y="6894"/>
                    </a:cubicBezTo>
                    <a:lnTo>
                      <a:pt x="441" y="7240"/>
                    </a:lnTo>
                    <a:lnTo>
                      <a:pt x="441" y="7237"/>
                    </a:lnTo>
                    <a:cubicBezTo>
                      <a:pt x="900" y="6640"/>
                      <a:pt x="2046" y="5019"/>
                      <a:pt x="2525" y="4415"/>
                    </a:cubicBezTo>
                    <a:cubicBezTo>
                      <a:pt x="3710" y="2934"/>
                      <a:pt x="4416" y="1873"/>
                      <a:pt x="4383" y="727"/>
                    </a:cubicBezTo>
                    <a:cubicBezTo>
                      <a:pt x="4380" y="526"/>
                      <a:pt x="4292" y="343"/>
                      <a:pt x="4154" y="212"/>
                    </a:cubicBezTo>
                    <a:cubicBezTo>
                      <a:pt x="4017" y="81"/>
                      <a:pt x="3830" y="1"/>
                      <a:pt x="3629" y="1"/>
                    </a:cubicBezTo>
                    <a:close/>
                  </a:path>
                </a:pathLst>
              </a:custGeom>
              <a:solidFill>
                <a:srgbClr val="A8ADB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34"/>
              <p:cNvSpPr/>
              <p:nvPr/>
            </p:nvSpPr>
            <p:spPr>
              <a:xfrm>
                <a:off x="2151284" y="3325659"/>
                <a:ext cx="182958" cy="227244"/>
              </a:xfrm>
              <a:custGeom>
                <a:rect b="b" l="l" r="r" t="t"/>
                <a:pathLst>
                  <a:path extrusionOk="0" h="2032" w="1636">
                    <a:moveTo>
                      <a:pt x="1194" y="0"/>
                    </a:moveTo>
                    <a:cubicBezTo>
                      <a:pt x="1116" y="64"/>
                      <a:pt x="1046" y="124"/>
                      <a:pt x="983" y="180"/>
                    </a:cubicBezTo>
                    <a:cubicBezTo>
                      <a:pt x="465" y="635"/>
                      <a:pt x="249" y="935"/>
                      <a:pt x="76" y="1566"/>
                    </a:cubicBezTo>
                    <a:cubicBezTo>
                      <a:pt x="0" y="1841"/>
                      <a:pt x="176" y="2032"/>
                      <a:pt x="389" y="2032"/>
                    </a:cubicBezTo>
                    <a:cubicBezTo>
                      <a:pt x="490" y="2032"/>
                      <a:pt x="599" y="1989"/>
                      <a:pt x="693" y="1891"/>
                    </a:cubicBezTo>
                    <a:cubicBezTo>
                      <a:pt x="955" y="1619"/>
                      <a:pt x="1293" y="1277"/>
                      <a:pt x="1526" y="670"/>
                    </a:cubicBezTo>
                    <a:cubicBezTo>
                      <a:pt x="1565" y="571"/>
                      <a:pt x="1603" y="462"/>
                      <a:pt x="1635" y="346"/>
                    </a:cubicBezTo>
                    <a:lnTo>
                      <a:pt x="1194" y="0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34"/>
              <p:cNvSpPr/>
              <p:nvPr/>
            </p:nvSpPr>
            <p:spPr>
              <a:xfrm>
                <a:off x="2351798" y="1396569"/>
                <a:ext cx="325097" cy="601771"/>
              </a:xfrm>
              <a:custGeom>
                <a:rect b="b" l="l" r="r" t="t"/>
                <a:pathLst>
                  <a:path extrusionOk="0" h="5381" w="2907">
                    <a:moveTo>
                      <a:pt x="1579" y="0"/>
                    </a:moveTo>
                    <a:cubicBezTo>
                      <a:pt x="1221" y="0"/>
                      <a:pt x="0" y="237"/>
                      <a:pt x="0" y="1728"/>
                    </a:cubicBezTo>
                    <a:cubicBezTo>
                      <a:pt x="0" y="1992"/>
                      <a:pt x="138" y="2507"/>
                      <a:pt x="195" y="2757"/>
                    </a:cubicBezTo>
                    <a:cubicBezTo>
                      <a:pt x="241" y="2947"/>
                      <a:pt x="322" y="3138"/>
                      <a:pt x="350" y="3333"/>
                    </a:cubicBezTo>
                    <a:cubicBezTo>
                      <a:pt x="396" y="3635"/>
                      <a:pt x="314" y="3829"/>
                      <a:pt x="241" y="4101"/>
                    </a:cubicBezTo>
                    <a:cubicBezTo>
                      <a:pt x="181" y="4323"/>
                      <a:pt x="216" y="4584"/>
                      <a:pt x="343" y="4753"/>
                    </a:cubicBezTo>
                    <a:cubicBezTo>
                      <a:pt x="598" y="5098"/>
                      <a:pt x="1006" y="5381"/>
                      <a:pt x="1403" y="5381"/>
                    </a:cubicBezTo>
                    <a:cubicBezTo>
                      <a:pt x="1428" y="5381"/>
                      <a:pt x="1453" y="5380"/>
                      <a:pt x="1478" y="5377"/>
                    </a:cubicBezTo>
                    <a:cubicBezTo>
                      <a:pt x="1309" y="5229"/>
                      <a:pt x="1069" y="5144"/>
                      <a:pt x="1024" y="4845"/>
                    </a:cubicBezTo>
                    <a:cubicBezTo>
                      <a:pt x="978" y="4555"/>
                      <a:pt x="1154" y="4485"/>
                      <a:pt x="1260" y="4280"/>
                    </a:cubicBezTo>
                    <a:cubicBezTo>
                      <a:pt x="1486" y="3829"/>
                      <a:pt x="918" y="3509"/>
                      <a:pt x="749" y="3216"/>
                    </a:cubicBezTo>
                    <a:cubicBezTo>
                      <a:pt x="551" y="2867"/>
                      <a:pt x="618" y="2193"/>
                      <a:pt x="826" y="1879"/>
                    </a:cubicBezTo>
                    <a:cubicBezTo>
                      <a:pt x="1084" y="1484"/>
                      <a:pt x="1457" y="1541"/>
                      <a:pt x="1768" y="1276"/>
                    </a:cubicBezTo>
                    <a:cubicBezTo>
                      <a:pt x="1820" y="1230"/>
                      <a:pt x="1867" y="1181"/>
                      <a:pt x="1905" y="1132"/>
                    </a:cubicBezTo>
                    <a:cubicBezTo>
                      <a:pt x="1944" y="1178"/>
                      <a:pt x="1983" y="1223"/>
                      <a:pt x="2010" y="1255"/>
                    </a:cubicBezTo>
                    <a:cubicBezTo>
                      <a:pt x="2092" y="1347"/>
                      <a:pt x="2194" y="1403"/>
                      <a:pt x="2303" y="1449"/>
                    </a:cubicBezTo>
                    <a:cubicBezTo>
                      <a:pt x="2420" y="1499"/>
                      <a:pt x="2536" y="1520"/>
                      <a:pt x="2600" y="1643"/>
                    </a:cubicBezTo>
                    <a:cubicBezTo>
                      <a:pt x="2649" y="1735"/>
                      <a:pt x="2632" y="1865"/>
                      <a:pt x="2628" y="1961"/>
                    </a:cubicBezTo>
                    <a:cubicBezTo>
                      <a:pt x="2907" y="1752"/>
                      <a:pt x="2868" y="1382"/>
                      <a:pt x="2755" y="1090"/>
                    </a:cubicBezTo>
                    <a:cubicBezTo>
                      <a:pt x="2654" y="828"/>
                      <a:pt x="2429" y="529"/>
                      <a:pt x="2120" y="529"/>
                    </a:cubicBezTo>
                    <a:cubicBezTo>
                      <a:pt x="2116" y="529"/>
                      <a:pt x="2113" y="529"/>
                      <a:pt x="2109" y="529"/>
                    </a:cubicBezTo>
                    <a:cubicBezTo>
                      <a:pt x="2109" y="408"/>
                      <a:pt x="2078" y="275"/>
                      <a:pt x="1961" y="148"/>
                    </a:cubicBezTo>
                    <a:cubicBezTo>
                      <a:pt x="1867" y="49"/>
                      <a:pt x="1761" y="14"/>
                      <a:pt x="1637" y="3"/>
                    </a:cubicBezTo>
                    <a:cubicBezTo>
                      <a:pt x="1622" y="1"/>
                      <a:pt x="1602" y="0"/>
                      <a:pt x="1579" y="0"/>
                    </a:cubicBezTo>
                    <a:close/>
                  </a:path>
                </a:pathLst>
              </a:custGeom>
              <a:solidFill>
                <a:srgbClr val="0018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34"/>
              <p:cNvSpPr/>
              <p:nvPr/>
            </p:nvSpPr>
            <p:spPr>
              <a:xfrm>
                <a:off x="2363652" y="1525063"/>
                <a:ext cx="307316" cy="86111"/>
              </a:xfrm>
              <a:custGeom>
                <a:rect b="b" l="l" r="r" t="t"/>
                <a:pathLst>
                  <a:path extrusionOk="0" h="770" w="2748">
                    <a:moveTo>
                      <a:pt x="0" y="0"/>
                    </a:moveTo>
                    <a:cubicBezTo>
                      <a:pt x="0" y="29"/>
                      <a:pt x="0" y="53"/>
                      <a:pt x="5" y="78"/>
                    </a:cubicBezTo>
                    <a:cubicBezTo>
                      <a:pt x="11" y="184"/>
                      <a:pt x="32" y="279"/>
                      <a:pt x="68" y="367"/>
                    </a:cubicBezTo>
                    <a:cubicBezTo>
                      <a:pt x="163" y="607"/>
                      <a:pt x="350" y="769"/>
                      <a:pt x="561" y="769"/>
                    </a:cubicBezTo>
                    <a:lnTo>
                      <a:pt x="2187" y="769"/>
                    </a:lnTo>
                    <a:cubicBezTo>
                      <a:pt x="2342" y="769"/>
                      <a:pt x="2483" y="681"/>
                      <a:pt x="2586" y="543"/>
                    </a:cubicBezTo>
                    <a:cubicBezTo>
                      <a:pt x="2620" y="491"/>
                      <a:pt x="2656" y="431"/>
                      <a:pt x="2681" y="367"/>
                    </a:cubicBezTo>
                    <a:cubicBezTo>
                      <a:pt x="2726" y="258"/>
                      <a:pt x="2747" y="135"/>
                      <a:pt x="2747" y="0"/>
                    </a:cubicBez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34"/>
              <p:cNvSpPr/>
              <p:nvPr/>
            </p:nvSpPr>
            <p:spPr>
              <a:xfrm>
                <a:off x="2345200" y="1370400"/>
                <a:ext cx="344332" cy="223777"/>
              </a:xfrm>
              <a:custGeom>
                <a:rect b="b" l="l" r="r" t="t"/>
                <a:pathLst>
                  <a:path extrusionOk="0" h="2001" w="3079">
                    <a:moveTo>
                      <a:pt x="1545" y="1"/>
                    </a:moveTo>
                    <a:cubicBezTo>
                      <a:pt x="1326" y="1"/>
                      <a:pt x="1125" y="43"/>
                      <a:pt x="941" y="118"/>
                    </a:cubicBezTo>
                    <a:cubicBezTo>
                      <a:pt x="645" y="240"/>
                      <a:pt x="402" y="452"/>
                      <a:pt x="240" y="720"/>
                    </a:cubicBezTo>
                    <a:cubicBezTo>
                      <a:pt x="88" y="964"/>
                      <a:pt x="0" y="1256"/>
                      <a:pt x="0" y="1573"/>
                    </a:cubicBezTo>
                    <a:cubicBezTo>
                      <a:pt x="0" y="1606"/>
                      <a:pt x="17" y="2001"/>
                      <a:pt x="17" y="2001"/>
                    </a:cubicBezTo>
                    <a:cubicBezTo>
                      <a:pt x="560" y="1692"/>
                      <a:pt x="1085" y="1539"/>
                      <a:pt x="1594" y="1539"/>
                    </a:cubicBezTo>
                    <a:cubicBezTo>
                      <a:pt x="2105" y="1539"/>
                      <a:pt x="2600" y="1694"/>
                      <a:pt x="3078" y="2001"/>
                    </a:cubicBezTo>
                    <a:cubicBezTo>
                      <a:pt x="3078" y="2001"/>
                      <a:pt x="3075" y="1733"/>
                      <a:pt x="3075" y="1591"/>
                    </a:cubicBezTo>
                    <a:cubicBezTo>
                      <a:pt x="3075" y="1303"/>
                      <a:pt x="3005" y="1034"/>
                      <a:pt x="2881" y="802"/>
                    </a:cubicBezTo>
                    <a:cubicBezTo>
                      <a:pt x="2725" y="509"/>
                      <a:pt x="2486" y="276"/>
                      <a:pt x="2183" y="139"/>
                    </a:cubicBezTo>
                    <a:cubicBezTo>
                      <a:pt x="1992" y="50"/>
                      <a:pt x="1778" y="1"/>
                      <a:pt x="1545" y="1"/>
                    </a:cubicBez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34"/>
              <p:cNvSpPr/>
              <p:nvPr/>
            </p:nvSpPr>
            <p:spPr>
              <a:xfrm>
                <a:off x="2371928" y="1383484"/>
                <a:ext cx="92038" cy="141692"/>
              </a:xfrm>
              <a:custGeom>
                <a:rect b="b" l="l" r="r" t="t"/>
                <a:pathLst>
                  <a:path extrusionOk="0" h="1267" w="823">
                    <a:moveTo>
                      <a:pt x="702" y="1"/>
                    </a:moveTo>
                    <a:cubicBezTo>
                      <a:pt x="406" y="123"/>
                      <a:pt x="163" y="335"/>
                      <a:pt x="1" y="603"/>
                    </a:cubicBezTo>
                    <a:cubicBezTo>
                      <a:pt x="22" y="779"/>
                      <a:pt x="79" y="942"/>
                      <a:pt x="167" y="1111"/>
                    </a:cubicBezTo>
                    <a:cubicBezTo>
                      <a:pt x="222" y="1220"/>
                      <a:pt x="297" y="1266"/>
                      <a:pt x="371" y="1266"/>
                    </a:cubicBezTo>
                    <a:cubicBezTo>
                      <a:pt x="470" y="1266"/>
                      <a:pt x="572" y="1186"/>
                      <a:pt x="635" y="1059"/>
                    </a:cubicBezTo>
                    <a:cubicBezTo>
                      <a:pt x="769" y="787"/>
                      <a:pt x="823" y="420"/>
                      <a:pt x="745" y="128"/>
                    </a:cubicBezTo>
                    <a:cubicBezTo>
                      <a:pt x="735" y="81"/>
                      <a:pt x="720" y="39"/>
                      <a:pt x="702" y="1"/>
                    </a:cubicBez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34"/>
              <p:cNvSpPr/>
              <p:nvPr/>
            </p:nvSpPr>
            <p:spPr>
              <a:xfrm>
                <a:off x="2576579" y="1385833"/>
                <a:ext cx="90920" cy="139343"/>
              </a:xfrm>
              <a:custGeom>
                <a:rect b="b" l="l" r="r" t="t"/>
                <a:pathLst>
                  <a:path extrusionOk="0" h="1246" w="813">
                    <a:moveTo>
                      <a:pt x="114" y="1"/>
                    </a:moveTo>
                    <a:cubicBezTo>
                      <a:pt x="99" y="32"/>
                      <a:pt x="89" y="68"/>
                      <a:pt x="78" y="107"/>
                    </a:cubicBezTo>
                    <a:cubicBezTo>
                      <a:pt x="0" y="399"/>
                      <a:pt x="54" y="766"/>
                      <a:pt x="191" y="1038"/>
                    </a:cubicBezTo>
                    <a:cubicBezTo>
                      <a:pt x="254" y="1165"/>
                      <a:pt x="353" y="1245"/>
                      <a:pt x="452" y="1245"/>
                    </a:cubicBezTo>
                    <a:cubicBezTo>
                      <a:pt x="526" y="1245"/>
                      <a:pt x="604" y="1199"/>
                      <a:pt x="661" y="1090"/>
                    </a:cubicBezTo>
                    <a:cubicBezTo>
                      <a:pt x="734" y="949"/>
                      <a:pt x="783" y="808"/>
                      <a:pt x="812" y="664"/>
                    </a:cubicBezTo>
                    <a:cubicBezTo>
                      <a:pt x="656" y="371"/>
                      <a:pt x="417" y="138"/>
                      <a:pt x="114" y="1"/>
                    </a:cubicBezTo>
                    <a:close/>
                  </a:path>
                </a:pathLst>
              </a:custGeom>
              <a:solidFill>
                <a:srgbClr val="FFF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5" name="Google Shape;415;p34"/>
            <p:cNvGrpSpPr/>
            <p:nvPr/>
          </p:nvGrpSpPr>
          <p:grpSpPr>
            <a:xfrm>
              <a:off x="1923361" y="991667"/>
              <a:ext cx="436422" cy="436187"/>
              <a:chOff x="2011175" y="420675"/>
              <a:chExt cx="139050" cy="138975"/>
            </a:xfrm>
          </p:grpSpPr>
          <p:sp>
            <p:nvSpPr>
              <p:cNvPr id="416" name="Google Shape;416;p34"/>
              <p:cNvSpPr/>
              <p:nvPr/>
            </p:nvSpPr>
            <p:spPr>
              <a:xfrm>
                <a:off x="2076600" y="420675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34"/>
              <p:cNvSpPr/>
              <p:nvPr/>
            </p:nvSpPr>
            <p:spPr>
              <a:xfrm>
                <a:off x="2076600" y="514750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34"/>
              <p:cNvSpPr/>
              <p:nvPr/>
            </p:nvSpPr>
            <p:spPr>
              <a:xfrm>
                <a:off x="210532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34"/>
              <p:cNvSpPr/>
              <p:nvPr/>
            </p:nvSpPr>
            <p:spPr>
              <a:xfrm>
                <a:off x="201117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0" name="Google Shape;420;p34"/>
            <p:cNvGrpSpPr/>
            <p:nvPr/>
          </p:nvGrpSpPr>
          <p:grpSpPr>
            <a:xfrm>
              <a:off x="3837704" y="1681954"/>
              <a:ext cx="369706" cy="369493"/>
              <a:chOff x="2011175" y="420675"/>
              <a:chExt cx="139050" cy="138975"/>
            </a:xfrm>
          </p:grpSpPr>
          <p:sp>
            <p:nvSpPr>
              <p:cNvPr id="421" name="Google Shape;421;p34"/>
              <p:cNvSpPr/>
              <p:nvPr/>
            </p:nvSpPr>
            <p:spPr>
              <a:xfrm>
                <a:off x="2076600" y="420675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34"/>
              <p:cNvSpPr/>
              <p:nvPr/>
            </p:nvSpPr>
            <p:spPr>
              <a:xfrm>
                <a:off x="2076600" y="514750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34"/>
              <p:cNvSpPr/>
              <p:nvPr/>
            </p:nvSpPr>
            <p:spPr>
              <a:xfrm>
                <a:off x="210532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34"/>
              <p:cNvSpPr/>
              <p:nvPr/>
            </p:nvSpPr>
            <p:spPr>
              <a:xfrm>
                <a:off x="201117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043" name="Shape 13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4" name="Google Shape;13044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45" name="Google Shape;13045;p70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046" name="Google Shape;13046;p70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70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70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70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70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70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2" name="Google Shape;13052;p70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053" name="Google Shape;13053;p70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70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70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70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7" name="Google Shape;13057;p70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058" name="Google Shape;13058;p70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70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70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1" name="Google Shape;13061;p70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062" name="Google Shape;13062;p70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0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0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5" name="Google Shape;13065;p70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066" name="Google Shape;13066;p70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70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70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0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0" name="Google Shape;13070;p70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071" name="Google Shape;13071;p70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70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70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70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5" name="Google Shape;13075;p70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076" name="Google Shape;13076;p70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70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70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70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70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1" name="Google Shape;13081;p70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082" name="Google Shape;13082;p70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0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70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70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70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70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8" name="Google Shape;13088;p70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089" name="Google Shape;13089;p70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70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70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2" name="Google Shape;13092;p70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093" name="Google Shape;13093;p70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70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95" name="Google Shape;13095;p70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6" name="Google Shape;13096;p70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97" name="Google Shape;13097;p70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098" name="Google Shape;13098;p70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70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0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1" name="Google Shape;13101;p70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102" name="Google Shape;13102;p70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70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70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05" name="Google Shape;13105;p70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06" name="Google Shape;13106;p70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107" name="Google Shape;13107;p70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70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09" name="Google Shape;13109;p70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0" name="Google Shape;13110;p70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11" name="Google Shape;13111;p70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112" name="Google Shape;13112;p70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70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0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5" name="Google Shape;13115;p70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116" name="Google Shape;13116;p70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70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70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19" name="Google Shape;13119;p70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0" name="Google Shape;13120;p70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21" name="Google Shape;13121;p70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122" name="Google Shape;13122;p70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70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70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70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70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70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8" name="Google Shape;13128;p70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129" name="Google Shape;13129;p70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70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1" name="Google Shape;13131;p70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132" name="Google Shape;13132;p70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70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4" name="Google Shape;13134;p70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135" name="Google Shape;13135;p70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70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7" name="Google Shape;13137;p70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138" name="Google Shape;13138;p70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70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0" name="Google Shape;13140;p70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141" name="Google Shape;13141;p70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70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3" name="Google Shape;13143;p70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144" name="Google Shape;13144;p70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70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70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70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70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9" name="Google Shape;13149;p70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150" name="Google Shape;13150;p70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70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2" name="Google Shape;13152;p70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153" name="Google Shape;13153;p70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70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55" name="Google Shape;13155;p70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56" name="Google Shape;13156;p70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157" name="Google Shape;13157;p70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70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9" name="Google Shape;13159;p70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160" name="Google Shape;13160;p70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70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70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70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4" name="Google Shape;13164;p70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165" name="Google Shape;13165;p70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70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67" name="Google Shape;13167;p70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8" name="Google Shape;13168;p70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69" name="Google Shape;13169;p70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170" name="Google Shape;13170;p70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70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72" name="Google Shape;13172;p70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73" name="Google Shape;13173;p70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174" name="Google Shape;13174;p70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70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70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70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70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79" name="Google Shape;13179;p70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80" name="Google Shape;13180;p70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181" name="Google Shape;13181;p70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70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70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4" name="Google Shape;13184;p70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185" name="Google Shape;13185;p70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70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70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8" name="Google Shape;13188;p70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189" name="Google Shape;13189;p70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70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70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2" name="Google Shape;13192;p70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193" name="Google Shape;13193;p70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70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70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6" name="Google Shape;13196;p70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197" name="Google Shape;13197;p70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70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70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70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1" name="Google Shape;13201;p70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202" name="Google Shape;13202;p70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70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70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70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6" name="Google Shape;13206;p70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207" name="Google Shape;13207;p70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208" name="Google Shape;13208;p70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209" name="Google Shape;13209;p70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0" name="Google Shape;13210;p70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1" name="Google Shape;13211;p70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2" name="Google Shape;13212;p70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13" name="Google Shape;13213;p70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214" name="Google Shape;13214;p70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70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70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7" name="Google Shape;13217;p70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218" name="Google Shape;13218;p70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70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70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70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70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70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70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5" name="Google Shape;13225;p70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226" name="Google Shape;13226;p70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70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70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70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70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1" name="Google Shape;13231;p70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232" name="Google Shape;13232;p70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70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70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70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70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70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70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70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70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70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70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70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4" name="Google Shape;13244;p70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245" name="Google Shape;13245;p70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70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70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70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70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70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1" name="Google Shape;13251;p70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252" name="Google Shape;13252;p70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70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70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70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70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7" name="Google Shape;13257;p70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258" name="Google Shape;13258;p70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70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70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70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70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70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4" name="Google Shape;13264;p70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3265" name="Google Shape;13265;p70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266" name="Google Shape;13266;p70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3267" name="Google Shape;13267;p70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8" name="Google Shape;13268;p70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69" name="Google Shape;13269;p70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3270" name="Google Shape;13270;p70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70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70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70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70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70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70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0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70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70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70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70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70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70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70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70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86" name="Google Shape;13286;p70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87" name="Google Shape;13287;p70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3288" name="Google Shape;13288;p70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70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70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70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70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70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70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70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70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7" name="Google Shape;13297;p70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3298" name="Google Shape;13298;p70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70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70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1" name="Google Shape;13301;p70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3302" name="Google Shape;13302;p70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70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70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5" name="Google Shape;13305;p70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3306" name="Google Shape;13306;p70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70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70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9" name="Google Shape;13309;p70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3310" name="Google Shape;13310;p70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70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70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70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70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70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70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17" name="Google Shape;13317;p70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18" name="Google Shape;13318;p70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3319" name="Google Shape;13319;p70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70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70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22" name="Google Shape;13322;p70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23" name="Google Shape;13323;p70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3324" name="Google Shape;13324;p70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70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6" name="Google Shape;13326;p70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3327" name="Google Shape;13327;p70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70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70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70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1" name="Google Shape;13331;p70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3332" name="Google Shape;13332;p70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70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70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70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70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70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70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70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70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70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345" name="Shape 13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6" name="Google Shape;13346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47" name="Google Shape;13347;p71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48" name="Google Shape;13348;p71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3349" name="Google Shape;13349;p71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71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71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71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3" name="Google Shape;13353;p71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3354" name="Google Shape;13354;p71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71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71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71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8" name="Google Shape;13358;p71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3359" name="Google Shape;13359;p71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71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71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2" name="Google Shape;13362;p71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3363" name="Google Shape;13363;p71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71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71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6" name="Google Shape;13366;p71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3367" name="Google Shape;13367;p71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71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9" name="Google Shape;13369;p71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3370" name="Google Shape;13370;p71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71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71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3" name="Google Shape;13373;p71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3374" name="Google Shape;13374;p71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71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71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7" name="Google Shape;13377;p71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3378" name="Google Shape;13378;p71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71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71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71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71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71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4" name="Google Shape;13384;p71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3385" name="Google Shape;13385;p71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71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71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71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71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71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1" name="Google Shape;13391;p71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3392" name="Google Shape;13392;p71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71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71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71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71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71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71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71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71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71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71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3" name="Google Shape;13403;p71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3404" name="Google Shape;13404;p71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71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71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71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71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09" name="Google Shape;13409;p71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10" name="Google Shape;13410;p71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3411" name="Google Shape;13411;p71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71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71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71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5" name="Google Shape;13415;p71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3416" name="Google Shape;13416;p71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71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71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71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71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71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71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71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71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71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71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71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71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71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0" name="Google Shape;13430;p71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3431" name="Google Shape;13431;p71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71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71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71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71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71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71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71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71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71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1" name="Google Shape;13441;p71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3442" name="Google Shape;13442;p71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71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71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71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71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71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71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71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71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71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2" name="Google Shape;13452;p71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3453" name="Google Shape;13453;p71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71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71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6" name="Google Shape;13456;p71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3457" name="Google Shape;13457;p71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71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9" name="Google Shape;13459;p71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3460" name="Google Shape;13460;p71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71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71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3" name="Google Shape;13463;p71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3464" name="Google Shape;13464;p71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71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71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71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71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9" name="Google Shape;13469;p71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3470" name="Google Shape;13470;p71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71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2" name="Google Shape;13472;p71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3473" name="Google Shape;13473;p71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71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5" name="Google Shape;13475;p71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3476" name="Google Shape;13476;p71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71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71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71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71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1" name="Google Shape;13481;p71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3482" name="Google Shape;13482;p71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71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71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5" name="Google Shape;13485;p71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3486" name="Google Shape;13486;p71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71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88" name="Google Shape;13488;p71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89" name="Google Shape;13489;p71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3490" name="Google Shape;13490;p71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71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71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3" name="Google Shape;13493;p71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3494" name="Google Shape;13494;p71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71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71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71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8" name="Google Shape;13498;p71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3499" name="Google Shape;13499;p71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71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71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71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71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04" name="Google Shape;13504;p71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05" name="Google Shape;13505;p71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3506" name="Google Shape;13506;p71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71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71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71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71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71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2" name="Google Shape;13512;p71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3513" name="Google Shape;13513;p71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71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71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71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71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71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71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71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71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71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71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4" name="Google Shape;13524;p71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3525" name="Google Shape;13525;p71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71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71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71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71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71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71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71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71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71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71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71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71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8" name="Google Shape;13538;p71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3539" name="Google Shape;13539;p71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71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71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71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3" name="Google Shape;13543;p71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3544" name="Google Shape;13544;p71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71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71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71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71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71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71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1" name="Google Shape;13551;p71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3552" name="Google Shape;13552;p71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71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71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71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71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71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8" name="Google Shape;13558;p71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3559" name="Google Shape;13559;p71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71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71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71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71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71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71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71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71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71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9" name="Google Shape;13569;p71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3570" name="Google Shape;13570;p71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71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71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71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71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71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71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71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8" name="Google Shape;13578;p71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3579" name="Google Shape;13579;p71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71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71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71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71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71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71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71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71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71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71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71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71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71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3" name="Google Shape;13593;p71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3594" name="Google Shape;13594;p71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71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71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71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71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71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71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71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2" name="Google Shape;13602;p71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3603" name="Google Shape;13603;p71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71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71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6" name="Google Shape;13606;p71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3607" name="Google Shape;13607;p71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71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71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71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71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2" name="Google Shape;13612;p71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3613" name="Google Shape;13613;p71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71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71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6" name="Google Shape;13616;p71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3617" name="Google Shape;13617;p71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71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71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71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71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71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71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71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5" name="Google Shape;13625;p71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3626" name="Google Shape;13626;p71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71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8" name="Google Shape;13628;p71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3629" name="Google Shape;13629;p71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71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71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71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71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4" name="Google Shape;13634;p71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3635" name="Google Shape;13635;p71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71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71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71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71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71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1" name="Google Shape;13641;p71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3642" name="Google Shape;13642;p71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71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71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71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71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71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71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9" name="Google Shape;13649;p71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3650" name="Google Shape;13650;p71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71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71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71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71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71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6" name="Google Shape;13656;p71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3657" name="Google Shape;13657;p71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71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71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71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71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71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71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71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71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71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71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71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9" name="Google Shape;13669;p71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3670" name="Google Shape;13670;p71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71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71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71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71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71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71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71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71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71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71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71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71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71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4" name="Google Shape;13684;p71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3685" name="Google Shape;13685;p71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71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7" name="Google Shape;13687;p71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3688" name="Google Shape;13688;p71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71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71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1" name="Google Shape;13691;p71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3692" name="Google Shape;13692;p71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71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71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71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71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7" name="Google Shape;13697;p71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3698" name="Google Shape;13698;p71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71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71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71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2" name="Google Shape;13702;p71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3703" name="Google Shape;13703;p71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71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71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71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71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71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09" name="Google Shape;13709;p71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10" name="Google Shape;13710;p71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3711" name="Google Shape;13711;p71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71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71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71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71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71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71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71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71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0" name="Google Shape;13720;p71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3721" name="Google Shape;13721;p71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71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71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71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5" name="Google Shape;13725;p71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3726" name="Google Shape;13726;p71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71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71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71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0" name="Google Shape;13730;p71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3731" name="Google Shape;13731;p71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71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71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71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71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71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71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71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9" name="Google Shape;13739;p71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3740" name="Google Shape;13740;p71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71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2" name="Google Shape;13742;p71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3743" name="Google Shape;13743;p71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71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71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71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71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71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71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71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71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2" name="Google Shape;13752;p71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3753" name="Google Shape;13753;p71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71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71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71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71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71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71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71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71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71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71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71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71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6" name="Google Shape;13766;p71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3767" name="Google Shape;13767;p71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71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71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0" name="Google Shape;13770;p71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3771" name="Google Shape;13771;p71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71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71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71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71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71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71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71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71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71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1" name="Google Shape;13781;p71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3782" name="Google Shape;13782;p71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71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4" name="Google Shape;13784;p71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3785" name="Google Shape;13785;p71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71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71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71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9" name="Google Shape;13789;p71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3790" name="Google Shape;13790;p71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71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92" name="Google Shape;13792;p71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93" name="Google Shape;13793;p71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3794" name="Google Shape;13794;p71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71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71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71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8" name="Google Shape;13798;p71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3799" name="Google Shape;13799;p71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71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71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71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71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71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71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71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71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71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71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71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71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71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71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71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71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71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71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71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71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71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71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71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71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71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5" name="Google Shape;13825;p71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3826" name="Google Shape;13826;p71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71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71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71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71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71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71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71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71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71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71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71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71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71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71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71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71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71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4" name="Google Shape;13844;p71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3845" name="Google Shape;13845;p71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71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7" name="Google Shape;13847;p71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3848" name="Google Shape;13848;p71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71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71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71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2" name="Google Shape;13852;p71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3853" name="Google Shape;13853;p71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71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71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71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71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71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71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71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71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71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71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71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71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71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71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71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71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0" name="Google Shape;13870;p71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3871" name="Google Shape;13871;p71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71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71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71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71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6" name="Google Shape;13876;p71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3877" name="Google Shape;13877;p71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71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71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71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1" name="Google Shape;13881;p71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3882" name="Google Shape;13882;p71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71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4" name="Google Shape;13884;p71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3885" name="Google Shape;13885;p71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71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71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71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71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0" name="Google Shape;13890;p71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3891" name="Google Shape;13891;p71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71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71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71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5" name="Google Shape;13895;p71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3896" name="Google Shape;13896;p71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71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71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71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71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71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71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71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71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71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71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71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71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71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71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71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71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3" name="Google Shape;13913;p71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3914" name="Google Shape;13914;p71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71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71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71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71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71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71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71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71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71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71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71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71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71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71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71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71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71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71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71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34" name="Google Shape;13934;p71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5" name="Google Shape;13935;p71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6" name="Google Shape;13936;p71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37" name="Google Shape;13937;p71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3938" name="Google Shape;13938;p71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71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71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71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71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71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4" name="Google Shape;13944;p71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3945" name="Google Shape;13945;p71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71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71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71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71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50" name="Google Shape;13950;p71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3951" name="Google Shape;13951;p71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2" name="Google Shape;13952;p71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3" name="Google Shape;13953;p71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4" name="Google Shape;13954;p71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5" name="Google Shape;13955;p71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56" name="Google Shape;13956;p71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3957" name="Google Shape;13957;p71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71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71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71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71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71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71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71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5" name="Google Shape;13965;p71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3966" name="Google Shape;13966;p71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71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71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71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0" name="Google Shape;13970;p71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3971" name="Google Shape;13971;p71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71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71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71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71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979" name="Shape 13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80" name="Google Shape;13980;p7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C9D4DC"/>
        </a:solidFill>
      </p:bgPr>
    </p:bg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p35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rPr>
              <a:t>MAIN COMPETITORS</a:t>
            </a:r>
            <a:endParaRPr>
              <a:solidFill>
                <a:srgbClr val="0E213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30" name="Google Shape;430;p35"/>
          <p:cNvSpPr txBox="1"/>
          <p:nvPr>
            <p:ph idx="4294967295" type="ctrTitle"/>
          </p:nvPr>
        </p:nvSpPr>
        <p:spPr>
          <a:xfrm>
            <a:off x="718300" y="3009850"/>
            <a:ext cx="1881300" cy="42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rPr>
              <a:t>MARS</a:t>
            </a:r>
            <a:endParaRPr sz="2000">
              <a:solidFill>
                <a:srgbClr val="0E213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31" name="Google Shape;431;p35"/>
          <p:cNvSpPr txBox="1"/>
          <p:nvPr>
            <p:ph idx="4294967295" type="ctrTitle"/>
          </p:nvPr>
        </p:nvSpPr>
        <p:spPr>
          <a:xfrm>
            <a:off x="3509550" y="1629867"/>
            <a:ext cx="1881300" cy="42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rPr>
              <a:t>VENUS</a:t>
            </a:r>
            <a:endParaRPr sz="2000">
              <a:solidFill>
                <a:srgbClr val="0E213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32" name="Google Shape;432;p35"/>
          <p:cNvSpPr txBox="1"/>
          <p:nvPr>
            <p:ph idx="4294967295" type="ctrTitle"/>
          </p:nvPr>
        </p:nvSpPr>
        <p:spPr>
          <a:xfrm>
            <a:off x="6300800" y="3009850"/>
            <a:ext cx="1881300" cy="42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0E2138"/>
                </a:solidFill>
                <a:latin typeface="Anton"/>
                <a:ea typeface="Anton"/>
                <a:cs typeface="Anton"/>
                <a:sym typeface="Anton"/>
              </a:rPr>
              <a:t>SATURN</a:t>
            </a:r>
            <a:endParaRPr sz="2000">
              <a:solidFill>
                <a:srgbClr val="0E2138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433" name="Google Shape;433;p35"/>
          <p:cNvSpPr txBox="1"/>
          <p:nvPr>
            <p:ph idx="4294967295" type="subTitle"/>
          </p:nvPr>
        </p:nvSpPr>
        <p:spPr>
          <a:xfrm>
            <a:off x="718296" y="3397467"/>
            <a:ext cx="1881300" cy="8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0E2138"/>
                </a:solidFill>
                <a:latin typeface="Roboto Light"/>
                <a:ea typeface="Roboto Light"/>
                <a:cs typeface="Roboto Light"/>
                <a:sym typeface="Roboto Light"/>
              </a:rPr>
              <a:t>Despite being red, Mars is a cold place</a:t>
            </a:r>
            <a:endParaRPr sz="1400">
              <a:solidFill>
                <a:srgbClr val="0E2138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34" name="Google Shape;434;p35"/>
          <p:cNvSpPr txBox="1"/>
          <p:nvPr>
            <p:ph idx="4294967295" type="subTitle"/>
          </p:nvPr>
        </p:nvSpPr>
        <p:spPr>
          <a:xfrm>
            <a:off x="3509550" y="2019301"/>
            <a:ext cx="1881300" cy="8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0E2138"/>
                </a:solidFill>
                <a:latin typeface="Roboto Light"/>
                <a:ea typeface="Roboto Light"/>
                <a:cs typeface="Roboto Light"/>
                <a:sym typeface="Roboto Light"/>
              </a:rPr>
              <a:t>Venus is the second planet from the Sun</a:t>
            </a:r>
            <a:endParaRPr sz="1400">
              <a:solidFill>
                <a:srgbClr val="0E2138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35" name="Google Shape;435;p35"/>
          <p:cNvSpPr txBox="1"/>
          <p:nvPr>
            <p:ph idx="4294967295" type="subTitle"/>
          </p:nvPr>
        </p:nvSpPr>
        <p:spPr>
          <a:xfrm>
            <a:off x="6300809" y="3397467"/>
            <a:ext cx="1881300" cy="84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0E2138"/>
                </a:solidFill>
                <a:latin typeface="Roboto Light"/>
                <a:ea typeface="Roboto Light"/>
                <a:cs typeface="Roboto Light"/>
                <a:sym typeface="Roboto Light"/>
              </a:rPr>
              <a:t>Saturn is the ringed one and a gas giant</a:t>
            </a:r>
            <a:endParaRPr sz="1400">
              <a:solidFill>
                <a:srgbClr val="0E2138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436" name="Google Shape;436;p35"/>
          <p:cNvSpPr/>
          <p:nvPr/>
        </p:nvSpPr>
        <p:spPr>
          <a:xfrm>
            <a:off x="5073425" y="2861400"/>
            <a:ext cx="930300" cy="2282100"/>
          </a:xfrm>
          <a:prstGeom prst="snip1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35"/>
          <p:cNvSpPr/>
          <p:nvPr/>
        </p:nvSpPr>
        <p:spPr>
          <a:xfrm>
            <a:off x="3985050" y="2861400"/>
            <a:ext cx="930300" cy="2282100"/>
          </a:xfrm>
          <a:prstGeom prst="snip1Rect">
            <a:avLst>
              <a:gd fmla="val 0" name="adj"/>
            </a:avLst>
          </a:prstGeom>
          <a:solidFill>
            <a:srgbClr val="0E21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35"/>
          <p:cNvSpPr/>
          <p:nvPr/>
        </p:nvSpPr>
        <p:spPr>
          <a:xfrm flipH="1">
            <a:off x="2896675" y="2861400"/>
            <a:ext cx="930300" cy="2282100"/>
          </a:xfrm>
          <a:prstGeom prst="snip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9" name="Google Shape;439;p35"/>
          <p:cNvGrpSpPr/>
          <p:nvPr/>
        </p:nvGrpSpPr>
        <p:grpSpPr>
          <a:xfrm>
            <a:off x="4289679" y="3085035"/>
            <a:ext cx="321037" cy="353822"/>
            <a:chOff x="4212429" y="1502385"/>
            <a:chExt cx="321037" cy="353822"/>
          </a:xfrm>
        </p:grpSpPr>
        <p:sp>
          <p:nvSpPr>
            <p:cNvPr id="440" name="Google Shape;440;p35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5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5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5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" name="Google Shape;444;p35"/>
          <p:cNvGrpSpPr/>
          <p:nvPr/>
        </p:nvGrpSpPr>
        <p:grpSpPr>
          <a:xfrm>
            <a:off x="3182793" y="3102941"/>
            <a:ext cx="358069" cy="317995"/>
            <a:chOff x="3584280" y="3699191"/>
            <a:chExt cx="358069" cy="317995"/>
          </a:xfrm>
        </p:grpSpPr>
        <p:sp>
          <p:nvSpPr>
            <p:cNvPr id="445" name="Google Shape;445;p35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5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5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5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" name="Google Shape;449;p35"/>
          <p:cNvGrpSpPr/>
          <p:nvPr/>
        </p:nvGrpSpPr>
        <p:grpSpPr>
          <a:xfrm>
            <a:off x="5359557" y="3102959"/>
            <a:ext cx="355402" cy="354291"/>
            <a:chOff x="4129482" y="3681059"/>
            <a:chExt cx="355402" cy="354291"/>
          </a:xfrm>
        </p:grpSpPr>
        <p:sp>
          <p:nvSpPr>
            <p:cNvPr id="450" name="Google Shape;450;p35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5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5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5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757F8C"/>
        </a:solidFill>
      </p:bgPr>
    </p:bg>
    <p:spTree>
      <p:nvGrpSpPr>
        <p:cNvPr id="457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p36"/>
          <p:cNvSpPr txBox="1"/>
          <p:nvPr>
            <p:ph idx="6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UNDERSTANDING THE PROBLEM</a:t>
            </a:r>
            <a:endParaRPr/>
          </a:p>
        </p:txBody>
      </p:sp>
      <p:sp>
        <p:nvSpPr>
          <p:cNvPr id="459" name="Google Shape;459;p36"/>
          <p:cNvSpPr/>
          <p:nvPr/>
        </p:nvSpPr>
        <p:spPr>
          <a:xfrm flipH="1">
            <a:off x="6348715" y="2136325"/>
            <a:ext cx="1938900" cy="749100"/>
          </a:xfrm>
          <a:prstGeom prst="snip2SameRect">
            <a:avLst>
              <a:gd fmla="val 16667" name="adj1"/>
              <a:gd fmla="val 0" name="adj2"/>
            </a:avLst>
          </a:prstGeom>
          <a:solidFill>
            <a:srgbClr val="0E21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" name="Google Shape;460;p36"/>
          <p:cNvSpPr/>
          <p:nvPr/>
        </p:nvSpPr>
        <p:spPr>
          <a:xfrm flipH="1">
            <a:off x="3602553" y="2136325"/>
            <a:ext cx="1938900" cy="749100"/>
          </a:xfrm>
          <a:prstGeom prst="snip2SameRect">
            <a:avLst>
              <a:gd fmla="val 16667" name="adj1"/>
              <a:gd fmla="val 0" name="adj2"/>
            </a:avLst>
          </a:prstGeom>
          <a:solidFill>
            <a:srgbClr val="0E21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36"/>
          <p:cNvSpPr/>
          <p:nvPr/>
        </p:nvSpPr>
        <p:spPr>
          <a:xfrm flipH="1">
            <a:off x="856353" y="2136325"/>
            <a:ext cx="1938900" cy="749100"/>
          </a:xfrm>
          <a:prstGeom prst="snip2SameRect">
            <a:avLst>
              <a:gd fmla="val 16667" name="adj1"/>
              <a:gd fmla="val 0" name="adj2"/>
            </a:avLst>
          </a:prstGeom>
          <a:solidFill>
            <a:srgbClr val="0E21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36"/>
          <p:cNvSpPr txBox="1"/>
          <p:nvPr>
            <p:ph type="ctrTitle"/>
          </p:nvPr>
        </p:nvSpPr>
        <p:spPr>
          <a:xfrm>
            <a:off x="1010448" y="2317675"/>
            <a:ext cx="1630800" cy="386400"/>
          </a:xfrm>
          <a:prstGeom prst="rect">
            <a:avLst/>
          </a:prstGeom>
        </p:spPr>
        <p:txBody>
          <a:bodyPr anchorCtr="0" anchor="ctr" bIns="91425" lIns="91425" spcFirstLastPara="1" rIns="91425" wrap="square" tIns="128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63" name="Google Shape;463;p36"/>
          <p:cNvSpPr txBox="1"/>
          <p:nvPr>
            <p:ph idx="1" type="subTitle"/>
          </p:nvPr>
        </p:nvSpPr>
        <p:spPr>
          <a:xfrm>
            <a:off x="714051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464" name="Google Shape;464;p36"/>
          <p:cNvSpPr txBox="1"/>
          <p:nvPr>
            <p:ph idx="2" type="ctrTitle"/>
          </p:nvPr>
        </p:nvSpPr>
        <p:spPr>
          <a:xfrm>
            <a:off x="3756526" y="2317675"/>
            <a:ext cx="1630800" cy="386400"/>
          </a:xfrm>
          <a:prstGeom prst="rect">
            <a:avLst/>
          </a:prstGeom>
        </p:spPr>
        <p:txBody>
          <a:bodyPr anchorCtr="0" anchor="ctr" bIns="91425" lIns="91425" spcFirstLastPara="1" rIns="91425" wrap="square" tIns="128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65" name="Google Shape;465;p36"/>
          <p:cNvSpPr txBox="1"/>
          <p:nvPr>
            <p:ph idx="3" type="subTitle"/>
          </p:nvPr>
        </p:nvSpPr>
        <p:spPr>
          <a:xfrm>
            <a:off x="3460203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of them all</a:t>
            </a:r>
            <a:endParaRPr/>
          </a:p>
        </p:txBody>
      </p:sp>
      <p:sp>
        <p:nvSpPr>
          <p:cNvPr id="466" name="Google Shape;466;p36"/>
          <p:cNvSpPr txBox="1"/>
          <p:nvPr>
            <p:ph idx="4" type="ctrTitle"/>
          </p:nvPr>
        </p:nvSpPr>
        <p:spPr>
          <a:xfrm>
            <a:off x="6502748" y="2317675"/>
            <a:ext cx="1630800" cy="386400"/>
          </a:xfrm>
          <a:prstGeom prst="rect">
            <a:avLst/>
          </a:prstGeom>
        </p:spPr>
        <p:txBody>
          <a:bodyPr anchorCtr="0" anchor="ctr" bIns="91425" lIns="91425" spcFirstLastPara="1" rIns="91425" wrap="square" tIns="128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67" name="Google Shape;467;p36"/>
          <p:cNvSpPr txBox="1"/>
          <p:nvPr>
            <p:ph idx="5" type="subTitle"/>
          </p:nvPr>
        </p:nvSpPr>
        <p:spPr>
          <a:xfrm>
            <a:off x="6206390" y="3181675"/>
            <a:ext cx="2223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grpSp>
        <p:nvGrpSpPr>
          <p:cNvPr id="468" name="Google Shape;468;p36"/>
          <p:cNvGrpSpPr/>
          <p:nvPr/>
        </p:nvGrpSpPr>
        <p:grpSpPr>
          <a:xfrm>
            <a:off x="6181261" y="439617"/>
            <a:ext cx="2588849" cy="1536912"/>
            <a:chOff x="6181261" y="439617"/>
            <a:chExt cx="2588849" cy="1536912"/>
          </a:xfrm>
        </p:grpSpPr>
        <p:sp>
          <p:nvSpPr>
            <p:cNvPr id="469" name="Google Shape;469;p36"/>
            <p:cNvSpPr/>
            <p:nvPr/>
          </p:nvSpPr>
          <p:spPr>
            <a:xfrm>
              <a:off x="6617675" y="1035588"/>
              <a:ext cx="940300" cy="940942"/>
            </a:xfrm>
            <a:custGeom>
              <a:rect b="b" l="l" r="r" t="t"/>
              <a:pathLst>
                <a:path extrusionOk="0" h="8792" w="8786">
                  <a:moveTo>
                    <a:pt x="4391" y="2313"/>
                  </a:moveTo>
                  <a:cubicBezTo>
                    <a:pt x="5541" y="2313"/>
                    <a:pt x="6475" y="3244"/>
                    <a:pt x="6475" y="4394"/>
                  </a:cubicBezTo>
                  <a:cubicBezTo>
                    <a:pt x="6475" y="5547"/>
                    <a:pt x="5541" y="6478"/>
                    <a:pt x="4391" y="6478"/>
                  </a:cubicBezTo>
                  <a:cubicBezTo>
                    <a:pt x="3242" y="6478"/>
                    <a:pt x="2311" y="5547"/>
                    <a:pt x="2311" y="4394"/>
                  </a:cubicBezTo>
                  <a:cubicBezTo>
                    <a:pt x="2311" y="3244"/>
                    <a:pt x="3242" y="2313"/>
                    <a:pt x="4391" y="2313"/>
                  </a:cubicBezTo>
                  <a:close/>
                  <a:moveTo>
                    <a:pt x="3753" y="0"/>
                  </a:moveTo>
                  <a:lnTo>
                    <a:pt x="3753" y="1506"/>
                  </a:lnTo>
                  <a:cubicBezTo>
                    <a:pt x="3411" y="1580"/>
                    <a:pt x="3086" y="1718"/>
                    <a:pt x="2801" y="1901"/>
                  </a:cubicBezTo>
                  <a:lnTo>
                    <a:pt x="1740" y="839"/>
                  </a:lnTo>
                  <a:lnTo>
                    <a:pt x="833" y="1739"/>
                  </a:lnTo>
                  <a:lnTo>
                    <a:pt x="1898" y="2803"/>
                  </a:lnTo>
                  <a:cubicBezTo>
                    <a:pt x="1711" y="3093"/>
                    <a:pt x="1577" y="3414"/>
                    <a:pt x="1500" y="3756"/>
                  </a:cubicBezTo>
                  <a:lnTo>
                    <a:pt x="1" y="3756"/>
                  </a:lnTo>
                  <a:lnTo>
                    <a:pt x="1" y="5036"/>
                  </a:lnTo>
                  <a:lnTo>
                    <a:pt x="1500" y="5036"/>
                  </a:lnTo>
                  <a:cubicBezTo>
                    <a:pt x="1577" y="5378"/>
                    <a:pt x="1711" y="5699"/>
                    <a:pt x="1898" y="5988"/>
                  </a:cubicBezTo>
                  <a:lnTo>
                    <a:pt x="833" y="7049"/>
                  </a:lnTo>
                  <a:lnTo>
                    <a:pt x="1740" y="7952"/>
                  </a:lnTo>
                  <a:lnTo>
                    <a:pt x="2801" y="6890"/>
                  </a:lnTo>
                  <a:cubicBezTo>
                    <a:pt x="3086" y="7074"/>
                    <a:pt x="3411" y="7212"/>
                    <a:pt x="3753" y="7286"/>
                  </a:cubicBezTo>
                  <a:lnTo>
                    <a:pt x="3753" y="8791"/>
                  </a:lnTo>
                  <a:lnTo>
                    <a:pt x="5030" y="8791"/>
                  </a:lnTo>
                  <a:lnTo>
                    <a:pt x="5030" y="7286"/>
                  </a:lnTo>
                  <a:cubicBezTo>
                    <a:pt x="5375" y="7212"/>
                    <a:pt x="5696" y="7074"/>
                    <a:pt x="5982" y="6890"/>
                  </a:cubicBezTo>
                  <a:lnTo>
                    <a:pt x="7046" y="7952"/>
                  </a:lnTo>
                  <a:lnTo>
                    <a:pt x="7949" y="7049"/>
                  </a:lnTo>
                  <a:lnTo>
                    <a:pt x="6888" y="5988"/>
                  </a:lnTo>
                  <a:cubicBezTo>
                    <a:pt x="7072" y="5699"/>
                    <a:pt x="7205" y="5378"/>
                    <a:pt x="7283" y="5036"/>
                  </a:cubicBezTo>
                  <a:lnTo>
                    <a:pt x="8785" y="5036"/>
                  </a:lnTo>
                  <a:lnTo>
                    <a:pt x="8785" y="3756"/>
                  </a:lnTo>
                  <a:lnTo>
                    <a:pt x="7283" y="3756"/>
                  </a:lnTo>
                  <a:cubicBezTo>
                    <a:pt x="7205" y="3414"/>
                    <a:pt x="7072" y="3093"/>
                    <a:pt x="6888" y="2803"/>
                  </a:cubicBezTo>
                  <a:lnTo>
                    <a:pt x="7949" y="1739"/>
                  </a:lnTo>
                  <a:lnTo>
                    <a:pt x="7046" y="839"/>
                  </a:lnTo>
                  <a:lnTo>
                    <a:pt x="5982" y="1901"/>
                  </a:lnTo>
                  <a:cubicBezTo>
                    <a:pt x="5696" y="1718"/>
                    <a:pt x="5375" y="1580"/>
                    <a:pt x="5030" y="1506"/>
                  </a:cubicBezTo>
                  <a:lnTo>
                    <a:pt x="5030" y="0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0" name="Google Shape;470;p36"/>
            <p:cNvGrpSpPr/>
            <p:nvPr/>
          </p:nvGrpSpPr>
          <p:grpSpPr>
            <a:xfrm>
              <a:off x="6181261" y="439617"/>
              <a:ext cx="436422" cy="436187"/>
              <a:chOff x="2011175" y="420675"/>
              <a:chExt cx="139050" cy="138975"/>
            </a:xfrm>
          </p:grpSpPr>
          <p:sp>
            <p:nvSpPr>
              <p:cNvPr id="471" name="Google Shape;471;p36"/>
              <p:cNvSpPr/>
              <p:nvPr/>
            </p:nvSpPr>
            <p:spPr>
              <a:xfrm>
                <a:off x="2076600" y="420675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36"/>
              <p:cNvSpPr/>
              <p:nvPr/>
            </p:nvSpPr>
            <p:spPr>
              <a:xfrm>
                <a:off x="2076600" y="514750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36"/>
              <p:cNvSpPr/>
              <p:nvPr/>
            </p:nvSpPr>
            <p:spPr>
              <a:xfrm>
                <a:off x="210532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36"/>
              <p:cNvSpPr/>
              <p:nvPr/>
            </p:nvSpPr>
            <p:spPr>
              <a:xfrm>
                <a:off x="2011175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5" name="Google Shape;475;p36"/>
            <p:cNvGrpSpPr/>
            <p:nvPr/>
          </p:nvGrpSpPr>
          <p:grpSpPr>
            <a:xfrm>
              <a:off x="8400404" y="1129904"/>
              <a:ext cx="369706" cy="369493"/>
              <a:chOff x="2125813" y="420675"/>
              <a:chExt cx="139050" cy="138975"/>
            </a:xfrm>
          </p:grpSpPr>
          <p:sp>
            <p:nvSpPr>
              <p:cNvPr id="476" name="Google Shape;476;p36"/>
              <p:cNvSpPr/>
              <p:nvPr/>
            </p:nvSpPr>
            <p:spPr>
              <a:xfrm>
                <a:off x="2191238" y="420675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36"/>
              <p:cNvSpPr/>
              <p:nvPr/>
            </p:nvSpPr>
            <p:spPr>
              <a:xfrm>
                <a:off x="2191238" y="514750"/>
                <a:ext cx="8225" cy="44900"/>
              </a:xfrm>
              <a:custGeom>
                <a:rect b="b" l="l" r="r" t="t"/>
                <a:pathLst>
                  <a:path extrusionOk="0" h="1796" w="329">
                    <a:moveTo>
                      <a:pt x="0" y="1"/>
                    </a:moveTo>
                    <a:lnTo>
                      <a:pt x="0" y="1796"/>
                    </a:lnTo>
                    <a:lnTo>
                      <a:pt x="328" y="1796"/>
                    </a:lnTo>
                    <a:lnTo>
                      <a:pt x="328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36"/>
              <p:cNvSpPr/>
              <p:nvPr/>
            </p:nvSpPr>
            <p:spPr>
              <a:xfrm>
                <a:off x="2219963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36"/>
              <p:cNvSpPr/>
              <p:nvPr/>
            </p:nvSpPr>
            <p:spPr>
              <a:xfrm>
                <a:off x="2125813" y="486100"/>
                <a:ext cx="44900" cy="8225"/>
              </a:xfrm>
              <a:custGeom>
                <a:rect b="b" l="l" r="r" t="t"/>
                <a:pathLst>
                  <a:path extrusionOk="0" h="329" w="1796">
                    <a:moveTo>
                      <a:pt x="0" y="1"/>
                    </a:moveTo>
                    <a:lnTo>
                      <a:pt x="0" y="328"/>
                    </a:lnTo>
                    <a:lnTo>
                      <a:pt x="1795" y="328"/>
                    </a:lnTo>
                    <a:lnTo>
                      <a:pt x="1795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0" name="Google Shape;480;p36"/>
            <p:cNvSpPr/>
            <p:nvPr/>
          </p:nvSpPr>
          <p:spPr>
            <a:xfrm rot="900914">
              <a:off x="7399118" y="792808"/>
              <a:ext cx="748626" cy="749116"/>
            </a:xfrm>
            <a:custGeom>
              <a:rect b="b" l="l" r="r" t="t"/>
              <a:pathLst>
                <a:path extrusionOk="0" h="8792" w="8786">
                  <a:moveTo>
                    <a:pt x="4391" y="2313"/>
                  </a:moveTo>
                  <a:cubicBezTo>
                    <a:pt x="5541" y="2313"/>
                    <a:pt x="6475" y="3244"/>
                    <a:pt x="6475" y="4394"/>
                  </a:cubicBezTo>
                  <a:cubicBezTo>
                    <a:pt x="6475" y="5547"/>
                    <a:pt x="5541" y="6478"/>
                    <a:pt x="4391" y="6478"/>
                  </a:cubicBezTo>
                  <a:cubicBezTo>
                    <a:pt x="3242" y="6478"/>
                    <a:pt x="2311" y="5547"/>
                    <a:pt x="2311" y="4394"/>
                  </a:cubicBezTo>
                  <a:cubicBezTo>
                    <a:pt x="2311" y="3244"/>
                    <a:pt x="3242" y="2313"/>
                    <a:pt x="4391" y="2313"/>
                  </a:cubicBezTo>
                  <a:close/>
                  <a:moveTo>
                    <a:pt x="3753" y="0"/>
                  </a:moveTo>
                  <a:lnTo>
                    <a:pt x="3753" y="1506"/>
                  </a:lnTo>
                  <a:cubicBezTo>
                    <a:pt x="3411" y="1580"/>
                    <a:pt x="3086" y="1718"/>
                    <a:pt x="2801" y="1901"/>
                  </a:cubicBezTo>
                  <a:lnTo>
                    <a:pt x="1740" y="839"/>
                  </a:lnTo>
                  <a:lnTo>
                    <a:pt x="833" y="1739"/>
                  </a:lnTo>
                  <a:lnTo>
                    <a:pt x="1898" y="2803"/>
                  </a:lnTo>
                  <a:cubicBezTo>
                    <a:pt x="1711" y="3093"/>
                    <a:pt x="1577" y="3414"/>
                    <a:pt x="1500" y="3756"/>
                  </a:cubicBezTo>
                  <a:lnTo>
                    <a:pt x="1" y="3756"/>
                  </a:lnTo>
                  <a:lnTo>
                    <a:pt x="1" y="5036"/>
                  </a:lnTo>
                  <a:lnTo>
                    <a:pt x="1500" y="5036"/>
                  </a:lnTo>
                  <a:cubicBezTo>
                    <a:pt x="1577" y="5378"/>
                    <a:pt x="1711" y="5699"/>
                    <a:pt x="1898" y="5988"/>
                  </a:cubicBezTo>
                  <a:lnTo>
                    <a:pt x="833" y="7049"/>
                  </a:lnTo>
                  <a:lnTo>
                    <a:pt x="1740" y="7952"/>
                  </a:lnTo>
                  <a:lnTo>
                    <a:pt x="2801" y="6890"/>
                  </a:lnTo>
                  <a:cubicBezTo>
                    <a:pt x="3086" y="7074"/>
                    <a:pt x="3411" y="7212"/>
                    <a:pt x="3753" y="7286"/>
                  </a:cubicBezTo>
                  <a:lnTo>
                    <a:pt x="3753" y="8791"/>
                  </a:lnTo>
                  <a:lnTo>
                    <a:pt x="5030" y="8791"/>
                  </a:lnTo>
                  <a:lnTo>
                    <a:pt x="5030" y="7286"/>
                  </a:lnTo>
                  <a:cubicBezTo>
                    <a:pt x="5375" y="7212"/>
                    <a:pt x="5696" y="7074"/>
                    <a:pt x="5982" y="6890"/>
                  </a:cubicBezTo>
                  <a:lnTo>
                    <a:pt x="7046" y="7952"/>
                  </a:lnTo>
                  <a:lnTo>
                    <a:pt x="7949" y="7049"/>
                  </a:lnTo>
                  <a:lnTo>
                    <a:pt x="6888" y="5988"/>
                  </a:lnTo>
                  <a:cubicBezTo>
                    <a:pt x="7072" y="5699"/>
                    <a:pt x="7205" y="5378"/>
                    <a:pt x="7283" y="5036"/>
                  </a:cubicBezTo>
                  <a:lnTo>
                    <a:pt x="8785" y="5036"/>
                  </a:lnTo>
                  <a:lnTo>
                    <a:pt x="8785" y="3756"/>
                  </a:lnTo>
                  <a:lnTo>
                    <a:pt x="7283" y="3756"/>
                  </a:lnTo>
                  <a:cubicBezTo>
                    <a:pt x="7205" y="3414"/>
                    <a:pt x="7072" y="3093"/>
                    <a:pt x="6888" y="2803"/>
                  </a:cubicBezTo>
                  <a:lnTo>
                    <a:pt x="7949" y="1739"/>
                  </a:lnTo>
                  <a:lnTo>
                    <a:pt x="7046" y="839"/>
                  </a:lnTo>
                  <a:lnTo>
                    <a:pt x="5982" y="1901"/>
                  </a:lnTo>
                  <a:cubicBezTo>
                    <a:pt x="5696" y="1718"/>
                    <a:pt x="5375" y="1580"/>
                    <a:pt x="5030" y="1506"/>
                  </a:cubicBezTo>
                  <a:lnTo>
                    <a:pt x="5030" y="0"/>
                  </a:lnTo>
                  <a:close/>
                </a:path>
              </a:pathLst>
            </a:custGeom>
            <a:solidFill>
              <a:srgbClr val="F9C3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C9D4DC"/>
        </a:solidFill>
      </p:bgPr>
    </p:bg>
    <p:spTree>
      <p:nvGrpSpPr>
        <p:cNvPr id="484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p37"/>
          <p:cNvSpPr/>
          <p:nvPr/>
        </p:nvSpPr>
        <p:spPr>
          <a:xfrm>
            <a:off x="0" y="2850275"/>
            <a:ext cx="8430000" cy="2293200"/>
          </a:xfrm>
          <a:prstGeom prst="snip1Rect">
            <a:avLst>
              <a:gd fmla="val 50000" name="adj"/>
            </a:avLst>
          </a:prstGeom>
          <a:solidFill>
            <a:srgbClr val="0E21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37"/>
          <p:cNvSpPr txBox="1"/>
          <p:nvPr>
            <p:ph idx="4"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SOLUTIONS</a:t>
            </a:r>
            <a:endParaRPr/>
          </a:p>
        </p:txBody>
      </p:sp>
      <p:sp>
        <p:nvSpPr>
          <p:cNvPr id="487" name="Google Shape;487;p37"/>
          <p:cNvSpPr txBox="1"/>
          <p:nvPr>
            <p:ph idx="1" type="subTitle"/>
          </p:nvPr>
        </p:nvSpPr>
        <p:spPr>
          <a:xfrm>
            <a:off x="714025" y="3133550"/>
            <a:ext cx="2737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</p:txBody>
      </p:sp>
      <p:sp>
        <p:nvSpPr>
          <p:cNvPr id="488" name="Google Shape;488;p37"/>
          <p:cNvSpPr txBox="1"/>
          <p:nvPr>
            <p:ph idx="3" type="subTitle"/>
          </p:nvPr>
        </p:nvSpPr>
        <p:spPr>
          <a:xfrm>
            <a:off x="4273525" y="3133543"/>
            <a:ext cx="2737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489" name="Google Shape;489;p37"/>
          <p:cNvSpPr/>
          <p:nvPr/>
        </p:nvSpPr>
        <p:spPr>
          <a:xfrm>
            <a:off x="714025" y="1871575"/>
            <a:ext cx="1429500" cy="975600"/>
          </a:xfrm>
          <a:prstGeom prst="snip1Rect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" name="Google Shape;490;p37"/>
          <p:cNvSpPr/>
          <p:nvPr/>
        </p:nvSpPr>
        <p:spPr>
          <a:xfrm>
            <a:off x="4204975" y="1871575"/>
            <a:ext cx="1429500" cy="975600"/>
          </a:xfrm>
          <a:prstGeom prst="snip1Rect">
            <a:avLst>
              <a:gd fmla="val 50000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" name="Google Shape;491;p37"/>
          <p:cNvSpPr txBox="1"/>
          <p:nvPr>
            <p:ph type="ctrTitle"/>
          </p:nvPr>
        </p:nvSpPr>
        <p:spPr>
          <a:xfrm>
            <a:off x="4273525" y="1976019"/>
            <a:ext cx="794400" cy="883500"/>
          </a:xfrm>
          <a:prstGeom prst="rect">
            <a:avLst/>
          </a:prstGeom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492" name="Google Shape;492;p37"/>
          <p:cNvSpPr txBox="1"/>
          <p:nvPr>
            <p:ph idx="5" type="ctrTitle"/>
          </p:nvPr>
        </p:nvSpPr>
        <p:spPr>
          <a:xfrm>
            <a:off x="714025" y="1976019"/>
            <a:ext cx="794400" cy="88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757F8C"/>
        </a:solidFill>
      </p:bgPr>
    </p:bg>
    <p:spTree>
      <p:nvGrpSpPr>
        <p:cNvPr id="496" name="Shape 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" name="Google Shape;497;p38"/>
          <p:cNvSpPr txBox="1"/>
          <p:nvPr>
            <p:ph type="ctrTitle"/>
          </p:nvPr>
        </p:nvSpPr>
        <p:spPr>
          <a:xfrm>
            <a:off x="2575200" y="3121013"/>
            <a:ext cx="3993600" cy="837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498" name="Google Shape;498;p38"/>
          <p:cNvSpPr txBox="1"/>
          <p:nvPr>
            <p:ph idx="1" type="subTitle"/>
          </p:nvPr>
        </p:nvSpPr>
        <p:spPr>
          <a:xfrm>
            <a:off x="2065950" y="3795688"/>
            <a:ext cx="5012100" cy="42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499" name="Google Shape;499;p38"/>
          <p:cNvSpPr txBox="1"/>
          <p:nvPr>
            <p:ph idx="2" type="title"/>
          </p:nvPr>
        </p:nvSpPr>
        <p:spPr>
          <a:xfrm>
            <a:off x="4025850" y="2329728"/>
            <a:ext cx="1092300" cy="72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grpSp>
        <p:nvGrpSpPr>
          <p:cNvPr id="500" name="Google Shape;500;p38"/>
          <p:cNvGrpSpPr/>
          <p:nvPr/>
        </p:nvGrpSpPr>
        <p:grpSpPr>
          <a:xfrm>
            <a:off x="1925373" y="0"/>
            <a:ext cx="6813824" cy="5143403"/>
            <a:chOff x="1925373" y="0"/>
            <a:chExt cx="6813824" cy="5143403"/>
          </a:xfrm>
        </p:grpSpPr>
        <p:sp>
          <p:nvSpPr>
            <p:cNvPr id="501" name="Google Shape;501;p38"/>
            <p:cNvSpPr/>
            <p:nvPr/>
          </p:nvSpPr>
          <p:spPr>
            <a:xfrm>
              <a:off x="4571100" y="0"/>
              <a:ext cx="37850" cy="1229997"/>
            </a:xfrm>
            <a:custGeom>
              <a:rect b="b" l="l" r="r" t="t"/>
              <a:pathLst>
                <a:path extrusionOk="0" h="6951" w="142">
                  <a:moveTo>
                    <a:pt x="1" y="1"/>
                  </a:moveTo>
                  <a:lnTo>
                    <a:pt x="1" y="6951"/>
                  </a:lnTo>
                  <a:lnTo>
                    <a:pt x="141" y="695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02" name="Google Shape;502;p38"/>
            <p:cNvCxnSpPr/>
            <p:nvPr/>
          </p:nvCxnSpPr>
          <p:spPr>
            <a:xfrm flipH="1">
              <a:off x="1925373" y="1230000"/>
              <a:ext cx="2666400" cy="2350200"/>
            </a:xfrm>
            <a:prstGeom prst="straightConnector1">
              <a:avLst/>
            </a:prstGeom>
            <a:noFill/>
            <a:ln cap="flat" cmpd="sng" w="3810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3" name="Google Shape;503;p38"/>
            <p:cNvCxnSpPr/>
            <p:nvPr/>
          </p:nvCxnSpPr>
          <p:spPr>
            <a:xfrm>
              <a:off x="4591773" y="1230000"/>
              <a:ext cx="2666400" cy="2350200"/>
            </a:xfrm>
            <a:prstGeom prst="straightConnector1">
              <a:avLst/>
            </a:prstGeom>
            <a:noFill/>
            <a:ln cap="flat" cmpd="sng" w="3810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04" name="Google Shape;504;p38"/>
            <p:cNvGrpSpPr/>
            <p:nvPr/>
          </p:nvGrpSpPr>
          <p:grpSpPr>
            <a:xfrm flipH="1">
              <a:off x="6820963" y="2329722"/>
              <a:ext cx="1918234" cy="2813681"/>
              <a:chOff x="6867763" y="1350472"/>
              <a:chExt cx="1918234" cy="2813681"/>
            </a:xfrm>
          </p:grpSpPr>
          <p:sp>
            <p:nvSpPr>
              <p:cNvPr id="505" name="Google Shape;505;p38"/>
              <p:cNvSpPr/>
              <p:nvPr/>
            </p:nvSpPr>
            <p:spPr>
              <a:xfrm>
                <a:off x="7993457" y="2311988"/>
                <a:ext cx="676196" cy="855677"/>
              </a:xfrm>
              <a:custGeom>
                <a:rect b="b" l="l" r="r" t="t"/>
                <a:pathLst>
                  <a:path extrusionOk="0" h="15666" w="12380">
                    <a:moveTo>
                      <a:pt x="1351" y="1"/>
                    </a:moveTo>
                    <a:cubicBezTo>
                      <a:pt x="146" y="1"/>
                      <a:pt x="1" y="1319"/>
                      <a:pt x="179" y="2689"/>
                    </a:cubicBezTo>
                    <a:cubicBezTo>
                      <a:pt x="295" y="3584"/>
                      <a:pt x="545" y="4501"/>
                      <a:pt x="729" y="5090"/>
                    </a:cubicBezTo>
                    <a:cubicBezTo>
                      <a:pt x="851" y="5492"/>
                      <a:pt x="1067" y="5859"/>
                      <a:pt x="1353" y="6169"/>
                    </a:cubicBezTo>
                    <a:lnTo>
                      <a:pt x="10182" y="15665"/>
                    </a:lnTo>
                    <a:lnTo>
                      <a:pt x="10916" y="14876"/>
                    </a:lnTo>
                    <a:lnTo>
                      <a:pt x="12379" y="13295"/>
                    </a:lnTo>
                    <a:cubicBezTo>
                      <a:pt x="7633" y="4049"/>
                      <a:pt x="3638" y="1077"/>
                      <a:pt x="2382" y="319"/>
                    </a:cubicBezTo>
                    <a:cubicBezTo>
                      <a:pt x="2083" y="135"/>
                      <a:pt x="1748" y="8"/>
                      <a:pt x="1395" y="2"/>
                    </a:cubicBezTo>
                    <a:cubicBezTo>
                      <a:pt x="1380" y="1"/>
                      <a:pt x="1365" y="1"/>
                      <a:pt x="13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38"/>
              <p:cNvSpPr/>
              <p:nvPr/>
            </p:nvSpPr>
            <p:spPr>
              <a:xfrm>
                <a:off x="8003179" y="2458805"/>
                <a:ext cx="586510" cy="708858"/>
              </a:xfrm>
              <a:custGeom>
                <a:rect b="b" l="l" r="r" t="t"/>
                <a:pathLst>
                  <a:path extrusionOk="0" h="12978" w="10738">
                    <a:moveTo>
                      <a:pt x="1" y="1"/>
                    </a:moveTo>
                    <a:lnTo>
                      <a:pt x="1" y="1"/>
                    </a:lnTo>
                    <a:cubicBezTo>
                      <a:pt x="117" y="896"/>
                      <a:pt x="367" y="1813"/>
                      <a:pt x="551" y="2402"/>
                    </a:cubicBezTo>
                    <a:cubicBezTo>
                      <a:pt x="673" y="2804"/>
                      <a:pt x="889" y="3171"/>
                      <a:pt x="1175" y="3481"/>
                    </a:cubicBezTo>
                    <a:lnTo>
                      <a:pt x="10004" y="12977"/>
                    </a:lnTo>
                    <a:lnTo>
                      <a:pt x="10738" y="12188"/>
                    </a:lnTo>
                    <a:cubicBezTo>
                      <a:pt x="6475" y="4874"/>
                      <a:pt x="1841" y="1249"/>
                      <a:pt x="1" y="1"/>
                    </a:cubicBezTo>
                    <a:close/>
                  </a:path>
                </a:pathLst>
              </a:custGeom>
              <a:solidFill>
                <a:srgbClr val="E2E8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38"/>
              <p:cNvSpPr/>
              <p:nvPr/>
            </p:nvSpPr>
            <p:spPr>
              <a:xfrm>
                <a:off x="7900441" y="1613081"/>
                <a:ext cx="263978" cy="494748"/>
              </a:xfrm>
              <a:custGeom>
                <a:rect b="b" l="l" r="r" t="t"/>
                <a:pathLst>
                  <a:path extrusionOk="0" h="9058" w="4833">
                    <a:moveTo>
                      <a:pt x="3363" y="0"/>
                    </a:moveTo>
                    <a:lnTo>
                      <a:pt x="1649" y="43"/>
                    </a:lnTo>
                    <a:cubicBezTo>
                      <a:pt x="1610" y="40"/>
                      <a:pt x="1573" y="38"/>
                      <a:pt x="1538" y="38"/>
                    </a:cubicBezTo>
                    <a:cubicBezTo>
                      <a:pt x="1" y="38"/>
                      <a:pt x="1645" y="2692"/>
                      <a:pt x="1332" y="4102"/>
                    </a:cubicBezTo>
                    <a:cubicBezTo>
                      <a:pt x="1023" y="5484"/>
                      <a:pt x="1568" y="9058"/>
                      <a:pt x="3252" y="9058"/>
                    </a:cubicBezTo>
                    <a:cubicBezTo>
                      <a:pt x="3298" y="9058"/>
                      <a:pt x="3346" y="9055"/>
                      <a:pt x="3394" y="9049"/>
                    </a:cubicBezTo>
                    <a:cubicBezTo>
                      <a:pt x="4833" y="8880"/>
                      <a:pt x="4297" y="3805"/>
                      <a:pt x="4170" y="2829"/>
                    </a:cubicBezTo>
                    <a:cubicBezTo>
                      <a:pt x="4082" y="2148"/>
                      <a:pt x="3838" y="325"/>
                      <a:pt x="3363" y="0"/>
                    </a:cubicBezTo>
                    <a:close/>
                  </a:path>
                </a:pathLst>
              </a:custGeom>
              <a:solidFill>
                <a:srgbClr val="01010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38"/>
              <p:cNvSpPr/>
              <p:nvPr/>
            </p:nvSpPr>
            <p:spPr>
              <a:xfrm>
                <a:off x="7684260" y="1547757"/>
                <a:ext cx="591917" cy="760529"/>
              </a:xfrm>
              <a:custGeom>
                <a:rect b="b" l="l" r="r" t="t"/>
                <a:pathLst>
                  <a:path extrusionOk="0" h="13924" w="10837">
                    <a:moveTo>
                      <a:pt x="6155" y="0"/>
                    </a:moveTo>
                    <a:cubicBezTo>
                      <a:pt x="6086" y="0"/>
                      <a:pt x="6015" y="8"/>
                      <a:pt x="5945" y="22"/>
                    </a:cubicBezTo>
                    <a:cubicBezTo>
                      <a:pt x="5448" y="114"/>
                      <a:pt x="5095" y="477"/>
                      <a:pt x="5046" y="889"/>
                    </a:cubicBezTo>
                    <a:cubicBezTo>
                      <a:pt x="4888" y="2149"/>
                      <a:pt x="4323" y="3457"/>
                      <a:pt x="3720" y="4588"/>
                    </a:cubicBezTo>
                    <a:cubicBezTo>
                      <a:pt x="2930" y="6059"/>
                      <a:pt x="1382" y="7332"/>
                      <a:pt x="927" y="8912"/>
                    </a:cubicBezTo>
                    <a:cubicBezTo>
                      <a:pt x="694" y="9712"/>
                      <a:pt x="0" y="11186"/>
                      <a:pt x="1167" y="11694"/>
                    </a:cubicBezTo>
                    <a:cubicBezTo>
                      <a:pt x="1815" y="11980"/>
                      <a:pt x="2437" y="11740"/>
                      <a:pt x="2588" y="12491"/>
                    </a:cubicBezTo>
                    <a:cubicBezTo>
                      <a:pt x="2712" y="13097"/>
                      <a:pt x="2256" y="13810"/>
                      <a:pt x="3244" y="13912"/>
                    </a:cubicBezTo>
                    <a:cubicBezTo>
                      <a:pt x="3316" y="13920"/>
                      <a:pt x="3387" y="13923"/>
                      <a:pt x="3454" y="13923"/>
                    </a:cubicBezTo>
                    <a:cubicBezTo>
                      <a:pt x="4721" y="13923"/>
                      <a:pt x="5229" y="12667"/>
                      <a:pt x="6213" y="12202"/>
                    </a:cubicBezTo>
                    <a:cubicBezTo>
                      <a:pt x="6425" y="12101"/>
                      <a:pt x="6596" y="12058"/>
                      <a:pt x="6736" y="12058"/>
                    </a:cubicBezTo>
                    <a:cubicBezTo>
                      <a:pt x="7278" y="12058"/>
                      <a:pt x="7367" y="12705"/>
                      <a:pt x="7712" y="13151"/>
                    </a:cubicBezTo>
                    <a:cubicBezTo>
                      <a:pt x="8108" y="13662"/>
                      <a:pt x="8621" y="13882"/>
                      <a:pt x="9115" y="13882"/>
                    </a:cubicBezTo>
                    <a:cubicBezTo>
                      <a:pt x="9990" y="13882"/>
                      <a:pt x="10807" y="13194"/>
                      <a:pt x="10819" y="12216"/>
                    </a:cubicBezTo>
                    <a:cubicBezTo>
                      <a:pt x="10836" y="10756"/>
                      <a:pt x="9728" y="9974"/>
                      <a:pt x="9281" y="8647"/>
                    </a:cubicBezTo>
                    <a:cubicBezTo>
                      <a:pt x="8823" y="7290"/>
                      <a:pt x="8516" y="5848"/>
                      <a:pt x="8244" y="4458"/>
                    </a:cubicBezTo>
                    <a:cubicBezTo>
                      <a:pt x="8043" y="3449"/>
                      <a:pt x="8061" y="2388"/>
                      <a:pt x="7606" y="1426"/>
                    </a:cubicBezTo>
                    <a:cubicBezTo>
                      <a:pt x="7388" y="960"/>
                      <a:pt x="6986" y="202"/>
                      <a:pt x="6372" y="29"/>
                    </a:cubicBezTo>
                    <a:cubicBezTo>
                      <a:pt x="6303" y="9"/>
                      <a:pt x="6230" y="0"/>
                      <a:pt x="6155" y="0"/>
                    </a:cubicBez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38"/>
              <p:cNvSpPr/>
              <p:nvPr/>
            </p:nvSpPr>
            <p:spPr>
              <a:xfrm>
                <a:off x="7677050" y="2016772"/>
                <a:ext cx="261848" cy="423687"/>
              </a:xfrm>
              <a:custGeom>
                <a:rect b="b" l="l" r="r" t="t"/>
                <a:pathLst>
                  <a:path extrusionOk="0" h="7757" w="4794">
                    <a:moveTo>
                      <a:pt x="1" y="0"/>
                    </a:moveTo>
                    <a:lnTo>
                      <a:pt x="1" y="0"/>
                    </a:lnTo>
                    <a:cubicBezTo>
                      <a:pt x="111" y="198"/>
                      <a:pt x="245" y="1175"/>
                      <a:pt x="336" y="2085"/>
                    </a:cubicBezTo>
                    <a:cubicBezTo>
                      <a:pt x="403" y="2797"/>
                      <a:pt x="449" y="3470"/>
                      <a:pt x="438" y="3711"/>
                    </a:cubicBezTo>
                    <a:cubicBezTo>
                      <a:pt x="432" y="3854"/>
                      <a:pt x="421" y="4010"/>
                      <a:pt x="396" y="4176"/>
                    </a:cubicBezTo>
                    <a:lnTo>
                      <a:pt x="396" y="4183"/>
                    </a:lnTo>
                    <a:cubicBezTo>
                      <a:pt x="386" y="4225"/>
                      <a:pt x="375" y="4271"/>
                      <a:pt x="361" y="4313"/>
                    </a:cubicBezTo>
                    <a:cubicBezTo>
                      <a:pt x="290" y="4578"/>
                      <a:pt x="199" y="4779"/>
                      <a:pt x="58" y="4941"/>
                    </a:cubicBezTo>
                    <a:cubicBezTo>
                      <a:pt x="1528" y="6814"/>
                      <a:pt x="2662" y="7756"/>
                      <a:pt x="3456" y="7756"/>
                    </a:cubicBezTo>
                    <a:cubicBezTo>
                      <a:pt x="4205" y="7756"/>
                      <a:pt x="4652" y="6919"/>
                      <a:pt x="4794" y="5237"/>
                    </a:cubicBezTo>
                    <a:lnTo>
                      <a:pt x="4585" y="5209"/>
                    </a:lnTo>
                    <a:cubicBezTo>
                      <a:pt x="4452" y="5198"/>
                      <a:pt x="4335" y="5153"/>
                      <a:pt x="4233" y="5078"/>
                    </a:cubicBezTo>
                    <a:cubicBezTo>
                      <a:pt x="4050" y="4944"/>
                      <a:pt x="3933" y="4730"/>
                      <a:pt x="3930" y="4486"/>
                    </a:cubicBezTo>
                    <a:cubicBezTo>
                      <a:pt x="3926" y="4380"/>
                      <a:pt x="3923" y="4274"/>
                      <a:pt x="3915" y="4176"/>
                    </a:cubicBezTo>
                    <a:cubicBezTo>
                      <a:pt x="3915" y="4098"/>
                      <a:pt x="3908" y="4024"/>
                      <a:pt x="3905" y="3950"/>
                    </a:cubicBezTo>
                    <a:cubicBezTo>
                      <a:pt x="3902" y="3883"/>
                      <a:pt x="3898" y="3812"/>
                      <a:pt x="3891" y="3745"/>
                    </a:cubicBezTo>
                    <a:cubicBezTo>
                      <a:pt x="3880" y="3470"/>
                      <a:pt x="3863" y="3203"/>
                      <a:pt x="3835" y="2941"/>
                    </a:cubicBezTo>
                    <a:lnTo>
                      <a:pt x="3704" y="15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180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38"/>
              <p:cNvSpPr/>
              <p:nvPr/>
            </p:nvSpPr>
            <p:spPr>
              <a:xfrm>
                <a:off x="7677050" y="2016772"/>
                <a:ext cx="213892" cy="228148"/>
              </a:xfrm>
              <a:custGeom>
                <a:rect b="b" l="l" r="r" t="t"/>
                <a:pathLst>
                  <a:path extrusionOk="0" h="4177" w="3916">
                    <a:moveTo>
                      <a:pt x="1" y="0"/>
                    </a:moveTo>
                    <a:lnTo>
                      <a:pt x="1" y="0"/>
                    </a:lnTo>
                    <a:cubicBezTo>
                      <a:pt x="9" y="11"/>
                      <a:pt x="15" y="29"/>
                      <a:pt x="22" y="46"/>
                    </a:cubicBezTo>
                    <a:cubicBezTo>
                      <a:pt x="653" y="1711"/>
                      <a:pt x="1962" y="3033"/>
                      <a:pt x="3503" y="3932"/>
                    </a:cubicBezTo>
                    <a:lnTo>
                      <a:pt x="3915" y="4176"/>
                    </a:lnTo>
                    <a:cubicBezTo>
                      <a:pt x="3915" y="4098"/>
                      <a:pt x="3908" y="4024"/>
                      <a:pt x="3905" y="3950"/>
                    </a:cubicBezTo>
                    <a:cubicBezTo>
                      <a:pt x="3902" y="3883"/>
                      <a:pt x="3898" y="3812"/>
                      <a:pt x="3891" y="3745"/>
                    </a:cubicBezTo>
                    <a:cubicBezTo>
                      <a:pt x="3880" y="3470"/>
                      <a:pt x="3863" y="3203"/>
                      <a:pt x="3835" y="2941"/>
                    </a:cubicBezTo>
                    <a:lnTo>
                      <a:pt x="3704" y="15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E72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38"/>
              <p:cNvSpPr/>
              <p:nvPr/>
            </p:nvSpPr>
            <p:spPr>
              <a:xfrm>
                <a:off x="7550389" y="1530825"/>
                <a:ext cx="560729" cy="645390"/>
              </a:xfrm>
              <a:custGeom>
                <a:rect b="b" l="l" r="r" t="t"/>
                <a:pathLst>
                  <a:path extrusionOk="0" h="11816" w="10266">
                    <a:moveTo>
                      <a:pt x="5902" y="1"/>
                    </a:moveTo>
                    <a:cubicBezTo>
                      <a:pt x="5694" y="1"/>
                      <a:pt x="5482" y="16"/>
                      <a:pt x="5268" y="43"/>
                    </a:cubicBezTo>
                    <a:cubicBezTo>
                      <a:pt x="3568" y="258"/>
                      <a:pt x="1947" y="2927"/>
                      <a:pt x="1530" y="5276"/>
                    </a:cubicBezTo>
                    <a:cubicBezTo>
                      <a:pt x="1330" y="5169"/>
                      <a:pt x="1129" y="5105"/>
                      <a:pt x="946" y="5105"/>
                    </a:cubicBezTo>
                    <a:cubicBezTo>
                      <a:pt x="917" y="5105"/>
                      <a:pt x="888" y="5107"/>
                      <a:pt x="860" y="5110"/>
                    </a:cubicBezTo>
                    <a:cubicBezTo>
                      <a:pt x="180" y="5198"/>
                      <a:pt x="0" y="6288"/>
                      <a:pt x="222" y="7099"/>
                    </a:cubicBezTo>
                    <a:cubicBezTo>
                      <a:pt x="500" y="8129"/>
                      <a:pt x="1298" y="8422"/>
                      <a:pt x="2035" y="8601"/>
                    </a:cubicBezTo>
                    <a:cubicBezTo>
                      <a:pt x="2926" y="10265"/>
                      <a:pt x="4651" y="11816"/>
                      <a:pt x="6187" y="11816"/>
                    </a:cubicBezTo>
                    <a:cubicBezTo>
                      <a:pt x="6340" y="11816"/>
                      <a:pt x="6492" y="11800"/>
                      <a:pt x="6640" y="11768"/>
                    </a:cubicBezTo>
                    <a:cubicBezTo>
                      <a:pt x="8812" y="11296"/>
                      <a:pt x="10265" y="8824"/>
                      <a:pt x="10039" y="6545"/>
                    </a:cubicBezTo>
                    <a:cubicBezTo>
                      <a:pt x="9523" y="1335"/>
                      <a:pt x="7858" y="1"/>
                      <a:pt x="5902" y="1"/>
                    </a:cubicBezTo>
                    <a:close/>
                  </a:path>
                </a:pathLst>
              </a:custGeom>
              <a:solidFill>
                <a:srgbClr val="C180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38"/>
              <p:cNvSpPr/>
              <p:nvPr/>
            </p:nvSpPr>
            <p:spPr>
              <a:xfrm>
                <a:off x="7264951" y="2286645"/>
                <a:ext cx="1002932" cy="1877508"/>
              </a:xfrm>
              <a:custGeom>
                <a:rect b="b" l="l" r="r" t="t"/>
                <a:pathLst>
                  <a:path extrusionOk="0" h="34374" w="18362">
                    <a:moveTo>
                      <a:pt x="7603" y="0"/>
                    </a:moveTo>
                    <a:cubicBezTo>
                      <a:pt x="7596" y="10"/>
                      <a:pt x="7536" y="46"/>
                      <a:pt x="7433" y="95"/>
                    </a:cubicBezTo>
                    <a:cubicBezTo>
                      <a:pt x="7363" y="130"/>
                      <a:pt x="7271" y="176"/>
                      <a:pt x="7169" y="229"/>
                    </a:cubicBezTo>
                    <a:cubicBezTo>
                      <a:pt x="6044" y="780"/>
                      <a:pt x="3142" y="2119"/>
                      <a:pt x="3142" y="2119"/>
                    </a:cubicBezTo>
                    <a:cubicBezTo>
                      <a:pt x="3142" y="2119"/>
                      <a:pt x="3371" y="4601"/>
                      <a:pt x="3153" y="5780"/>
                    </a:cubicBezTo>
                    <a:cubicBezTo>
                      <a:pt x="2976" y="6728"/>
                      <a:pt x="2694" y="7656"/>
                      <a:pt x="2539" y="8608"/>
                    </a:cubicBezTo>
                    <a:cubicBezTo>
                      <a:pt x="2416" y="9401"/>
                      <a:pt x="2444" y="10174"/>
                      <a:pt x="2606" y="10928"/>
                    </a:cubicBezTo>
                    <a:lnTo>
                      <a:pt x="2613" y="10967"/>
                    </a:lnTo>
                    <a:cubicBezTo>
                      <a:pt x="2708" y="11404"/>
                      <a:pt x="2846" y="11837"/>
                      <a:pt x="3018" y="12272"/>
                    </a:cubicBezTo>
                    <a:cubicBezTo>
                      <a:pt x="3276" y="12903"/>
                      <a:pt x="4147" y="17057"/>
                      <a:pt x="4634" y="19444"/>
                    </a:cubicBezTo>
                    <a:cubicBezTo>
                      <a:pt x="4676" y="19659"/>
                      <a:pt x="4704" y="19867"/>
                      <a:pt x="4715" y="20082"/>
                    </a:cubicBezTo>
                    <a:cubicBezTo>
                      <a:pt x="4743" y="20647"/>
                      <a:pt x="4647" y="21210"/>
                      <a:pt x="4447" y="21736"/>
                    </a:cubicBezTo>
                    <a:cubicBezTo>
                      <a:pt x="4344" y="22014"/>
                      <a:pt x="4207" y="22276"/>
                      <a:pt x="4041" y="22530"/>
                    </a:cubicBezTo>
                    <a:lnTo>
                      <a:pt x="3974" y="22631"/>
                    </a:lnTo>
                    <a:cubicBezTo>
                      <a:pt x="3974" y="22631"/>
                      <a:pt x="1562" y="26355"/>
                      <a:pt x="497" y="30650"/>
                    </a:cubicBezTo>
                    <a:cubicBezTo>
                      <a:pt x="194" y="31867"/>
                      <a:pt x="0" y="33137"/>
                      <a:pt x="0" y="34374"/>
                    </a:cubicBezTo>
                    <a:lnTo>
                      <a:pt x="18320" y="34374"/>
                    </a:lnTo>
                    <a:cubicBezTo>
                      <a:pt x="18362" y="33228"/>
                      <a:pt x="18175" y="31962"/>
                      <a:pt x="17854" y="30693"/>
                    </a:cubicBezTo>
                    <a:cubicBezTo>
                      <a:pt x="17854" y="30693"/>
                      <a:pt x="15015" y="23471"/>
                      <a:pt x="14123" y="22198"/>
                    </a:cubicBezTo>
                    <a:cubicBezTo>
                      <a:pt x="14077" y="22138"/>
                      <a:pt x="14038" y="22086"/>
                      <a:pt x="14003" y="22032"/>
                    </a:cubicBezTo>
                    <a:cubicBezTo>
                      <a:pt x="13862" y="21832"/>
                      <a:pt x="13771" y="21591"/>
                      <a:pt x="13763" y="21345"/>
                    </a:cubicBezTo>
                    <a:cubicBezTo>
                      <a:pt x="13756" y="21204"/>
                      <a:pt x="13781" y="21062"/>
                      <a:pt x="13834" y="20925"/>
                    </a:cubicBezTo>
                    <a:cubicBezTo>
                      <a:pt x="13869" y="20816"/>
                      <a:pt x="13922" y="20660"/>
                      <a:pt x="13989" y="20470"/>
                    </a:cubicBezTo>
                    <a:cubicBezTo>
                      <a:pt x="14663" y="18517"/>
                      <a:pt x="17879" y="11650"/>
                      <a:pt x="17807" y="9497"/>
                    </a:cubicBezTo>
                    <a:cubicBezTo>
                      <a:pt x="17730" y="6992"/>
                      <a:pt x="16352" y="5998"/>
                      <a:pt x="16020" y="3589"/>
                    </a:cubicBezTo>
                    <a:cubicBezTo>
                      <a:pt x="15897" y="2715"/>
                      <a:pt x="16204" y="497"/>
                      <a:pt x="14860" y="423"/>
                    </a:cubicBezTo>
                    <a:cubicBezTo>
                      <a:pt x="14617" y="416"/>
                      <a:pt x="14377" y="405"/>
                      <a:pt x="14137" y="394"/>
                    </a:cubicBezTo>
                    <a:lnTo>
                      <a:pt x="13294" y="363"/>
                    </a:lnTo>
                    <a:lnTo>
                      <a:pt x="12843" y="349"/>
                    </a:lnTo>
                    <a:lnTo>
                      <a:pt x="12620" y="335"/>
                    </a:lnTo>
                    <a:lnTo>
                      <a:pt x="12339" y="296"/>
                    </a:lnTo>
                    <a:cubicBezTo>
                      <a:pt x="12197" y="1978"/>
                      <a:pt x="11750" y="2815"/>
                      <a:pt x="11001" y="2815"/>
                    </a:cubicBezTo>
                    <a:cubicBezTo>
                      <a:pt x="10207" y="2815"/>
                      <a:pt x="9073" y="1873"/>
                      <a:pt x="76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38"/>
              <p:cNvSpPr/>
              <p:nvPr/>
            </p:nvSpPr>
            <p:spPr>
              <a:xfrm>
                <a:off x="7292042" y="2299153"/>
                <a:ext cx="482568" cy="1687212"/>
              </a:xfrm>
              <a:custGeom>
                <a:rect b="b" l="l" r="r" t="t"/>
                <a:pathLst>
                  <a:path extrusionOk="0" h="30890" w="8835">
                    <a:moveTo>
                      <a:pt x="6673" y="0"/>
                    </a:moveTo>
                    <a:cubicBezTo>
                      <a:pt x="6303" y="180"/>
                      <a:pt x="5738" y="448"/>
                      <a:pt x="5150" y="723"/>
                    </a:cubicBezTo>
                    <a:cubicBezTo>
                      <a:pt x="4966" y="811"/>
                      <a:pt x="4776" y="899"/>
                      <a:pt x="4589" y="987"/>
                    </a:cubicBezTo>
                    <a:cubicBezTo>
                      <a:pt x="4307" y="1118"/>
                      <a:pt x="4029" y="1249"/>
                      <a:pt x="3778" y="1365"/>
                    </a:cubicBezTo>
                    <a:cubicBezTo>
                      <a:pt x="3129" y="1664"/>
                      <a:pt x="2646" y="1890"/>
                      <a:pt x="2646" y="1890"/>
                    </a:cubicBezTo>
                    <a:cubicBezTo>
                      <a:pt x="2646" y="1890"/>
                      <a:pt x="2875" y="4372"/>
                      <a:pt x="2657" y="5551"/>
                    </a:cubicBezTo>
                    <a:cubicBezTo>
                      <a:pt x="2480" y="6503"/>
                      <a:pt x="2198" y="7427"/>
                      <a:pt x="2043" y="8379"/>
                    </a:cubicBezTo>
                    <a:cubicBezTo>
                      <a:pt x="1920" y="9172"/>
                      <a:pt x="1948" y="9945"/>
                      <a:pt x="2110" y="10702"/>
                    </a:cubicBezTo>
                    <a:lnTo>
                      <a:pt x="2117" y="10738"/>
                    </a:lnTo>
                    <a:cubicBezTo>
                      <a:pt x="2212" y="11175"/>
                      <a:pt x="2350" y="11612"/>
                      <a:pt x="2522" y="12043"/>
                    </a:cubicBezTo>
                    <a:cubicBezTo>
                      <a:pt x="2597" y="12236"/>
                      <a:pt x="2738" y="12762"/>
                      <a:pt x="2903" y="13464"/>
                    </a:cubicBezTo>
                    <a:cubicBezTo>
                      <a:pt x="3023" y="13971"/>
                      <a:pt x="3157" y="14567"/>
                      <a:pt x="3295" y="15202"/>
                    </a:cubicBezTo>
                    <a:cubicBezTo>
                      <a:pt x="3591" y="16563"/>
                      <a:pt x="3905" y="18086"/>
                      <a:pt x="4138" y="19215"/>
                    </a:cubicBezTo>
                    <a:cubicBezTo>
                      <a:pt x="4180" y="19430"/>
                      <a:pt x="4208" y="19642"/>
                      <a:pt x="4219" y="19853"/>
                    </a:cubicBezTo>
                    <a:cubicBezTo>
                      <a:pt x="4219" y="19881"/>
                      <a:pt x="4222" y="19902"/>
                      <a:pt x="4219" y="19931"/>
                    </a:cubicBezTo>
                    <a:cubicBezTo>
                      <a:pt x="4240" y="20463"/>
                      <a:pt x="4141" y="20992"/>
                      <a:pt x="3954" y="21493"/>
                    </a:cubicBezTo>
                    <a:cubicBezTo>
                      <a:pt x="3954" y="21497"/>
                      <a:pt x="3954" y="21504"/>
                      <a:pt x="3951" y="21507"/>
                    </a:cubicBezTo>
                    <a:cubicBezTo>
                      <a:pt x="3848" y="21785"/>
                      <a:pt x="3711" y="22047"/>
                      <a:pt x="3545" y="22301"/>
                    </a:cubicBezTo>
                    <a:lnTo>
                      <a:pt x="3478" y="22402"/>
                    </a:lnTo>
                    <a:cubicBezTo>
                      <a:pt x="3478" y="22402"/>
                      <a:pt x="1253" y="25838"/>
                      <a:pt x="131" y="29913"/>
                    </a:cubicBezTo>
                    <a:cubicBezTo>
                      <a:pt x="86" y="30079"/>
                      <a:pt x="40" y="30249"/>
                      <a:pt x="1" y="30421"/>
                    </a:cubicBezTo>
                    <a:cubicBezTo>
                      <a:pt x="1267" y="30432"/>
                      <a:pt x="3330" y="30658"/>
                      <a:pt x="5009" y="30870"/>
                    </a:cubicBezTo>
                    <a:cubicBezTo>
                      <a:pt x="5115" y="30883"/>
                      <a:pt x="5221" y="30890"/>
                      <a:pt x="5325" y="30890"/>
                    </a:cubicBezTo>
                    <a:cubicBezTo>
                      <a:pt x="6637" y="30890"/>
                      <a:pt x="7749" y="29853"/>
                      <a:pt x="7801" y="28503"/>
                    </a:cubicBezTo>
                    <a:cubicBezTo>
                      <a:pt x="7851" y="27315"/>
                      <a:pt x="7925" y="25859"/>
                      <a:pt x="8052" y="24360"/>
                    </a:cubicBezTo>
                    <a:cubicBezTo>
                      <a:pt x="8129" y="23460"/>
                      <a:pt x="8330" y="22589"/>
                      <a:pt x="8443" y="21719"/>
                    </a:cubicBezTo>
                    <a:cubicBezTo>
                      <a:pt x="8510" y="21214"/>
                      <a:pt x="8567" y="20714"/>
                      <a:pt x="8616" y="20216"/>
                    </a:cubicBezTo>
                    <a:cubicBezTo>
                      <a:pt x="8757" y="18823"/>
                      <a:pt x="8835" y="17438"/>
                      <a:pt x="8824" y="16052"/>
                    </a:cubicBezTo>
                    <a:cubicBezTo>
                      <a:pt x="8824" y="15540"/>
                      <a:pt x="8810" y="15026"/>
                      <a:pt x="8778" y="14515"/>
                    </a:cubicBezTo>
                    <a:cubicBezTo>
                      <a:pt x="8704" y="13210"/>
                      <a:pt x="8545" y="11887"/>
                      <a:pt x="8277" y="10551"/>
                    </a:cubicBezTo>
                    <a:cubicBezTo>
                      <a:pt x="7875" y="8534"/>
                      <a:pt x="7759" y="6517"/>
                      <a:pt x="7481" y="4493"/>
                    </a:cubicBezTo>
                    <a:cubicBezTo>
                      <a:pt x="7269" y="2973"/>
                      <a:pt x="6843" y="1509"/>
                      <a:pt x="6673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38"/>
              <p:cNvSpPr/>
              <p:nvPr/>
            </p:nvSpPr>
            <p:spPr>
              <a:xfrm>
                <a:off x="7299197" y="2353062"/>
                <a:ext cx="500265" cy="1594849"/>
              </a:xfrm>
              <a:custGeom>
                <a:rect b="b" l="l" r="r" t="t"/>
                <a:pathLst>
                  <a:path extrusionOk="0" h="29199" w="9159">
                    <a:moveTo>
                      <a:pt x="4458" y="0"/>
                    </a:moveTo>
                    <a:lnTo>
                      <a:pt x="4458" y="0"/>
                    </a:lnTo>
                    <a:cubicBezTo>
                      <a:pt x="4176" y="131"/>
                      <a:pt x="3898" y="262"/>
                      <a:pt x="3647" y="378"/>
                    </a:cubicBezTo>
                    <a:cubicBezTo>
                      <a:pt x="3644" y="378"/>
                      <a:pt x="3636" y="381"/>
                      <a:pt x="3629" y="384"/>
                    </a:cubicBezTo>
                    <a:cubicBezTo>
                      <a:pt x="2991" y="685"/>
                      <a:pt x="2515" y="903"/>
                      <a:pt x="2515" y="903"/>
                    </a:cubicBezTo>
                    <a:cubicBezTo>
                      <a:pt x="2515" y="903"/>
                      <a:pt x="2617" y="2042"/>
                      <a:pt x="2617" y="3146"/>
                    </a:cubicBezTo>
                    <a:cubicBezTo>
                      <a:pt x="2617" y="3668"/>
                      <a:pt x="2596" y="4183"/>
                      <a:pt x="2526" y="4564"/>
                    </a:cubicBezTo>
                    <a:cubicBezTo>
                      <a:pt x="2349" y="5516"/>
                      <a:pt x="2067" y="6440"/>
                      <a:pt x="1912" y="7392"/>
                    </a:cubicBezTo>
                    <a:cubicBezTo>
                      <a:pt x="1859" y="7723"/>
                      <a:pt x="1834" y="8051"/>
                      <a:pt x="1834" y="8375"/>
                    </a:cubicBezTo>
                    <a:cubicBezTo>
                      <a:pt x="1834" y="8826"/>
                      <a:pt x="1883" y="9275"/>
                      <a:pt x="1979" y="9715"/>
                    </a:cubicBezTo>
                    <a:lnTo>
                      <a:pt x="1986" y="9751"/>
                    </a:lnTo>
                    <a:cubicBezTo>
                      <a:pt x="2081" y="10188"/>
                      <a:pt x="2219" y="10625"/>
                      <a:pt x="2391" y="11056"/>
                    </a:cubicBezTo>
                    <a:cubicBezTo>
                      <a:pt x="2466" y="11249"/>
                      <a:pt x="2607" y="11775"/>
                      <a:pt x="2772" y="12477"/>
                    </a:cubicBezTo>
                    <a:cubicBezTo>
                      <a:pt x="2892" y="12984"/>
                      <a:pt x="3026" y="13580"/>
                      <a:pt x="3164" y="14215"/>
                    </a:cubicBezTo>
                    <a:cubicBezTo>
                      <a:pt x="3460" y="15576"/>
                      <a:pt x="3774" y="17099"/>
                      <a:pt x="4007" y="18228"/>
                    </a:cubicBezTo>
                    <a:cubicBezTo>
                      <a:pt x="4049" y="18443"/>
                      <a:pt x="4077" y="18655"/>
                      <a:pt x="4088" y="18866"/>
                    </a:cubicBezTo>
                    <a:cubicBezTo>
                      <a:pt x="4088" y="18884"/>
                      <a:pt x="4091" y="18902"/>
                      <a:pt x="4091" y="18919"/>
                    </a:cubicBezTo>
                    <a:cubicBezTo>
                      <a:pt x="4091" y="18926"/>
                      <a:pt x="4088" y="18933"/>
                      <a:pt x="4088" y="18944"/>
                    </a:cubicBezTo>
                    <a:cubicBezTo>
                      <a:pt x="4088" y="18990"/>
                      <a:pt x="4091" y="19036"/>
                      <a:pt x="4091" y="19081"/>
                    </a:cubicBezTo>
                    <a:cubicBezTo>
                      <a:pt x="4091" y="19568"/>
                      <a:pt x="3996" y="20048"/>
                      <a:pt x="3823" y="20506"/>
                    </a:cubicBezTo>
                    <a:cubicBezTo>
                      <a:pt x="3823" y="20510"/>
                      <a:pt x="3823" y="20517"/>
                      <a:pt x="3820" y="20520"/>
                    </a:cubicBezTo>
                    <a:cubicBezTo>
                      <a:pt x="3717" y="20798"/>
                      <a:pt x="3580" y="21060"/>
                      <a:pt x="3414" y="21314"/>
                    </a:cubicBezTo>
                    <a:lnTo>
                      <a:pt x="3347" y="21415"/>
                    </a:lnTo>
                    <a:cubicBezTo>
                      <a:pt x="3347" y="21415"/>
                      <a:pt x="1122" y="24851"/>
                      <a:pt x="0" y="28926"/>
                    </a:cubicBezTo>
                    <a:lnTo>
                      <a:pt x="1206" y="29198"/>
                    </a:lnTo>
                    <a:cubicBezTo>
                      <a:pt x="9158" y="21119"/>
                      <a:pt x="6250" y="6422"/>
                      <a:pt x="4458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38"/>
              <p:cNvSpPr/>
              <p:nvPr/>
            </p:nvSpPr>
            <p:spPr>
              <a:xfrm>
                <a:off x="7971445" y="2306472"/>
                <a:ext cx="268730" cy="1669406"/>
              </a:xfrm>
              <a:custGeom>
                <a:rect b="b" l="l" r="r" t="t"/>
                <a:pathLst>
                  <a:path extrusionOk="0" h="30564" w="4920">
                    <a:moveTo>
                      <a:pt x="359" y="0"/>
                    </a:moveTo>
                    <a:lnTo>
                      <a:pt x="359" y="0"/>
                    </a:lnTo>
                    <a:cubicBezTo>
                      <a:pt x="395" y="1470"/>
                      <a:pt x="489" y="2951"/>
                      <a:pt x="698" y="4383"/>
                    </a:cubicBezTo>
                    <a:cubicBezTo>
                      <a:pt x="979" y="6379"/>
                      <a:pt x="1530" y="8442"/>
                      <a:pt x="1326" y="10509"/>
                    </a:cubicBezTo>
                    <a:cubicBezTo>
                      <a:pt x="1195" y="11842"/>
                      <a:pt x="857" y="13157"/>
                      <a:pt x="613" y="14500"/>
                    </a:cubicBezTo>
                    <a:cubicBezTo>
                      <a:pt x="518" y="15008"/>
                      <a:pt x="437" y="15523"/>
                      <a:pt x="387" y="16045"/>
                    </a:cubicBezTo>
                    <a:cubicBezTo>
                      <a:pt x="362" y="16243"/>
                      <a:pt x="349" y="16440"/>
                      <a:pt x="341" y="16645"/>
                    </a:cubicBezTo>
                    <a:cubicBezTo>
                      <a:pt x="281" y="17780"/>
                      <a:pt x="236" y="18909"/>
                      <a:pt x="208" y="20043"/>
                    </a:cubicBezTo>
                    <a:cubicBezTo>
                      <a:pt x="190" y="20562"/>
                      <a:pt x="180" y="21080"/>
                      <a:pt x="172" y="21599"/>
                    </a:cubicBezTo>
                    <a:cubicBezTo>
                      <a:pt x="165" y="22128"/>
                      <a:pt x="162" y="22653"/>
                      <a:pt x="162" y="23182"/>
                    </a:cubicBezTo>
                    <a:cubicBezTo>
                      <a:pt x="162" y="25104"/>
                      <a:pt x="98" y="27029"/>
                      <a:pt x="32" y="28958"/>
                    </a:cubicBezTo>
                    <a:cubicBezTo>
                      <a:pt x="1" y="29843"/>
                      <a:pt x="712" y="30563"/>
                      <a:pt x="1581" y="30563"/>
                    </a:cubicBezTo>
                    <a:cubicBezTo>
                      <a:pt x="1619" y="30563"/>
                      <a:pt x="1657" y="30562"/>
                      <a:pt x="1695" y="30559"/>
                    </a:cubicBezTo>
                    <a:lnTo>
                      <a:pt x="4919" y="30330"/>
                    </a:lnTo>
                    <a:cubicBezTo>
                      <a:pt x="4023" y="26754"/>
                      <a:pt x="2080" y="23108"/>
                      <a:pt x="1188" y="21835"/>
                    </a:cubicBezTo>
                    <a:cubicBezTo>
                      <a:pt x="1142" y="21775"/>
                      <a:pt x="1103" y="21723"/>
                      <a:pt x="1068" y="21669"/>
                    </a:cubicBezTo>
                    <a:cubicBezTo>
                      <a:pt x="1043" y="21638"/>
                      <a:pt x="1022" y="21602"/>
                      <a:pt x="1001" y="21570"/>
                    </a:cubicBezTo>
                    <a:cubicBezTo>
                      <a:pt x="899" y="21394"/>
                      <a:pt x="836" y="21189"/>
                      <a:pt x="828" y="20982"/>
                    </a:cubicBezTo>
                    <a:cubicBezTo>
                      <a:pt x="821" y="20841"/>
                      <a:pt x="846" y="20699"/>
                      <a:pt x="899" y="20562"/>
                    </a:cubicBezTo>
                    <a:cubicBezTo>
                      <a:pt x="934" y="20453"/>
                      <a:pt x="987" y="20297"/>
                      <a:pt x="1054" y="20107"/>
                    </a:cubicBezTo>
                    <a:cubicBezTo>
                      <a:pt x="1072" y="20065"/>
                      <a:pt x="1085" y="20019"/>
                      <a:pt x="1103" y="19970"/>
                    </a:cubicBezTo>
                    <a:cubicBezTo>
                      <a:pt x="1407" y="19127"/>
                      <a:pt x="2073" y="17579"/>
                      <a:pt x="2764" y="15886"/>
                    </a:cubicBezTo>
                    <a:cubicBezTo>
                      <a:pt x="2983" y="15350"/>
                      <a:pt x="3201" y="14796"/>
                      <a:pt x="3417" y="14246"/>
                    </a:cubicBezTo>
                    <a:cubicBezTo>
                      <a:pt x="4224" y="12169"/>
                      <a:pt x="4905" y="10138"/>
                      <a:pt x="4872" y="9134"/>
                    </a:cubicBezTo>
                    <a:cubicBezTo>
                      <a:pt x="4795" y="6629"/>
                      <a:pt x="3417" y="5635"/>
                      <a:pt x="3085" y="3226"/>
                    </a:cubicBezTo>
                    <a:cubicBezTo>
                      <a:pt x="2983" y="2500"/>
                      <a:pt x="3176" y="840"/>
                      <a:pt x="2471" y="264"/>
                    </a:cubicBezTo>
                    <a:cubicBezTo>
                      <a:pt x="2330" y="145"/>
                      <a:pt x="2151" y="70"/>
                      <a:pt x="1925" y="60"/>
                    </a:cubicBezTo>
                    <a:cubicBezTo>
                      <a:pt x="1682" y="53"/>
                      <a:pt x="1442" y="42"/>
                      <a:pt x="1202" y="31"/>
                    </a:cubicBezTo>
                    <a:lnTo>
                      <a:pt x="920" y="18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38"/>
              <p:cNvSpPr/>
              <p:nvPr/>
            </p:nvSpPr>
            <p:spPr>
              <a:xfrm>
                <a:off x="7450546" y="2338642"/>
                <a:ext cx="323460" cy="837270"/>
              </a:xfrm>
              <a:custGeom>
                <a:rect b="b" l="l" r="r" t="t"/>
                <a:pathLst>
                  <a:path extrusionOk="0" h="15329" w="5922">
                    <a:moveTo>
                      <a:pt x="2251" y="0"/>
                    </a:moveTo>
                    <a:cubicBezTo>
                      <a:pt x="1782" y="222"/>
                      <a:pt x="1296" y="448"/>
                      <a:pt x="876" y="642"/>
                    </a:cubicBezTo>
                    <a:cubicBezTo>
                      <a:pt x="1348" y="2694"/>
                      <a:pt x="2244" y="4909"/>
                      <a:pt x="2463" y="6844"/>
                    </a:cubicBezTo>
                    <a:cubicBezTo>
                      <a:pt x="2917" y="10830"/>
                      <a:pt x="2279" y="13369"/>
                      <a:pt x="2279" y="13369"/>
                    </a:cubicBezTo>
                    <a:cubicBezTo>
                      <a:pt x="2279" y="13369"/>
                      <a:pt x="738" y="13012"/>
                      <a:pt x="1" y="12741"/>
                    </a:cubicBezTo>
                    <a:lnTo>
                      <a:pt x="1" y="12741"/>
                    </a:lnTo>
                    <a:cubicBezTo>
                      <a:pt x="121" y="13248"/>
                      <a:pt x="255" y="13844"/>
                      <a:pt x="393" y="14479"/>
                    </a:cubicBezTo>
                    <a:cubicBezTo>
                      <a:pt x="2163" y="15015"/>
                      <a:pt x="4053" y="15216"/>
                      <a:pt x="5922" y="15329"/>
                    </a:cubicBezTo>
                    <a:cubicBezTo>
                      <a:pt x="5922" y="14817"/>
                      <a:pt x="5908" y="14303"/>
                      <a:pt x="5876" y="13792"/>
                    </a:cubicBezTo>
                    <a:cubicBezTo>
                      <a:pt x="5245" y="13753"/>
                      <a:pt x="4610" y="13699"/>
                      <a:pt x="3979" y="13626"/>
                    </a:cubicBezTo>
                    <a:cubicBezTo>
                      <a:pt x="4783" y="11750"/>
                      <a:pt x="3732" y="2193"/>
                      <a:pt x="2251" y="0"/>
                    </a:cubicBez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38"/>
              <p:cNvSpPr/>
              <p:nvPr/>
            </p:nvSpPr>
            <p:spPr>
              <a:xfrm>
                <a:off x="7992583" y="2307400"/>
                <a:ext cx="191115" cy="875449"/>
              </a:xfrm>
              <a:custGeom>
                <a:rect b="b" l="l" r="r" t="t"/>
                <a:pathLst>
                  <a:path extrusionOk="0" h="16028" w="3499">
                    <a:moveTo>
                      <a:pt x="533" y="1"/>
                    </a:moveTo>
                    <a:cubicBezTo>
                      <a:pt x="603" y="2141"/>
                      <a:pt x="843" y="4236"/>
                      <a:pt x="1291" y="6345"/>
                    </a:cubicBezTo>
                    <a:cubicBezTo>
                      <a:pt x="1583" y="7737"/>
                      <a:pt x="1922" y="9148"/>
                      <a:pt x="1883" y="10580"/>
                    </a:cubicBezTo>
                    <a:cubicBezTo>
                      <a:pt x="1845" y="11941"/>
                      <a:pt x="1263" y="13147"/>
                      <a:pt x="945" y="14448"/>
                    </a:cubicBezTo>
                    <a:cubicBezTo>
                      <a:pt x="706" y="14462"/>
                      <a:pt x="466" y="14476"/>
                      <a:pt x="226" y="14483"/>
                    </a:cubicBezTo>
                    <a:cubicBezTo>
                      <a:pt x="131" y="14991"/>
                      <a:pt x="50" y="15506"/>
                      <a:pt x="0" y="16028"/>
                    </a:cubicBezTo>
                    <a:cubicBezTo>
                      <a:pt x="790" y="16006"/>
                      <a:pt x="1583" y="15957"/>
                      <a:pt x="2377" y="15869"/>
                    </a:cubicBezTo>
                    <a:cubicBezTo>
                      <a:pt x="2596" y="15333"/>
                      <a:pt x="2814" y="14779"/>
                      <a:pt x="3030" y="14229"/>
                    </a:cubicBezTo>
                    <a:lnTo>
                      <a:pt x="3030" y="14229"/>
                    </a:lnTo>
                    <a:cubicBezTo>
                      <a:pt x="2877" y="14254"/>
                      <a:pt x="2729" y="14271"/>
                      <a:pt x="2575" y="14289"/>
                    </a:cubicBezTo>
                    <a:cubicBezTo>
                      <a:pt x="2853" y="13365"/>
                      <a:pt x="3224" y="12460"/>
                      <a:pt x="3347" y="11496"/>
                    </a:cubicBezTo>
                    <a:cubicBezTo>
                      <a:pt x="3499" y="10326"/>
                      <a:pt x="3368" y="9127"/>
                      <a:pt x="3170" y="7970"/>
                    </a:cubicBezTo>
                    <a:cubicBezTo>
                      <a:pt x="2740" y="5354"/>
                      <a:pt x="2236" y="2864"/>
                      <a:pt x="2084" y="247"/>
                    </a:cubicBezTo>
                    <a:cubicBezTo>
                      <a:pt x="1943" y="128"/>
                      <a:pt x="1764" y="53"/>
                      <a:pt x="1538" y="43"/>
                    </a:cubicBezTo>
                    <a:cubicBezTo>
                      <a:pt x="1295" y="36"/>
                      <a:pt x="1055" y="25"/>
                      <a:pt x="815" y="14"/>
                    </a:cubicBezTo>
                    <a:lnTo>
                      <a:pt x="533" y="1"/>
                    </a:ln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38"/>
              <p:cNvSpPr/>
              <p:nvPr/>
            </p:nvSpPr>
            <p:spPr>
              <a:xfrm>
                <a:off x="7508005" y="3387768"/>
                <a:ext cx="254857" cy="98644"/>
              </a:xfrm>
              <a:custGeom>
                <a:rect b="b" l="l" r="r" t="t"/>
                <a:pathLst>
                  <a:path extrusionOk="0" h="1806" w="4666">
                    <a:moveTo>
                      <a:pt x="265" y="0"/>
                    </a:moveTo>
                    <a:lnTo>
                      <a:pt x="265" y="0"/>
                    </a:lnTo>
                    <a:cubicBezTo>
                      <a:pt x="286" y="532"/>
                      <a:pt x="187" y="1061"/>
                      <a:pt x="0" y="1562"/>
                    </a:cubicBezTo>
                    <a:cubicBezTo>
                      <a:pt x="1453" y="1805"/>
                      <a:pt x="3043" y="1756"/>
                      <a:pt x="4059" y="1781"/>
                    </a:cubicBezTo>
                    <a:cubicBezTo>
                      <a:pt x="4200" y="1784"/>
                      <a:pt x="4341" y="1788"/>
                      <a:pt x="4489" y="1788"/>
                    </a:cubicBezTo>
                    <a:cubicBezTo>
                      <a:pt x="4556" y="1283"/>
                      <a:pt x="4613" y="783"/>
                      <a:pt x="4666" y="285"/>
                    </a:cubicBezTo>
                    <a:cubicBezTo>
                      <a:pt x="3724" y="275"/>
                      <a:pt x="2779" y="275"/>
                      <a:pt x="1848" y="207"/>
                    </a:cubicBezTo>
                    <a:cubicBezTo>
                      <a:pt x="1559" y="191"/>
                      <a:pt x="924" y="127"/>
                      <a:pt x="265" y="0"/>
                    </a:cubicBezTo>
                    <a:close/>
                  </a:path>
                </a:pathLst>
              </a:custGeom>
              <a:solidFill>
                <a:srgbClr val="F1C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38"/>
              <p:cNvSpPr/>
              <p:nvPr/>
            </p:nvSpPr>
            <p:spPr>
              <a:xfrm>
                <a:off x="7980840" y="3397162"/>
                <a:ext cx="50851" cy="89031"/>
              </a:xfrm>
              <a:custGeom>
                <a:rect b="b" l="l" r="r" t="t"/>
                <a:pathLst>
                  <a:path extrusionOk="0" h="1630" w="931">
                    <a:moveTo>
                      <a:pt x="931" y="1"/>
                    </a:moveTo>
                    <a:lnTo>
                      <a:pt x="931" y="1"/>
                    </a:lnTo>
                    <a:cubicBezTo>
                      <a:pt x="631" y="29"/>
                      <a:pt x="332" y="57"/>
                      <a:pt x="36" y="74"/>
                    </a:cubicBezTo>
                    <a:cubicBezTo>
                      <a:pt x="18" y="593"/>
                      <a:pt x="8" y="1111"/>
                      <a:pt x="0" y="1630"/>
                    </a:cubicBezTo>
                    <a:cubicBezTo>
                      <a:pt x="275" y="1622"/>
                      <a:pt x="554" y="1616"/>
                      <a:pt x="829" y="1601"/>
                    </a:cubicBezTo>
                    <a:cubicBezTo>
                      <a:pt x="727" y="1425"/>
                      <a:pt x="664" y="1220"/>
                      <a:pt x="656" y="1013"/>
                    </a:cubicBezTo>
                    <a:cubicBezTo>
                      <a:pt x="649" y="872"/>
                      <a:pt x="674" y="730"/>
                      <a:pt x="727" y="593"/>
                    </a:cubicBezTo>
                    <a:cubicBezTo>
                      <a:pt x="762" y="484"/>
                      <a:pt x="815" y="328"/>
                      <a:pt x="882" y="138"/>
                    </a:cubicBezTo>
                    <a:cubicBezTo>
                      <a:pt x="900" y="96"/>
                      <a:pt x="913" y="50"/>
                      <a:pt x="931" y="1"/>
                    </a:cubicBezTo>
                    <a:close/>
                  </a:path>
                </a:pathLst>
              </a:custGeom>
              <a:solidFill>
                <a:srgbClr val="F1C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38"/>
              <p:cNvSpPr/>
              <p:nvPr/>
            </p:nvSpPr>
            <p:spPr>
              <a:xfrm>
                <a:off x="7661866" y="2219409"/>
                <a:ext cx="208048" cy="305326"/>
              </a:xfrm>
              <a:custGeom>
                <a:rect b="b" l="l" r="r" t="t"/>
                <a:pathLst>
                  <a:path extrusionOk="0" h="5590" w="3809">
                    <a:moveTo>
                      <a:pt x="716" y="1"/>
                    </a:moveTo>
                    <a:cubicBezTo>
                      <a:pt x="653" y="606"/>
                      <a:pt x="166" y="1326"/>
                      <a:pt x="0" y="1410"/>
                    </a:cubicBezTo>
                    <a:cubicBezTo>
                      <a:pt x="360" y="3495"/>
                      <a:pt x="1062" y="5053"/>
                      <a:pt x="2420" y="5590"/>
                    </a:cubicBezTo>
                    <a:lnTo>
                      <a:pt x="3809" y="4045"/>
                    </a:lnTo>
                    <a:cubicBezTo>
                      <a:pt x="2310" y="3699"/>
                      <a:pt x="1344" y="2366"/>
                      <a:pt x="716" y="1"/>
                    </a:cubicBezTo>
                    <a:close/>
                  </a:path>
                </a:pathLst>
              </a:custGeom>
              <a:solidFill>
                <a:srgbClr val="E2E8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38"/>
              <p:cNvSpPr/>
              <p:nvPr/>
            </p:nvSpPr>
            <p:spPr>
              <a:xfrm>
                <a:off x="7869854" y="2219409"/>
                <a:ext cx="113719" cy="283532"/>
              </a:xfrm>
              <a:custGeom>
                <a:rect b="b" l="l" r="r" t="t"/>
                <a:pathLst>
                  <a:path extrusionOk="0" h="5191" w="2082">
                    <a:moveTo>
                      <a:pt x="357" y="1"/>
                    </a:moveTo>
                    <a:cubicBezTo>
                      <a:pt x="357" y="1"/>
                      <a:pt x="269" y="1041"/>
                      <a:pt x="660" y="1329"/>
                    </a:cubicBezTo>
                    <a:cubicBezTo>
                      <a:pt x="1384" y="1869"/>
                      <a:pt x="865" y="3431"/>
                      <a:pt x="1" y="4045"/>
                    </a:cubicBezTo>
                    <a:lnTo>
                      <a:pt x="1264" y="5191"/>
                    </a:lnTo>
                    <a:cubicBezTo>
                      <a:pt x="1264" y="5191"/>
                      <a:pt x="2082" y="3354"/>
                      <a:pt x="1422" y="1552"/>
                    </a:cubicBez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E2E8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38"/>
              <p:cNvSpPr/>
              <p:nvPr/>
            </p:nvSpPr>
            <p:spPr>
              <a:xfrm>
                <a:off x="7676176" y="3441076"/>
                <a:ext cx="929" cy="273"/>
              </a:xfrm>
              <a:custGeom>
                <a:rect b="b" l="l" r="r" t="t"/>
                <a:pathLst>
                  <a:path extrusionOk="0" h="5" w="17">
                    <a:moveTo>
                      <a:pt x="0" y="1"/>
                    </a:moveTo>
                    <a:cubicBezTo>
                      <a:pt x="7" y="1"/>
                      <a:pt x="10" y="1"/>
                      <a:pt x="17" y="4"/>
                    </a:cubicBez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B4E7F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38"/>
              <p:cNvSpPr/>
              <p:nvPr/>
            </p:nvSpPr>
            <p:spPr>
              <a:xfrm>
                <a:off x="7801526" y="2749433"/>
                <a:ext cx="984471" cy="837543"/>
              </a:xfrm>
              <a:custGeom>
                <a:rect b="b" l="l" r="r" t="t"/>
                <a:pathLst>
                  <a:path extrusionOk="0" h="15334" w="18024">
                    <a:moveTo>
                      <a:pt x="4712" y="0"/>
                    </a:moveTo>
                    <a:cubicBezTo>
                      <a:pt x="4352" y="0"/>
                      <a:pt x="4038" y="248"/>
                      <a:pt x="3939" y="607"/>
                    </a:cubicBezTo>
                    <a:lnTo>
                      <a:pt x="152" y="14251"/>
                    </a:lnTo>
                    <a:cubicBezTo>
                      <a:pt x="0" y="14790"/>
                      <a:pt x="388" y="15333"/>
                      <a:pt x="921" y="15333"/>
                    </a:cubicBezTo>
                    <a:lnTo>
                      <a:pt x="12405" y="15333"/>
                    </a:lnTo>
                    <a:cubicBezTo>
                      <a:pt x="12744" y="15333"/>
                      <a:pt x="13048" y="15110"/>
                      <a:pt x="13160" y="14776"/>
                    </a:cubicBezTo>
                    <a:lnTo>
                      <a:pt x="17836" y="1133"/>
                    </a:lnTo>
                    <a:cubicBezTo>
                      <a:pt x="18023" y="583"/>
                      <a:pt x="17636" y="0"/>
                      <a:pt x="17078" y="0"/>
                    </a:cubicBezTo>
                    <a:close/>
                  </a:path>
                </a:pathLst>
              </a:custGeom>
              <a:solidFill>
                <a:srgbClr val="8FA1A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38"/>
              <p:cNvSpPr/>
              <p:nvPr/>
            </p:nvSpPr>
            <p:spPr>
              <a:xfrm>
                <a:off x="8053264" y="2749433"/>
                <a:ext cx="724971" cy="837543"/>
              </a:xfrm>
              <a:custGeom>
                <a:rect b="b" l="l" r="r" t="t"/>
                <a:pathLst>
                  <a:path extrusionOk="0" h="15334" w="13273">
                    <a:moveTo>
                      <a:pt x="12469" y="0"/>
                    </a:moveTo>
                    <a:cubicBezTo>
                      <a:pt x="7300" y="0"/>
                      <a:pt x="2807" y="3548"/>
                      <a:pt x="1608" y="8577"/>
                    </a:cubicBezTo>
                    <a:lnTo>
                      <a:pt x="0" y="15333"/>
                    </a:lnTo>
                    <a:lnTo>
                      <a:pt x="7796" y="15333"/>
                    </a:lnTo>
                    <a:cubicBezTo>
                      <a:pt x="8135" y="15333"/>
                      <a:pt x="8439" y="15110"/>
                      <a:pt x="8551" y="14776"/>
                    </a:cubicBezTo>
                    <a:lnTo>
                      <a:pt x="13227" y="1133"/>
                    </a:lnTo>
                    <a:cubicBezTo>
                      <a:pt x="13259" y="1037"/>
                      <a:pt x="13273" y="942"/>
                      <a:pt x="13273" y="847"/>
                    </a:cubicBezTo>
                    <a:cubicBezTo>
                      <a:pt x="13273" y="396"/>
                      <a:pt x="12931" y="0"/>
                      <a:pt x="12469" y="0"/>
                    </a:cubicBez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38"/>
              <p:cNvSpPr/>
              <p:nvPr/>
            </p:nvSpPr>
            <p:spPr>
              <a:xfrm>
                <a:off x="8200025" y="2647896"/>
                <a:ext cx="440893" cy="163423"/>
              </a:xfrm>
              <a:custGeom>
                <a:rect b="b" l="l" r="r" t="t"/>
                <a:pathLst>
                  <a:path extrusionOk="0" h="2992" w="8072">
                    <a:moveTo>
                      <a:pt x="3304" y="1"/>
                    </a:moveTo>
                    <a:cubicBezTo>
                      <a:pt x="2659" y="1"/>
                      <a:pt x="2109" y="499"/>
                      <a:pt x="2014" y="1172"/>
                    </a:cubicBezTo>
                    <a:lnTo>
                      <a:pt x="1993" y="1324"/>
                    </a:lnTo>
                    <a:lnTo>
                      <a:pt x="1859" y="1324"/>
                    </a:lnTo>
                    <a:cubicBezTo>
                      <a:pt x="1107" y="1324"/>
                      <a:pt x="434" y="1810"/>
                      <a:pt x="163" y="2547"/>
                    </a:cubicBezTo>
                    <a:lnTo>
                      <a:pt x="0" y="2992"/>
                    </a:lnTo>
                    <a:lnTo>
                      <a:pt x="7733" y="2992"/>
                    </a:lnTo>
                    <a:lnTo>
                      <a:pt x="7786" y="2861"/>
                    </a:lnTo>
                    <a:cubicBezTo>
                      <a:pt x="8072" y="2131"/>
                      <a:pt x="7564" y="1324"/>
                      <a:pt x="6813" y="1324"/>
                    </a:cubicBezTo>
                    <a:lnTo>
                      <a:pt x="6447" y="1324"/>
                    </a:lnTo>
                    <a:cubicBezTo>
                      <a:pt x="6418" y="608"/>
                      <a:pt x="5861" y="1"/>
                      <a:pt x="514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38"/>
              <p:cNvSpPr/>
              <p:nvPr/>
            </p:nvSpPr>
            <p:spPr>
              <a:xfrm>
                <a:off x="8418336" y="3064695"/>
                <a:ext cx="296259" cy="235958"/>
              </a:xfrm>
              <a:custGeom>
                <a:rect b="b" l="l" r="r" t="t"/>
                <a:pathLst>
                  <a:path extrusionOk="0" h="4320" w="5424">
                    <a:moveTo>
                      <a:pt x="5075" y="1"/>
                    </a:moveTo>
                    <a:cubicBezTo>
                      <a:pt x="4992" y="1"/>
                      <a:pt x="4925" y="50"/>
                      <a:pt x="4925" y="50"/>
                    </a:cubicBezTo>
                    <a:cubicBezTo>
                      <a:pt x="4717" y="798"/>
                      <a:pt x="4438" y="1570"/>
                      <a:pt x="4438" y="1570"/>
                    </a:cubicBezTo>
                    <a:cubicBezTo>
                      <a:pt x="4409" y="1572"/>
                      <a:pt x="4377" y="1573"/>
                      <a:pt x="4344" y="1573"/>
                    </a:cubicBezTo>
                    <a:cubicBezTo>
                      <a:pt x="3379" y="1573"/>
                      <a:pt x="1130" y="844"/>
                      <a:pt x="1130" y="844"/>
                    </a:cubicBezTo>
                    <a:cubicBezTo>
                      <a:pt x="1040" y="824"/>
                      <a:pt x="966" y="815"/>
                      <a:pt x="905" y="815"/>
                    </a:cubicBezTo>
                    <a:cubicBezTo>
                      <a:pt x="591" y="815"/>
                      <a:pt x="626" y="1038"/>
                      <a:pt x="626" y="1038"/>
                    </a:cubicBezTo>
                    <a:cubicBezTo>
                      <a:pt x="700" y="1370"/>
                      <a:pt x="2869" y="2113"/>
                      <a:pt x="2869" y="2113"/>
                    </a:cubicBezTo>
                    <a:cubicBezTo>
                      <a:pt x="2294" y="2110"/>
                      <a:pt x="689" y="1524"/>
                      <a:pt x="689" y="1524"/>
                    </a:cubicBezTo>
                    <a:cubicBezTo>
                      <a:pt x="585" y="1493"/>
                      <a:pt x="502" y="1481"/>
                      <a:pt x="437" y="1481"/>
                    </a:cubicBezTo>
                    <a:cubicBezTo>
                      <a:pt x="174" y="1481"/>
                      <a:pt x="186" y="1679"/>
                      <a:pt x="186" y="1679"/>
                    </a:cubicBezTo>
                    <a:cubicBezTo>
                      <a:pt x="175" y="1909"/>
                      <a:pt x="2689" y="2879"/>
                      <a:pt x="2689" y="2879"/>
                    </a:cubicBezTo>
                    <a:cubicBezTo>
                      <a:pt x="2372" y="2872"/>
                      <a:pt x="863" y="2395"/>
                      <a:pt x="863" y="2395"/>
                    </a:cubicBezTo>
                    <a:cubicBezTo>
                      <a:pt x="508" y="2286"/>
                      <a:pt x="305" y="2252"/>
                      <a:pt x="188" y="2252"/>
                    </a:cubicBezTo>
                    <a:cubicBezTo>
                      <a:pt x="0" y="2252"/>
                      <a:pt x="38" y="2339"/>
                      <a:pt x="38" y="2339"/>
                    </a:cubicBezTo>
                    <a:cubicBezTo>
                      <a:pt x="44" y="2727"/>
                      <a:pt x="2467" y="3432"/>
                      <a:pt x="2467" y="3432"/>
                    </a:cubicBezTo>
                    <a:lnTo>
                      <a:pt x="1102" y="3083"/>
                    </a:lnTo>
                    <a:cubicBezTo>
                      <a:pt x="801" y="2983"/>
                      <a:pt x="614" y="2948"/>
                      <a:pt x="500" y="2948"/>
                    </a:cubicBezTo>
                    <a:cubicBezTo>
                      <a:pt x="258" y="2948"/>
                      <a:pt x="337" y="3101"/>
                      <a:pt x="337" y="3101"/>
                    </a:cubicBezTo>
                    <a:cubicBezTo>
                      <a:pt x="422" y="3390"/>
                      <a:pt x="2107" y="3982"/>
                      <a:pt x="2107" y="3982"/>
                    </a:cubicBezTo>
                    <a:cubicBezTo>
                      <a:pt x="2626" y="4148"/>
                      <a:pt x="3067" y="4247"/>
                      <a:pt x="3433" y="4300"/>
                    </a:cubicBezTo>
                    <a:cubicBezTo>
                      <a:pt x="3523" y="4313"/>
                      <a:pt x="3613" y="4320"/>
                      <a:pt x="3700" y="4320"/>
                    </a:cubicBezTo>
                    <a:cubicBezTo>
                      <a:pt x="4530" y="4320"/>
                      <a:pt x="5215" y="3735"/>
                      <a:pt x="5256" y="2970"/>
                    </a:cubicBezTo>
                    <a:lnTo>
                      <a:pt x="5323" y="1782"/>
                    </a:lnTo>
                    <a:lnTo>
                      <a:pt x="5369" y="1073"/>
                    </a:lnTo>
                    <a:cubicBezTo>
                      <a:pt x="5424" y="163"/>
                      <a:pt x="5224" y="1"/>
                      <a:pt x="5075" y="1"/>
                    </a:cubicBezTo>
                    <a:close/>
                  </a:path>
                </a:pathLst>
              </a:custGeom>
              <a:solidFill>
                <a:srgbClr val="C180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38"/>
              <p:cNvSpPr/>
              <p:nvPr/>
            </p:nvSpPr>
            <p:spPr>
              <a:xfrm>
                <a:off x="6867763" y="2396430"/>
                <a:ext cx="809359" cy="1219992"/>
              </a:xfrm>
              <a:custGeom>
                <a:rect b="b" l="l" r="r" t="t"/>
                <a:pathLst>
                  <a:path extrusionOk="0" h="22336" w="14818">
                    <a:moveTo>
                      <a:pt x="10407" y="0"/>
                    </a:moveTo>
                    <a:cubicBezTo>
                      <a:pt x="10407" y="0"/>
                      <a:pt x="1" y="12614"/>
                      <a:pt x="1802" y="18912"/>
                    </a:cubicBezTo>
                    <a:cubicBezTo>
                      <a:pt x="1895" y="19233"/>
                      <a:pt x="2071" y="19518"/>
                      <a:pt x="2300" y="19751"/>
                    </a:cubicBezTo>
                    <a:cubicBezTo>
                      <a:pt x="3552" y="21789"/>
                      <a:pt x="14385" y="22335"/>
                      <a:pt x="14385" y="22335"/>
                    </a:cubicBezTo>
                    <a:lnTo>
                      <a:pt x="14512" y="21394"/>
                    </a:lnTo>
                    <a:lnTo>
                      <a:pt x="14818" y="19130"/>
                    </a:lnTo>
                    <a:cubicBezTo>
                      <a:pt x="14815" y="19127"/>
                      <a:pt x="14808" y="19127"/>
                      <a:pt x="14801" y="19127"/>
                    </a:cubicBezTo>
                    <a:cubicBezTo>
                      <a:pt x="13221" y="19007"/>
                      <a:pt x="10464" y="18517"/>
                      <a:pt x="8355" y="17984"/>
                    </a:cubicBezTo>
                    <a:cubicBezTo>
                      <a:pt x="7074" y="17607"/>
                      <a:pt x="6140" y="17275"/>
                      <a:pt x="6013" y="17229"/>
                    </a:cubicBezTo>
                    <a:lnTo>
                      <a:pt x="6006" y="17229"/>
                    </a:lnTo>
                    <a:cubicBezTo>
                      <a:pt x="5999" y="17223"/>
                      <a:pt x="5995" y="17223"/>
                      <a:pt x="5995" y="17223"/>
                    </a:cubicBezTo>
                    <a:cubicBezTo>
                      <a:pt x="5826" y="17141"/>
                      <a:pt x="5696" y="17067"/>
                      <a:pt x="5608" y="16990"/>
                    </a:cubicBezTo>
                    <a:cubicBezTo>
                      <a:pt x="5619" y="16972"/>
                      <a:pt x="5661" y="16902"/>
                      <a:pt x="5731" y="16785"/>
                    </a:cubicBezTo>
                    <a:cubicBezTo>
                      <a:pt x="5731" y="16785"/>
                      <a:pt x="5734" y="16782"/>
                      <a:pt x="5738" y="16775"/>
                    </a:cubicBezTo>
                    <a:cubicBezTo>
                      <a:pt x="6387" y="15703"/>
                      <a:pt x="9321" y="10882"/>
                      <a:pt x="11310" y="8061"/>
                    </a:cubicBezTo>
                    <a:cubicBezTo>
                      <a:pt x="11888" y="7243"/>
                      <a:pt x="12177" y="6259"/>
                      <a:pt x="12131" y="5257"/>
                    </a:cubicBezTo>
                    <a:cubicBezTo>
                      <a:pt x="12121" y="4976"/>
                      <a:pt x="12103" y="4665"/>
                      <a:pt x="12072" y="4344"/>
                    </a:cubicBezTo>
                    <a:cubicBezTo>
                      <a:pt x="12064" y="4238"/>
                      <a:pt x="12054" y="4133"/>
                      <a:pt x="12039" y="4027"/>
                    </a:cubicBezTo>
                    <a:cubicBezTo>
                      <a:pt x="11867" y="2394"/>
                      <a:pt x="11433" y="554"/>
                      <a:pt x="104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38"/>
              <p:cNvSpPr/>
              <p:nvPr/>
            </p:nvSpPr>
            <p:spPr>
              <a:xfrm>
                <a:off x="7174011" y="2633695"/>
                <a:ext cx="358908" cy="690725"/>
              </a:xfrm>
              <a:custGeom>
                <a:rect b="b" l="l" r="r" t="t"/>
                <a:pathLst>
                  <a:path extrusionOk="0" h="12646" w="6571">
                    <a:moveTo>
                      <a:pt x="6465" y="0"/>
                    </a:moveTo>
                    <a:lnTo>
                      <a:pt x="1" y="12646"/>
                    </a:lnTo>
                    <a:cubicBezTo>
                      <a:pt x="12" y="12628"/>
                      <a:pt x="54" y="12558"/>
                      <a:pt x="124" y="12441"/>
                    </a:cubicBezTo>
                    <a:cubicBezTo>
                      <a:pt x="124" y="12441"/>
                      <a:pt x="127" y="12438"/>
                      <a:pt x="131" y="12431"/>
                    </a:cubicBezTo>
                    <a:cubicBezTo>
                      <a:pt x="780" y="11359"/>
                      <a:pt x="3714" y="6538"/>
                      <a:pt x="5703" y="3717"/>
                    </a:cubicBezTo>
                    <a:cubicBezTo>
                      <a:pt x="6281" y="2899"/>
                      <a:pt x="6570" y="1915"/>
                      <a:pt x="6524" y="913"/>
                    </a:cubicBezTo>
                    <a:cubicBezTo>
                      <a:pt x="6514" y="632"/>
                      <a:pt x="6496" y="321"/>
                      <a:pt x="6465" y="0"/>
                    </a:cubicBezTo>
                    <a:close/>
                  </a:path>
                </a:pathLst>
              </a:custGeom>
              <a:solidFill>
                <a:srgbClr val="E2E8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38"/>
              <p:cNvSpPr/>
              <p:nvPr/>
            </p:nvSpPr>
            <p:spPr>
              <a:xfrm>
                <a:off x="7660337" y="3242699"/>
                <a:ext cx="491034" cy="322313"/>
              </a:xfrm>
              <a:custGeom>
                <a:rect b="b" l="l" r="r" t="t"/>
                <a:pathLst>
                  <a:path extrusionOk="0" h="5901" w="8990">
                    <a:moveTo>
                      <a:pt x="6947" y="0"/>
                    </a:moveTo>
                    <a:lnTo>
                      <a:pt x="5378" y="523"/>
                    </a:lnTo>
                    <a:lnTo>
                      <a:pt x="4137" y="451"/>
                    </a:lnTo>
                    <a:cubicBezTo>
                      <a:pt x="4120" y="451"/>
                      <a:pt x="4104" y="450"/>
                      <a:pt x="4088" y="450"/>
                    </a:cubicBezTo>
                    <a:cubicBezTo>
                      <a:pt x="3827" y="450"/>
                      <a:pt x="3581" y="578"/>
                      <a:pt x="3428" y="798"/>
                    </a:cubicBezTo>
                    <a:lnTo>
                      <a:pt x="1658" y="3361"/>
                    </a:lnTo>
                    <a:cubicBezTo>
                      <a:pt x="1538" y="3534"/>
                      <a:pt x="1340" y="3643"/>
                      <a:pt x="1129" y="3654"/>
                    </a:cubicBezTo>
                    <a:cubicBezTo>
                      <a:pt x="1064" y="3658"/>
                      <a:pt x="992" y="3660"/>
                      <a:pt x="914" y="3660"/>
                    </a:cubicBezTo>
                    <a:cubicBezTo>
                      <a:pt x="741" y="3660"/>
                      <a:pt x="538" y="3651"/>
                      <a:pt x="307" y="3636"/>
                    </a:cubicBezTo>
                    <a:lnTo>
                      <a:pt x="1" y="5900"/>
                    </a:lnTo>
                    <a:cubicBezTo>
                      <a:pt x="557" y="5830"/>
                      <a:pt x="1125" y="5734"/>
                      <a:pt x="1700" y="5611"/>
                    </a:cubicBezTo>
                    <a:cubicBezTo>
                      <a:pt x="1929" y="5562"/>
                      <a:pt x="2138" y="5428"/>
                      <a:pt x="2282" y="5237"/>
                    </a:cubicBezTo>
                    <a:lnTo>
                      <a:pt x="3876" y="3132"/>
                    </a:lnTo>
                    <a:cubicBezTo>
                      <a:pt x="3957" y="3019"/>
                      <a:pt x="4077" y="2938"/>
                      <a:pt x="4214" y="2910"/>
                    </a:cubicBezTo>
                    <a:cubicBezTo>
                      <a:pt x="4277" y="2896"/>
                      <a:pt x="4351" y="2887"/>
                      <a:pt x="4434" y="2887"/>
                    </a:cubicBezTo>
                    <a:cubicBezTo>
                      <a:pt x="4760" y="2887"/>
                      <a:pt x="5224" y="3038"/>
                      <a:pt x="5699" y="3693"/>
                    </a:cubicBezTo>
                    <a:cubicBezTo>
                      <a:pt x="5740" y="3748"/>
                      <a:pt x="5797" y="3772"/>
                      <a:pt x="5854" y="3772"/>
                    </a:cubicBezTo>
                    <a:cubicBezTo>
                      <a:pt x="5956" y="3772"/>
                      <a:pt x="6055" y="3691"/>
                      <a:pt x="6048" y="3566"/>
                    </a:cubicBezTo>
                    <a:cubicBezTo>
                      <a:pt x="6041" y="3453"/>
                      <a:pt x="6024" y="3326"/>
                      <a:pt x="5981" y="3185"/>
                    </a:cubicBezTo>
                    <a:lnTo>
                      <a:pt x="5981" y="3181"/>
                    </a:lnTo>
                    <a:cubicBezTo>
                      <a:pt x="5974" y="3164"/>
                      <a:pt x="5970" y="3143"/>
                      <a:pt x="5964" y="3125"/>
                    </a:cubicBezTo>
                    <a:lnTo>
                      <a:pt x="5964" y="3125"/>
                    </a:lnTo>
                    <a:cubicBezTo>
                      <a:pt x="5964" y="3125"/>
                      <a:pt x="6013" y="3178"/>
                      <a:pt x="6087" y="3262"/>
                    </a:cubicBezTo>
                    <a:lnTo>
                      <a:pt x="6087" y="3270"/>
                    </a:lnTo>
                    <a:cubicBezTo>
                      <a:pt x="6147" y="3343"/>
                      <a:pt x="6218" y="3439"/>
                      <a:pt x="6278" y="3534"/>
                    </a:cubicBezTo>
                    <a:cubicBezTo>
                      <a:pt x="6300" y="3571"/>
                      <a:pt x="6338" y="3589"/>
                      <a:pt x="6376" y="3589"/>
                    </a:cubicBezTo>
                    <a:cubicBezTo>
                      <a:pt x="6427" y="3589"/>
                      <a:pt x="6479" y="3557"/>
                      <a:pt x="6493" y="3498"/>
                    </a:cubicBezTo>
                    <a:cubicBezTo>
                      <a:pt x="6553" y="3234"/>
                      <a:pt x="6612" y="2874"/>
                      <a:pt x="6563" y="2585"/>
                    </a:cubicBezTo>
                    <a:lnTo>
                      <a:pt x="6563" y="2582"/>
                    </a:lnTo>
                    <a:cubicBezTo>
                      <a:pt x="6563" y="2575"/>
                      <a:pt x="6563" y="2572"/>
                      <a:pt x="6560" y="2564"/>
                    </a:cubicBezTo>
                    <a:lnTo>
                      <a:pt x="6560" y="2564"/>
                    </a:lnTo>
                    <a:cubicBezTo>
                      <a:pt x="6560" y="2564"/>
                      <a:pt x="6648" y="2681"/>
                      <a:pt x="6743" y="2836"/>
                    </a:cubicBezTo>
                    <a:lnTo>
                      <a:pt x="6743" y="2847"/>
                    </a:lnTo>
                    <a:cubicBezTo>
                      <a:pt x="6778" y="2899"/>
                      <a:pt x="6807" y="2956"/>
                      <a:pt x="6838" y="3016"/>
                    </a:cubicBezTo>
                    <a:cubicBezTo>
                      <a:pt x="6859" y="3056"/>
                      <a:pt x="6898" y="3076"/>
                      <a:pt x="6937" y="3076"/>
                    </a:cubicBezTo>
                    <a:cubicBezTo>
                      <a:pt x="6983" y="3076"/>
                      <a:pt x="7028" y="3048"/>
                      <a:pt x="7039" y="2995"/>
                    </a:cubicBezTo>
                    <a:cubicBezTo>
                      <a:pt x="7124" y="2603"/>
                      <a:pt x="7176" y="1859"/>
                      <a:pt x="6648" y="1044"/>
                    </a:cubicBezTo>
                    <a:lnTo>
                      <a:pt x="6947" y="910"/>
                    </a:lnTo>
                    <a:cubicBezTo>
                      <a:pt x="6947" y="910"/>
                      <a:pt x="7751" y="1175"/>
                      <a:pt x="8358" y="1281"/>
                    </a:cubicBezTo>
                    <a:cubicBezTo>
                      <a:pt x="8506" y="1307"/>
                      <a:pt x="8643" y="1323"/>
                      <a:pt x="8753" y="1323"/>
                    </a:cubicBezTo>
                    <a:cubicBezTo>
                      <a:pt x="8863" y="1323"/>
                      <a:pt x="8947" y="1307"/>
                      <a:pt x="8989" y="1270"/>
                    </a:cubicBezTo>
                    <a:lnTo>
                      <a:pt x="6947" y="0"/>
                    </a:lnTo>
                    <a:close/>
                  </a:path>
                </a:pathLst>
              </a:custGeom>
              <a:solidFill>
                <a:srgbClr val="C180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38"/>
              <p:cNvSpPr/>
              <p:nvPr/>
            </p:nvSpPr>
            <p:spPr>
              <a:xfrm>
                <a:off x="7894924" y="3347404"/>
                <a:ext cx="97934" cy="73519"/>
              </a:xfrm>
              <a:custGeom>
                <a:rect b="b" l="l" r="r" t="t"/>
                <a:pathLst>
                  <a:path extrusionOk="0" h="1346" w="1793">
                    <a:moveTo>
                      <a:pt x="500" y="0"/>
                    </a:moveTo>
                    <a:cubicBezTo>
                      <a:pt x="210" y="0"/>
                      <a:pt x="1" y="132"/>
                      <a:pt x="1" y="132"/>
                    </a:cubicBezTo>
                    <a:cubicBezTo>
                      <a:pt x="38" y="129"/>
                      <a:pt x="76" y="128"/>
                      <a:pt x="112" y="128"/>
                    </a:cubicBezTo>
                    <a:cubicBezTo>
                      <a:pt x="902" y="128"/>
                      <a:pt x="1420" y="796"/>
                      <a:pt x="1686" y="1264"/>
                    </a:cubicBezTo>
                    <a:cubicBezTo>
                      <a:pt x="1679" y="1247"/>
                      <a:pt x="1675" y="1226"/>
                      <a:pt x="1669" y="1208"/>
                    </a:cubicBezTo>
                    <a:lnTo>
                      <a:pt x="1669" y="1208"/>
                    </a:lnTo>
                    <a:cubicBezTo>
                      <a:pt x="1669" y="1208"/>
                      <a:pt x="1718" y="1261"/>
                      <a:pt x="1792" y="1345"/>
                    </a:cubicBezTo>
                    <a:cubicBezTo>
                      <a:pt x="1423" y="237"/>
                      <a:pt x="889" y="0"/>
                      <a:pt x="500" y="0"/>
                    </a:cubicBezTo>
                    <a:close/>
                  </a:path>
                </a:pathLst>
              </a:custGeom>
              <a:solidFill>
                <a:srgbClr val="AE72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38"/>
              <p:cNvSpPr/>
              <p:nvPr/>
            </p:nvSpPr>
            <p:spPr>
              <a:xfrm>
                <a:off x="7928788" y="3318511"/>
                <a:ext cx="99900" cy="79090"/>
              </a:xfrm>
              <a:custGeom>
                <a:rect b="b" l="l" r="r" t="t"/>
                <a:pathLst>
                  <a:path extrusionOk="0" h="1448" w="1829">
                    <a:moveTo>
                      <a:pt x="501" y="0"/>
                    </a:moveTo>
                    <a:cubicBezTo>
                      <a:pt x="211" y="0"/>
                      <a:pt x="1" y="132"/>
                      <a:pt x="1" y="132"/>
                    </a:cubicBezTo>
                    <a:cubicBezTo>
                      <a:pt x="39" y="129"/>
                      <a:pt x="76" y="128"/>
                      <a:pt x="113" y="128"/>
                    </a:cubicBezTo>
                    <a:cubicBezTo>
                      <a:pt x="869" y="128"/>
                      <a:pt x="1372" y="733"/>
                      <a:pt x="1648" y="1194"/>
                    </a:cubicBezTo>
                    <a:cubicBezTo>
                      <a:pt x="1648" y="1187"/>
                      <a:pt x="1648" y="1184"/>
                      <a:pt x="1645" y="1176"/>
                    </a:cubicBezTo>
                    <a:lnTo>
                      <a:pt x="1645" y="1176"/>
                    </a:lnTo>
                    <a:cubicBezTo>
                      <a:pt x="1645" y="1176"/>
                      <a:pt x="1733" y="1293"/>
                      <a:pt x="1828" y="1448"/>
                    </a:cubicBezTo>
                    <a:cubicBezTo>
                      <a:pt x="1458" y="252"/>
                      <a:pt x="903" y="0"/>
                      <a:pt x="501" y="0"/>
                    </a:cubicBezTo>
                    <a:close/>
                  </a:path>
                </a:pathLst>
              </a:custGeom>
              <a:solidFill>
                <a:srgbClr val="AE72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38"/>
              <p:cNvSpPr/>
              <p:nvPr/>
            </p:nvSpPr>
            <p:spPr>
              <a:xfrm>
                <a:off x="8010115" y="3286067"/>
                <a:ext cx="106727" cy="26600"/>
              </a:xfrm>
              <a:custGeom>
                <a:rect b="b" l="l" r="r" t="t"/>
                <a:pathLst>
                  <a:path extrusionOk="0" h="487" w="1954">
                    <a:moveTo>
                      <a:pt x="546" y="0"/>
                    </a:moveTo>
                    <a:lnTo>
                      <a:pt x="1" y="123"/>
                    </a:lnTo>
                    <a:lnTo>
                      <a:pt x="244" y="250"/>
                    </a:lnTo>
                    <a:lnTo>
                      <a:pt x="543" y="116"/>
                    </a:lnTo>
                    <a:cubicBezTo>
                      <a:pt x="543" y="116"/>
                      <a:pt x="1347" y="381"/>
                      <a:pt x="1954" y="487"/>
                    </a:cubicBezTo>
                    <a:cubicBezTo>
                      <a:pt x="1372" y="313"/>
                      <a:pt x="546" y="0"/>
                      <a:pt x="546" y="0"/>
                    </a:cubicBezTo>
                    <a:close/>
                  </a:path>
                </a:pathLst>
              </a:custGeom>
              <a:solidFill>
                <a:srgbClr val="AE72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38"/>
              <p:cNvSpPr/>
              <p:nvPr/>
            </p:nvSpPr>
            <p:spPr>
              <a:xfrm>
                <a:off x="7295374" y="1478936"/>
                <a:ext cx="824380" cy="885445"/>
              </a:xfrm>
              <a:custGeom>
                <a:rect b="b" l="l" r="r" t="t"/>
                <a:pathLst>
                  <a:path extrusionOk="0" h="16211" w="15093">
                    <a:moveTo>
                      <a:pt x="11748" y="0"/>
                    </a:moveTo>
                    <a:cubicBezTo>
                      <a:pt x="11359" y="0"/>
                      <a:pt x="11002" y="16"/>
                      <a:pt x="10738" y="27"/>
                    </a:cubicBezTo>
                    <a:cubicBezTo>
                      <a:pt x="9239" y="87"/>
                      <a:pt x="7723" y="651"/>
                      <a:pt x="6782" y="1850"/>
                    </a:cubicBezTo>
                    <a:cubicBezTo>
                      <a:pt x="6665" y="1994"/>
                      <a:pt x="6556" y="2149"/>
                      <a:pt x="6453" y="2308"/>
                    </a:cubicBezTo>
                    <a:cubicBezTo>
                      <a:pt x="6425" y="2297"/>
                      <a:pt x="6397" y="2287"/>
                      <a:pt x="6369" y="2280"/>
                    </a:cubicBezTo>
                    <a:cubicBezTo>
                      <a:pt x="6300" y="2260"/>
                      <a:pt x="6228" y="2251"/>
                      <a:pt x="6154" y="2251"/>
                    </a:cubicBezTo>
                    <a:cubicBezTo>
                      <a:pt x="6085" y="2251"/>
                      <a:pt x="6014" y="2259"/>
                      <a:pt x="5942" y="2273"/>
                    </a:cubicBezTo>
                    <a:cubicBezTo>
                      <a:pt x="5449" y="2365"/>
                      <a:pt x="5096" y="2728"/>
                      <a:pt x="5042" y="3140"/>
                    </a:cubicBezTo>
                    <a:cubicBezTo>
                      <a:pt x="4888" y="4400"/>
                      <a:pt x="4323" y="5708"/>
                      <a:pt x="3717" y="6839"/>
                    </a:cubicBezTo>
                    <a:cubicBezTo>
                      <a:pt x="2931" y="8310"/>
                      <a:pt x="1382" y="9583"/>
                      <a:pt x="924" y="11162"/>
                    </a:cubicBezTo>
                    <a:cubicBezTo>
                      <a:pt x="692" y="11963"/>
                      <a:pt x="0" y="13437"/>
                      <a:pt x="1164" y="13945"/>
                    </a:cubicBezTo>
                    <a:cubicBezTo>
                      <a:pt x="1816" y="14230"/>
                      <a:pt x="2853" y="14023"/>
                      <a:pt x="2588" y="14742"/>
                    </a:cubicBezTo>
                    <a:cubicBezTo>
                      <a:pt x="2324" y="15458"/>
                      <a:pt x="2257" y="16061"/>
                      <a:pt x="3244" y="16163"/>
                    </a:cubicBezTo>
                    <a:cubicBezTo>
                      <a:pt x="3317" y="16171"/>
                      <a:pt x="3387" y="16174"/>
                      <a:pt x="3455" y="16174"/>
                    </a:cubicBezTo>
                    <a:cubicBezTo>
                      <a:pt x="4722" y="16174"/>
                      <a:pt x="5230" y="14918"/>
                      <a:pt x="6214" y="14453"/>
                    </a:cubicBezTo>
                    <a:cubicBezTo>
                      <a:pt x="6413" y="14358"/>
                      <a:pt x="6533" y="14318"/>
                      <a:pt x="6598" y="14318"/>
                    </a:cubicBezTo>
                    <a:cubicBezTo>
                      <a:pt x="6872" y="14318"/>
                      <a:pt x="6210" y="15027"/>
                      <a:pt x="6562" y="15479"/>
                    </a:cubicBezTo>
                    <a:cubicBezTo>
                      <a:pt x="6957" y="15991"/>
                      <a:pt x="7469" y="16211"/>
                      <a:pt x="7964" y="16211"/>
                    </a:cubicBezTo>
                    <a:cubicBezTo>
                      <a:pt x="8838" y="16211"/>
                      <a:pt x="9656" y="15522"/>
                      <a:pt x="9669" y="14544"/>
                    </a:cubicBezTo>
                    <a:cubicBezTo>
                      <a:pt x="9684" y="13377"/>
                      <a:pt x="8559" y="11903"/>
                      <a:pt x="8178" y="10863"/>
                    </a:cubicBezTo>
                    <a:cubicBezTo>
                      <a:pt x="7190" y="8166"/>
                      <a:pt x="8033" y="5679"/>
                      <a:pt x="8269" y="5235"/>
                    </a:cubicBezTo>
                    <a:cubicBezTo>
                      <a:pt x="8523" y="4756"/>
                      <a:pt x="9112" y="4548"/>
                      <a:pt x="9655" y="4530"/>
                    </a:cubicBezTo>
                    <a:cubicBezTo>
                      <a:pt x="9695" y="4529"/>
                      <a:pt x="9734" y="4528"/>
                      <a:pt x="9774" y="4528"/>
                    </a:cubicBezTo>
                    <a:cubicBezTo>
                      <a:pt x="10367" y="4528"/>
                      <a:pt x="10964" y="4646"/>
                      <a:pt x="11552" y="4692"/>
                    </a:cubicBezTo>
                    <a:cubicBezTo>
                      <a:pt x="11630" y="4698"/>
                      <a:pt x="11711" y="4703"/>
                      <a:pt x="11792" y="4703"/>
                    </a:cubicBezTo>
                    <a:cubicBezTo>
                      <a:pt x="12018" y="4703"/>
                      <a:pt x="12246" y="4665"/>
                      <a:pt x="12420" y="4502"/>
                    </a:cubicBezTo>
                    <a:cubicBezTo>
                      <a:pt x="12614" y="4315"/>
                      <a:pt x="12498" y="4058"/>
                      <a:pt x="12452" y="3832"/>
                    </a:cubicBezTo>
                    <a:lnTo>
                      <a:pt x="12452" y="3832"/>
                    </a:lnTo>
                    <a:cubicBezTo>
                      <a:pt x="12582" y="3856"/>
                      <a:pt x="12685" y="3959"/>
                      <a:pt x="12776" y="4058"/>
                    </a:cubicBezTo>
                    <a:cubicBezTo>
                      <a:pt x="13203" y="4533"/>
                      <a:pt x="13573" y="5094"/>
                      <a:pt x="14211" y="5295"/>
                    </a:cubicBezTo>
                    <a:cubicBezTo>
                      <a:pt x="14283" y="5317"/>
                      <a:pt x="14348" y="5328"/>
                      <a:pt x="14405" y="5328"/>
                    </a:cubicBezTo>
                    <a:cubicBezTo>
                      <a:pt x="14895" y="5328"/>
                      <a:pt x="14895" y="4584"/>
                      <a:pt x="14949" y="4146"/>
                    </a:cubicBezTo>
                    <a:cubicBezTo>
                      <a:pt x="15092" y="2946"/>
                      <a:pt x="14536" y="2178"/>
                      <a:pt x="14423" y="990"/>
                    </a:cubicBezTo>
                    <a:cubicBezTo>
                      <a:pt x="14344" y="142"/>
                      <a:pt x="12906" y="0"/>
                      <a:pt x="11748" y="0"/>
                    </a:cubicBezTo>
                    <a:close/>
                  </a:path>
                </a:pathLst>
              </a:custGeom>
              <a:solidFill>
                <a:srgbClr val="0E213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38"/>
              <p:cNvSpPr/>
              <p:nvPr/>
            </p:nvSpPr>
            <p:spPr>
              <a:xfrm>
                <a:off x="7556889" y="1350472"/>
                <a:ext cx="553410" cy="357051"/>
              </a:xfrm>
              <a:custGeom>
                <a:rect b="b" l="l" r="r" t="t"/>
                <a:pathLst>
                  <a:path extrusionOk="0" h="6537" w="10132">
                    <a:moveTo>
                      <a:pt x="5165" y="1"/>
                    </a:moveTo>
                    <a:cubicBezTo>
                      <a:pt x="4684" y="1"/>
                      <a:pt x="4222" y="64"/>
                      <a:pt x="3788" y="185"/>
                    </a:cubicBezTo>
                    <a:cubicBezTo>
                      <a:pt x="3019" y="401"/>
                      <a:pt x="2328" y="799"/>
                      <a:pt x="1764" y="1335"/>
                    </a:cubicBezTo>
                    <a:cubicBezTo>
                      <a:pt x="1587" y="1497"/>
                      <a:pt x="1418" y="1677"/>
                      <a:pt x="1267" y="1871"/>
                    </a:cubicBezTo>
                    <a:lnTo>
                      <a:pt x="1267" y="1874"/>
                    </a:lnTo>
                    <a:cubicBezTo>
                      <a:pt x="678" y="2611"/>
                      <a:pt x="441" y="3003"/>
                      <a:pt x="318" y="4036"/>
                    </a:cubicBezTo>
                    <a:cubicBezTo>
                      <a:pt x="318" y="4054"/>
                      <a:pt x="304" y="4156"/>
                      <a:pt x="280" y="4301"/>
                    </a:cubicBezTo>
                    <a:cubicBezTo>
                      <a:pt x="195" y="4858"/>
                      <a:pt x="1" y="6096"/>
                      <a:pt x="1" y="6096"/>
                    </a:cubicBezTo>
                    <a:cubicBezTo>
                      <a:pt x="1642" y="6415"/>
                      <a:pt x="3180" y="6536"/>
                      <a:pt x="4536" y="6536"/>
                    </a:cubicBezTo>
                    <a:cubicBezTo>
                      <a:pt x="7787" y="6536"/>
                      <a:pt x="9986" y="5840"/>
                      <a:pt x="10023" y="5517"/>
                    </a:cubicBezTo>
                    <a:cubicBezTo>
                      <a:pt x="10132" y="4625"/>
                      <a:pt x="10029" y="3927"/>
                      <a:pt x="9748" y="3168"/>
                    </a:cubicBezTo>
                    <a:cubicBezTo>
                      <a:pt x="9733" y="3126"/>
                      <a:pt x="9720" y="3088"/>
                      <a:pt x="9702" y="3046"/>
                    </a:cubicBezTo>
                    <a:cubicBezTo>
                      <a:pt x="9378" y="2203"/>
                      <a:pt x="8940" y="1550"/>
                      <a:pt x="8266" y="1036"/>
                    </a:cubicBezTo>
                    <a:cubicBezTo>
                      <a:pt x="8129" y="926"/>
                      <a:pt x="7981" y="824"/>
                      <a:pt x="7822" y="728"/>
                    </a:cubicBezTo>
                    <a:cubicBezTo>
                      <a:pt x="7233" y="372"/>
                      <a:pt x="6553" y="126"/>
                      <a:pt x="5798" y="37"/>
                    </a:cubicBezTo>
                    <a:cubicBezTo>
                      <a:pt x="5584" y="13"/>
                      <a:pt x="5373" y="1"/>
                      <a:pt x="5165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38"/>
              <p:cNvSpPr/>
              <p:nvPr/>
            </p:nvSpPr>
            <p:spPr>
              <a:xfrm>
                <a:off x="8008367" y="1407003"/>
                <a:ext cx="80947" cy="125025"/>
              </a:xfrm>
              <a:custGeom>
                <a:rect b="b" l="l" r="r" t="t"/>
                <a:pathLst>
                  <a:path extrusionOk="0" h="2289" w="1482">
                    <a:moveTo>
                      <a:pt x="0" y="1"/>
                    </a:moveTo>
                    <a:lnTo>
                      <a:pt x="0" y="1"/>
                    </a:lnTo>
                    <a:cubicBezTo>
                      <a:pt x="11" y="575"/>
                      <a:pt x="127" y="1125"/>
                      <a:pt x="342" y="1707"/>
                    </a:cubicBezTo>
                    <a:cubicBezTo>
                      <a:pt x="498" y="2112"/>
                      <a:pt x="755" y="2289"/>
                      <a:pt x="1027" y="2289"/>
                    </a:cubicBezTo>
                    <a:cubicBezTo>
                      <a:pt x="1179" y="2289"/>
                      <a:pt x="1333" y="2236"/>
                      <a:pt x="1482" y="2133"/>
                    </a:cubicBezTo>
                    <a:cubicBezTo>
                      <a:pt x="1467" y="2091"/>
                      <a:pt x="1454" y="2053"/>
                      <a:pt x="1436" y="2011"/>
                    </a:cubicBezTo>
                    <a:cubicBezTo>
                      <a:pt x="1112" y="1168"/>
                      <a:pt x="674" y="515"/>
                      <a:pt x="0" y="1"/>
                    </a:cubicBez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38"/>
              <p:cNvSpPr/>
              <p:nvPr/>
            </p:nvSpPr>
            <p:spPr>
              <a:xfrm>
                <a:off x="7572127" y="1417763"/>
                <a:ext cx="298990" cy="203842"/>
              </a:xfrm>
              <a:custGeom>
                <a:rect b="b" l="l" r="r" t="t"/>
                <a:pathLst>
                  <a:path extrusionOk="0" h="3732" w="5474">
                    <a:moveTo>
                      <a:pt x="2585" y="1"/>
                    </a:moveTo>
                    <a:cubicBezTo>
                      <a:pt x="2166" y="1"/>
                      <a:pt x="1778" y="46"/>
                      <a:pt x="1485" y="103"/>
                    </a:cubicBezTo>
                    <a:cubicBezTo>
                      <a:pt x="1308" y="265"/>
                      <a:pt x="1139" y="445"/>
                      <a:pt x="988" y="639"/>
                    </a:cubicBezTo>
                    <a:lnTo>
                      <a:pt x="988" y="642"/>
                    </a:lnTo>
                    <a:cubicBezTo>
                      <a:pt x="399" y="1379"/>
                      <a:pt x="162" y="1771"/>
                      <a:pt x="39" y="2804"/>
                    </a:cubicBezTo>
                    <a:cubicBezTo>
                      <a:pt x="39" y="2822"/>
                      <a:pt x="25" y="2924"/>
                      <a:pt x="1" y="3069"/>
                    </a:cubicBezTo>
                    <a:cubicBezTo>
                      <a:pt x="706" y="3573"/>
                      <a:pt x="1619" y="3731"/>
                      <a:pt x="2493" y="3731"/>
                    </a:cubicBezTo>
                    <a:cubicBezTo>
                      <a:pt x="3132" y="3731"/>
                      <a:pt x="3749" y="3647"/>
                      <a:pt x="4257" y="3544"/>
                    </a:cubicBezTo>
                    <a:cubicBezTo>
                      <a:pt x="4810" y="3435"/>
                      <a:pt x="5240" y="3030"/>
                      <a:pt x="5403" y="2515"/>
                    </a:cubicBezTo>
                    <a:cubicBezTo>
                      <a:pt x="5445" y="2381"/>
                      <a:pt x="5470" y="2237"/>
                      <a:pt x="5473" y="2092"/>
                    </a:cubicBezTo>
                    <a:cubicBezTo>
                      <a:pt x="5237" y="385"/>
                      <a:pt x="3784" y="1"/>
                      <a:pt x="2585" y="1"/>
                    </a:cubicBezTo>
                    <a:close/>
                  </a:path>
                </a:pathLst>
              </a:custGeom>
              <a:solidFill>
                <a:srgbClr val="F9C35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38"/>
              <p:cNvSpPr/>
              <p:nvPr/>
            </p:nvSpPr>
            <p:spPr>
              <a:xfrm>
                <a:off x="7598508" y="1637168"/>
                <a:ext cx="555158" cy="103778"/>
              </a:xfrm>
              <a:custGeom>
                <a:rect b="b" l="l" r="r" t="t"/>
                <a:pathLst>
                  <a:path extrusionOk="0" h="1900" w="10164">
                    <a:moveTo>
                      <a:pt x="9288" y="0"/>
                    </a:moveTo>
                    <a:cubicBezTo>
                      <a:pt x="8045" y="816"/>
                      <a:pt x="5084" y="1016"/>
                      <a:pt x="1567" y="1016"/>
                    </a:cubicBezTo>
                    <a:cubicBezTo>
                      <a:pt x="1055" y="1016"/>
                      <a:pt x="532" y="1012"/>
                      <a:pt x="0" y="1005"/>
                    </a:cubicBezTo>
                    <a:lnTo>
                      <a:pt x="0" y="1005"/>
                    </a:lnTo>
                    <a:cubicBezTo>
                      <a:pt x="0" y="1005"/>
                      <a:pt x="3502" y="1900"/>
                      <a:pt x="6438" y="1900"/>
                    </a:cubicBezTo>
                    <a:cubicBezTo>
                      <a:pt x="7180" y="1900"/>
                      <a:pt x="7885" y="1843"/>
                      <a:pt x="8489" y="1700"/>
                    </a:cubicBezTo>
                    <a:cubicBezTo>
                      <a:pt x="8489" y="1700"/>
                      <a:pt x="9871" y="1333"/>
                      <a:pt x="10047" y="772"/>
                    </a:cubicBezTo>
                    <a:cubicBezTo>
                      <a:pt x="10164" y="402"/>
                      <a:pt x="9288" y="0"/>
                      <a:pt x="9288" y="0"/>
                    </a:cubicBezTo>
                    <a:close/>
                  </a:path>
                </a:pathLst>
              </a:custGeom>
              <a:solidFill>
                <a:srgbClr val="F1C5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" name="Google Shape;542;p3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30283" y="1917690"/>
            <a:ext cx="3666900" cy="2775224"/>
          </a:xfrm>
          <a:prstGeom prst="rect">
            <a:avLst/>
          </a:prstGeom>
          <a:noFill/>
          <a:ln>
            <a:noFill/>
          </a:ln>
        </p:spPr>
      </p:pic>
      <p:sp>
        <p:nvSpPr>
          <p:cNvPr id="543" name="Google Shape;543;p39"/>
          <p:cNvSpPr txBox="1"/>
          <p:nvPr>
            <p:ph type="ctrTitle"/>
          </p:nvPr>
        </p:nvSpPr>
        <p:spPr>
          <a:xfrm>
            <a:off x="714025" y="409525"/>
            <a:ext cx="3666900" cy="93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nton"/>
                <a:ea typeface="Anton"/>
                <a:cs typeface="Anton"/>
                <a:sym typeface="Anton"/>
              </a:rPr>
              <a:t>MARKET RESEARCH</a:t>
            </a:r>
            <a:endParaRPr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544" name="Google Shape;544;p39"/>
          <p:cNvSpPr txBox="1"/>
          <p:nvPr>
            <p:ph idx="4294967295" type="ctrTitle"/>
          </p:nvPr>
        </p:nvSpPr>
        <p:spPr>
          <a:xfrm>
            <a:off x="714025" y="1159450"/>
            <a:ext cx="1562400" cy="493200"/>
          </a:xfrm>
          <a:prstGeom prst="rect">
            <a:avLst/>
          </a:prstGeom>
        </p:spPr>
        <p:txBody>
          <a:bodyPr anchorCtr="0" anchor="ctr" bIns="91425" lIns="91425" spcFirstLastPara="1" rIns="91425" wrap="square" tIns="1371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$5</a:t>
            </a:r>
            <a:r>
              <a:rPr lang="en" sz="2400">
                <a:solidFill>
                  <a:schemeClr val="accent1"/>
                </a:solidFill>
              </a:rPr>
              <a:t>00,000</a:t>
            </a:r>
            <a:endParaRPr sz="2400">
              <a:solidFill>
                <a:schemeClr val="accent1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545" name="Google Shape;545;p39"/>
          <p:cNvSpPr txBox="1"/>
          <p:nvPr/>
        </p:nvSpPr>
        <p:spPr>
          <a:xfrm>
            <a:off x="4817324" y="3985980"/>
            <a:ext cx="3387000" cy="775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18287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rPr>
              <a:t>Finally, copy the resulting graph and paste it here, replacing this one</a:t>
            </a:r>
            <a:endParaRPr sz="1300">
              <a:solidFill>
                <a:srgbClr val="F3F3F3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546" name="Google Shape;546;p39"/>
          <p:cNvSpPr txBox="1"/>
          <p:nvPr/>
        </p:nvSpPr>
        <p:spPr>
          <a:xfrm>
            <a:off x="4817332" y="3010581"/>
            <a:ext cx="3387000" cy="775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18287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rPr>
              <a:t>Make a copy of the Google Sheets document and change the data</a:t>
            </a:r>
            <a:endParaRPr sz="1300">
              <a:solidFill>
                <a:srgbClr val="F3F3F3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547" name="Google Shape;547;p39"/>
          <p:cNvSpPr txBox="1"/>
          <p:nvPr/>
        </p:nvSpPr>
        <p:spPr>
          <a:xfrm>
            <a:off x="4817341" y="2029040"/>
            <a:ext cx="3387000" cy="775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18287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rgbClr val="F3F3F3"/>
                </a:solidFill>
                <a:latin typeface="Roboto Light"/>
                <a:ea typeface="Roboto Light"/>
                <a:cs typeface="Roboto Light"/>
                <a:sym typeface="Roboto Light"/>
              </a:rPr>
              <a:t>You can edit this graph if you need so. First, click on it and follow the link</a:t>
            </a:r>
            <a:endParaRPr sz="1300">
              <a:solidFill>
                <a:srgbClr val="F3F3F3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  <p:sp>
        <p:nvSpPr>
          <p:cNvPr id="548" name="Google Shape;548;p39"/>
          <p:cNvSpPr/>
          <p:nvPr/>
        </p:nvSpPr>
        <p:spPr>
          <a:xfrm>
            <a:off x="8430000" y="4299354"/>
            <a:ext cx="223500" cy="223500"/>
          </a:xfrm>
          <a:prstGeom prst="snip1Rect">
            <a:avLst>
              <a:gd fmla="val 50000" name="adj"/>
            </a:avLst>
          </a:prstGeom>
          <a:solidFill>
            <a:srgbClr val="D9D9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39"/>
          <p:cNvSpPr/>
          <p:nvPr/>
        </p:nvSpPr>
        <p:spPr>
          <a:xfrm>
            <a:off x="8370600" y="3270351"/>
            <a:ext cx="282900" cy="282900"/>
          </a:xfrm>
          <a:prstGeom prst="snip1Rect">
            <a:avLst>
              <a:gd fmla="val 5000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" name="Google Shape;550;p39"/>
          <p:cNvSpPr/>
          <p:nvPr/>
        </p:nvSpPr>
        <p:spPr>
          <a:xfrm>
            <a:off x="8370600" y="2281701"/>
            <a:ext cx="282900" cy="282900"/>
          </a:xfrm>
          <a:prstGeom prst="snip1Rect">
            <a:avLst>
              <a:gd fmla="val 50000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" name="Google Shape;551;p39"/>
          <p:cNvSpPr/>
          <p:nvPr/>
        </p:nvSpPr>
        <p:spPr>
          <a:xfrm>
            <a:off x="8370500" y="4235430"/>
            <a:ext cx="282900" cy="282900"/>
          </a:xfrm>
          <a:prstGeom prst="snip1Rect">
            <a:avLst>
              <a:gd fmla="val 50000" name="adj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" name="Google Shape;552;p39"/>
          <p:cNvSpPr txBox="1"/>
          <p:nvPr/>
        </p:nvSpPr>
        <p:spPr>
          <a:xfrm>
            <a:off x="2036525" y="1159450"/>
            <a:ext cx="1321800" cy="49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>
                <a:solidFill>
                  <a:schemeClr val="accent5"/>
                </a:solidFill>
                <a:latin typeface="Roboto Light"/>
                <a:ea typeface="Roboto Light"/>
                <a:cs typeface="Roboto Light"/>
                <a:sym typeface="Roboto Light"/>
              </a:rPr>
              <a:t>Gross revenue in the sector</a:t>
            </a:r>
            <a:endParaRPr sz="1300">
              <a:solidFill>
                <a:schemeClr val="accent5"/>
              </a:solidFill>
              <a:latin typeface="Roboto Light"/>
              <a:ea typeface="Roboto Light"/>
              <a:cs typeface="Roboto Light"/>
              <a:sym typeface="Roboto Light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afety Consulting by Slidesgo">
  <a:themeElements>
    <a:clrScheme name="Simple Light">
      <a:dk1>
        <a:srgbClr val="0E2138"/>
      </a:dk1>
      <a:lt1>
        <a:srgbClr val="757F8C"/>
      </a:lt1>
      <a:dk2>
        <a:srgbClr val="C9D4DC"/>
      </a:dk2>
      <a:lt2>
        <a:srgbClr val="F3F3F3"/>
      </a:lt2>
      <a:accent1>
        <a:srgbClr val="F9C358"/>
      </a:accent1>
      <a:accent2>
        <a:srgbClr val="FFD966"/>
      </a:accent2>
      <a:accent3>
        <a:srgbClr val="FFE599"/>
      </a:accent3>
      <a:accent4>
        <a:srgbClr val="FFF2CC"/>
      </a:accent4>
      <a:accent5>
        <a:srgbClr val="0E2138"/>
      </a:accent5>
      <a:accent6>
        <a:srgbClr val="757F8C"/>
      </a:accent6>
      <a:hlink>
        <a:srgbClr val="F3F3F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