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  <p:sldId id="273" r:id="rId36"/>
    <p:sldId id="274" r:id="rId37"/>
    <p:sldId id="275" r:id="rId38"/>
    <p:sldId id="276" r:id="rId39"/>
    <p:sldId id="277" r:id="rId40"/>
    <p:sldId id="278" r:id="rId41"/>
    <p:sldId id="279" r:id="rId42"/>
    <p:sldId id="280" r:id="rId43"/>
    <p:sldId id="281" r:id="rId44"/>
    <p:sldId id="282" r:id="rId45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Noto Sans" charset="1" panose="020B0502040504020204"/>
      <p:regular r:id="rId10"/>
    </p:embeddedFont>
    <p:embeddedFont>
      <p:font typeface="Noto Sans Bold" charset="1" panose="020B0802040504020204"/>
      <p:regular r:id="rId11"/>
    </p:embeddedFont>
    <p:embeddedFont>
      <p:font typeface="Noto Sans Italics" charset="1" panose="020B0502040504090204"/>
      <p:regular r:id="rId12"/>
    </p:embeddedFont>
    <p:embeddedFont>
      <p:font typeface="Noto Sans Bold Italics" charset="1" panose="020B0802040504090204"/>
      <p:regular r:id="rId13"/>
    </p:embeddedFont>
    <p:embeddedFont>
      <p:font typeface="Open Sauce" charset="1" panose="00000500000000000000"/>
      <p:regular r:id="rId14"/>
    </p:embeddedFont>
    <p:embeddedFont>
      <p:font typeface="Open Sauce Bold" charset="1" panose="00000800000000000000"/>
      <p:regular r:id="rId15"/>
    </p:embeddedFont>
    <p:embeddedFont>
      <p:font typeface="Open Sauce Italics" charset="1" panose="00000500000000000000"/>
      <p:regular r:id="rId16"/>
    </p:embeddedFont>
    <p:embeddedFont>
      <p:font typeface="Open Sauce Bold Italics" charset="1" panose="00000800000000000000"/>
      <p:regular r:id="rId17"/>
    </p:embeddedFont>
    <p:embeddedFont>
      <p:font typeface="Paytone One" charset="1" panose="0000050000000000000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slides/slide1.xml" Type="http://schemas.openxmlformats.org/officeDocument/2006/relationships/slide"/><Relationship Id="rId2" Target="presProps.xml" Type="http://schemas.openxmlformats.org/officeDocument/2006/relationships/presProps"/><Relationship Id="rId20" Target="slides/slide2.xml" Type="http://schemas.openxmlformats.org/officeDocument/2006/relationships/slide"/><Relationship Id="rId21" Target="slides/slide3.xml" Type="http://schemas.openxmlformats.org/officeDocument/2006/relationships/slide"/><Relationship Id="rId22" Target="slides/slide4.xml" Type="http://schemas.openxmlformats.org/officeDocument/2006/relationships/slide"/><Relationship Id="rId23" Target="slides/slide5.xml" Type="http://schemas.openxmlformats.org/officeDocument/2006/relationships/slide"/><Relationship Id="rId24" Target="slides/slide6.xml" Type="http://schemas.openxmlformats.org/officeDocument/2006/relationships/slide"/><Relationship Id="rId25" Target="slides/slide7.xml" Type="http://schemas.openxmlformats.org/officeDocument/2006/relationships/slide"/><Relationship Id="rId26" Target="slides/slide8.xml" Type="http://schemas.openxmlformats.org/officeDocument/2006/relationships/slide"/><Relationship Id="rId27" Target="slides/slide9.xml" Type="http://schemas.openxmlformats.org/officeDocument/2006/relationships/slide"/><Relationship Id="rId28" Target="slides/slide10.xml" Type="http://schemas.openxmlformats.org/officeDocument/2006/relationships/slide"/><Relationship Id="rId29" Target="slides/slide11.xml" Type="http://schemas.openxmlformats.org/officeDocument/2006/relationships/slide"/><Relationship Id="rId3" Target="viewProps.xml" Type="http://schemas.openxmlformats.org/officeDocument/2006/relationships/viewProps"/><Relationship Id="rId30" Target="slides/slide12.xml" Type="http://schemas.openxmlformats.org/officeDocument/2006/relationships/slide"/><Relationship Id="rId31" Target="slides/slide13.xml" Type="http://schemas.openxmlformats.org/officeDocument/2006/relationships/slide"/><Relationship Id="rId32" Target="slides/slide14.xml" Type="http://schemas.openxmlformats.org/officeDocument/2006/relationships/slide"/><Relationship Id="rId33" Target="slides/slide15.xml" Type="http://schemas.openxmlformats.org/officeDocument/2006/relationships/slide"/><Relationship Id="rId34" Target="slides/slide16.xml" Type="http://schemas.openxmlformats.org/officeDocument/2006/relationships/slide"/><Relationship Id="rId35" Target="slides/slide17.xml" Type="http://schemas.openxmlformats.org/officeDocument/2006/relationships/slide"/><Relationship Id="rId36" Target="slides/slide18.xml" Type="http://schemas.openxmlformats.org/officeDocument/2006/relationships/slide"/><Relationship Id="rId37" Target="slides/slide19.xml" Type="http://schemas.openxmlformats.org/officeDocument/2006/relationships/slide"/><Relationship Id="rId38" Target="slides/slide20.xml" Type="http://schemas.openxmlformats.org/officeDocument/2006/relationships/slide"/><Relationship Id="rId39" Target="slides/slide21.xml" Type="http://schemas.openxmlformats.org/officeDocument/2006/relationships/slide"/><Relationship Id="rId4" Target="theme/theme1.xml" Type="http://schemas.openxmlformats.org/officeDocument/2006/relationships/theme"/><Relationship Id="rId40" Target="slides/slide22.xml" Type="http://schemas.openxmlformats.org/officeDocument/2006/relationships/slide"/><Relationship Id="rId41" Target="slides/slide23.xml" Type="http://schemas.openxmlformats.org/officeDocument/2006/relationships/slide"/><Relationship Id="rId42" Target="slides/slide24.xml" Type="http://schemas.openxmlformats.org/officeDocument/2006/relationships/slide"/><Relationship Id="rId43" Target="slides/slide25.xml" Type="http://schemas.openxmlformats.org/officeDocument/2006/relationships/slide"/><Relationship Id="rId44" Target="slides/slide26.xml" Type="http://schemas.openxmlformats.org/officeDocument/2006/relationships/slide"/><Relationship Id="rId45" Target="slides/slide27.xml" Type="http://schemas.openxmlformats.org/officeDocument/2006/relationships/slid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1.svg" Type="http://schemas.openxmlformats.org/officeDocument/2006/relationships/image"/><Relationship Id="rId11" Target="../media/image35.png" Type="http://schemas.openxmlformats.org/officeDocument/2006/relationships/image"/><Relationship Id="rId12" Target="../media/image36.svg" Type="http://schemas.openxmlformats.org/officeDocument/2006/relationships/image"/><Relationship Id="rId13" Target="../media/image52.png" Type="http://schemas.openxmlformats.org/officeDocument/2006/relationships/image"/><Relationship Id="rId14" Target="../media/image53.svg" Type="http://schemas.openxmlformats.org/officeDocument/2006/relationships/image"/><Relationship Id="rId15" Target="../media/image54.png" Type="http://schemas.openxmlformats.org/officeDocument/2006/relationships/image"/><Relationship Id="rId16" Target="../media/image55.svg" Type="http://schemas.openxmlformats.org/officeDocument/2006/relationships/image"/><Relationship Id="rId2" Target="../media/image49.jpeg" Type="http://schemas.openxmlformats.org/officeDocument/2006/relationships/image"/><Relationship Id="rId3" Target="../media/image37.png" Type="http://schemas.openxmlformats.org/officeDocument/2006/relationships/image"/><Relationship Id="rId4" Target="../media/image38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8.png" Type="http://schemas.openxmlformats.org/officeDocument/2006/relationships/image"/><Relationship Id="rId8" Target="../media/image9.svg" Type="http://schemas.openxmlformats.org/officeDocument/2006/relationships/image"/><Relationship Id="rId9" Target="../media/image50.png" Type="http://schemas.openxmlformats.org/officeDocument/2006/relationships/image"/></Relationships>
</file>

<file path=ppt/slides/_rels/slide1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.svg" Type="http://schemas.openxmlformats.org/officeDocument/2006/relationships/image"/><Relationship Id="rId11" Target="../media/image61.png" Type="http://schemas.openxmlformats.org/officeDocument/2006/relationships/image"/><Relationship Id="rId12" Target="../media/image62.svg" Type="http://schemas.openxmlformats.org/officeDocument/2006/relationships/image"/><Relationship Id="rId13" Target="../media/image63.png" Type="http://schemas.openxmlformats.org/officeDocument/2006/relationships/image"/><Relationship Id="rId14" Target="../media/image64.svg" Type="http://schemas.openxmlformats.org/officeDocument/2006/relationships/image"/><Relationship Id="rId15" Target="../media/image30.png" Type="http://schemas.openxmlformats.org/officeDocument/2006/relationships/image"/><Relationship Id="rId16" Target="../media/image31.svg" Type="http://schemas.openxmlformats.org/officeDocument/2006/relationships/image"/><Relationship Id="rId2" Target="../media/image56.jpeg" Type="http://schemas.openxmlformats.org/officeDocument/2006/relationships/image"/><Relationship Id="rId3" Target="../media/image57.jpeg" Type="http://schemas.openxmlformats.org/officeDocument/2006/relationships/image"/><Relationship Id="rId4" Target="../media/image58.jpeg" Type="http://schemas.openxmlformats.org/officeDocument/2006/relationships/image"/><Relationship Id="rId5" Target="../media/image35.png" Type="http://schemas.openxmlformats.org/officeDocument/2006/relationships/image"/><Relationship Id="rId6" Target="../media/image36.svg" Type="http://schemas.openxmlformats.org/officeDocument/2006/relationships/image"/><Relationship Id="rId7" Target="../media/image59.png" Type="http://schemas.openxmlformats.org/officeDocument/2006/relationships/image"/><Relationship Id="rId8" Target="../media/image60.svg" Type="http://schemas.openxmlformats.org/officeDocument/2006/relationships/image"/><Relationship Id="rId9" Target="../media/image6.png" Type="http://schemas.openxmlformats.org/officeDocument/2006/relationships/image"/></Relationships>
</file>

<file path=ppt/slides/_rels/slide1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0.png" Type="http://schemas.openxmlformats.org/officeDocument/2006/relationships/image"/><Relationship Id="rId11" Target="../media/image31.svg" Type="http://schemas.openxmlformats.org/officeDocument/2006/relationships/image"/><Relationship Id="rId2" Target="../media/image43.png" Type="http://schemas.openxmlformats.org/officeDocument/2006/relationships/image"/><Relationship Id="rId3" Target="../media/image44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54.png" Type="http://schemas.openxmlformats.org/officeDocument/2006/relationships/image"/><Relationship Id="rId7" Target="../media/image55.svg" Type="http://schemas.openxmlformats.org/officeDocument/2006/relationships/image"/><Relationship Id="rId8" Target="../media/image52.png" Type="http://schemas.openxmlformats.org/officeDocument/2006/relationships/image"/><Relationship Id="rId9" Target="../media/image53.svg" Type="http://schemas.openxmlformats.org/officeDocument/2006/relationships/image"/></Relationships>
</file>

<file path=ppt/slides/_rels/slide1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2.svg" Type="http://schemas.openxmlformats.org/officeDocument/2006/relationships/image"/><Relationship Id="rId11" Target="../media/image68.png" Type="http://schemas.openxmlformats.org/officeDocument/2006/relationships/image"/><Relationship Id="rId12" Target="../media/image69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65.jpeg" Type="http://schemas.openxmlformats.org/officeDocument/2006/relationships/image"/><Relationship Id="rId5" Target="../media/image66.jpeg" Type="http://schemas.openxmlformats.org/officeDocument/2006/relationships/image"/><Relationship Id="rId6" Target="../media/image67.jpe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61.png" Type="http://schemas.openxmlformats.org/officeDocument/2006/relationships/image"/></Relationships>
</file>

<file path=ppt/slides/_rels/slide1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0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71.png" Type="http://schemas.openxmlformats.org/officeDocument/2006/relationships/image"/><Relationship Id="rId6" Target="../media/image72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1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3.jpe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/Relationships>
</file>

<file path=ppt/slides/_rels/slide1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9.png" Type="http://schemas.openxmlformats.org/officeDocument/2006/relationships/image"/><Relationship Id="rId3" Target="../media/image40.svg" Type="http://schemas.openxmlformats.org/officeDocument/2006/relationships/image"/><Relationship Id="rId4" Target="../media/image6.png" Type="http://schemas.openxmlformats.org/officeDocument/2006/relationships/image"/><Relationship Id="rId5" Target="../media/image7.svg" Type="http://schemas.openxmlformats.org/officeDocument/2006/relationships/image"/><Relationship Id="rId6" Target="../media/image20.png" Type="http://schemas.openxmlformats.org/officeDocument/2006/relationships/image"/><Relationship Id="rId7" Target="../media/image21.svg" Type="http://schemas.openxmlformats.org/officeDocument/2006/relationships/image"/></Relationships>
</file>

<file path=ppt/slides/_rels/slide1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8.png" Type="http://schemas.openxmlformats.org/officeDocument/2006/relationships/image"/><Relationship Id="rId11" Target="../media/image79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2.png" Type="http://schemas.openxmlformats.org/officeDocument/2006/relationships/image"/><Relationship Id="rId5" Target="../media/image3.svg" Type="http://schemas.openxmlformats.org/officeDocument/2006/relationships/image"/><Relationship Id="rId6" Target="../media/image74.png" Type="http://schemas.openxmlformats.org/officeDocument/2006/relationships/image"/><Relationship Id="rId7" Target="../media/image75.svg" Type="http://schemas.openxmlformats.org/officeDocument/2006/relationships/image"/><Relationship Id="rId8" Target="../media/image76.png" Type="http://schemas.openxmlformats.org/officeDocument/2006/relationships/image"/><Relationship Id="rId9" Target="../media/image77.svg" Type="http://schemas.openxmlformats.org/officeDocument/2006/relationships/image"/></Relationships>
</file>

<file path=ppt/slides/_rels/slide1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80.png" Type="http://schemas.openxmlformats.org/officeDocument/2006/relationships/image"/><Relationship Id="rId5" Target="../media/image81.sv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/Relationships>
</file>

<file path=ppt/slides/_rels/slide20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54.png" Type="http://schemas.openxmlformats.org/officeDocument/2006/relationships/image"/><Relationship Id="rId13" Target="../media/image55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82.png" Type="http://schemas.openxmlformats.org/officeDocument/2006/relationships/image"/><Relationship Id="rId5" Target="../media/image83.svg" Type="http://schemas.openxmlformats.org/officeDocument/2006/relationships/image"/><Relationship Id="rId6" Target="../media/image84.png" Type="http://schemas.openxmlformats.org/officeDocument/2006/relationships/image"/><Relationship Id="rId7" Target="../media/image85.svg" Type="http://schemas.openxmlformats.org/officeDocument/2006/relationships/image"/><Relationship Id="rId8" Target="../media/image28.png" Type="http://schemas.openxmlformats.org/officeDocument/2006/relationships/image"/><Relationship Id="rId9" Target="../media/image29.svg" Type="http://schemas.openxmlformats.org/officeDocument/2006/relationships/image"/></Relationships>
</file>

<file path=ppt/slides/_rels/slide2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/Relationships>
</file>

<file path=ppt/slides/_rels/slide2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4.jpe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88.jpeg" Type="http://schemas.openxmlformats.org/officeDocument/2006/relationships/image"/><Relationship Id="rId5" Target="../media/image89.jpeg" Type="http://schemas.openxmlformats.org/officeDocument/2006/relationships/image"/><Relationship Id="rId6" Target="../media/image90.jpeg" Type="http://schemas.openxmlformats.org/officeDocument/2006/relationships/image"/><Relationship Id="rId7" Target="../media/image91.jpeg" Type="http://schemas.openxmlformats.org/officeDocument/2006/relationships/image"/><Relationship Id="rId8" Target="../media/image92.jpeg" Type="http://schemas.openxmlformats.org/officeDocument/2006/relationships/image"/><Relationship Id="rId9" Target="../media/image93.jpeg" Type="http://schemas.openxmlformats.org/officeDocument/2006/relationships/image"/></Relationships>
</file>

<file path=ppt/slides/_rels/slide2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5.jpeg" Type="http://schemas.openxmlformats.org/officeDocument/2006/relationships/image"/><Relationship Id="rId3" Target="../media/image71.png" Type="http://schemas.openxmlformats.org/officeDocument/2006/relationships/image"/><Relationship Id="rId4" Target="../media/image72.svg" Type="http://schemas.openxmlformats.org/officeDocument/2006/relationships/image"/></Relationships>
</file>

<file path=ppt/slides/_rels/slide2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6.jpeg" Type="http://schemas.openxmlformats.org/officeDocument/2006/relationships/image"/><Relationship Id="rId3" Target="../media/image43.png" Type="http://schemas.openxmlformats.org/officeDocument/2006/relationships/image"/><Relationship Id="rId4" Target="../media/image44.svg" Type="http://schemas.openxmlformats.org/officeDocument/2006/relationships/image"/></Relationships>
</file>

<file path=ppt/slides/_rels/slide2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5.png" Type="http://schemas.openxmlformats.org/officeDocument/2006/relationships/image"/><Relationship Id="rId11" Target="../media/image16.svg" Type="http://schemas.openxmlformats.org/officeDocument/2006/relationships/image"/><Relationship Id="rId12" Target="../media/image37.png" Type="http://schemas.openxmlformats.org/officeDocument/2006/relationships/image"/><Relationship Id="rId13" Target="../media/image38.svg" Type="http://schemas.openxmlformats.org/officeDocument/2006/relationships/image"/><Relationship Id="rId14" Target="../media/image43.png" Type="http://schemas.openxmlformats.org/officeDocument/2006/relationships/image"/><Relationship Id="rId15" Target="../media/image44.svg" Type="http://schemas.openxmlformats.org/officeDocument/2006/relationships/image"/><Relationship Id="rId16" Target="../media/image71.png" Type="http://schemas.openxmlformats.org/officeDocument/2006/relationships/image"/><Relationship Id="rId17" Target="../media/image72.svg" Type="http://schemas.openxmlformats.org/officeDocument/2006/relationships/image"/><Relationship Id="rId18" Target="../media/image52.png" Type="http://schemas.openxmlformats.org/officeDocument/2006/relationships/image"/><Relationship Id="rId19" Target="../media/image53.svg" Type="http://schemas.openxmlformats.org/officeDocument/2006/relationships/image"/><Relationship Id="rId2" Target="../media/image97.png" Type="http://schemas.openxmlformats.org/officeDocument/2006/relationships/image"/><Relationship Id="rId20" Target="../media/image28.png" Type="http://schemas.openxmlformats.org/officeDocument/2006/relationships/image"/><Relationship Id="rId21" Target="../media/image29.svg" Type="http://schemas.openxmlformats.org/officeDocument/2006/relationships/image"/><Relationship Id="rId22" Target="../media/image101.png" Type="http://schemas.openxmlformats.org/officeDocument/2006/relationships/image"/><Relationship Id="rId23" Target="../media/image102.svg" Type="http://schemas.openxmlformats.org/officeDocument/2006/relationships/image"/><Relationship Id="rId24" Target="../media/image103.png" Type="http://schemas.openxmlformats.org/officeDocument/2006/relationships/image"/><Relationship Id="rId25" Target="../media/image104.svg" Type="http://schemas.openxmlformats.org/officeDocument/2006/relationships/image"/><Relationship Id="rId26" Target="../media/image105.png" Type="http://schemas.openxmlformats.org/officeDocument/2006/relationships/image"/><Relationship Id="rId27" Target="../media/image106.svg" Type="http://schemas.openxmlformats.org/officeDocument/2006/relationships/image"/><Relationship Id="rId28" Target="../media/image107.png" Type="http://schemas.openxmlformats.org/officeDocument/2006/relationships/image"/><Relationship Id="rId29" Target="../media/image108.svg" Type="http://schemas.openxmlformats.org/officeDocument/2006/relationships/image"/><Relationship Id="rId3" Target="../media/image98.svg" Type="http://schemas.openxmlformats.org/officeDocument/2006/relationships/image"/><Relationship Id="rId30" Target="../media/image109.png" Type="http://schemas.openxmlformats.org/officeDocument/2006/relationships/image"/><Relationship Id="rId31" Target="../media/image110.svg" Type="http://schemas.openxmlformats.org/officeDocument/2006/relationships/image"/><Relationship Id="rId32" Target="../media/image111.png" Type="http://schemas.openxmlformats.org/officeDocument/2006/relationships/image"/><Relationship Id="rId33" Target="../media/image112.svg" Type="http://schemas.openxmlformats.org/officeDocument/2006/relationships/image"/><Relationship Id="rId34" Target="../media/image8.png" Type="http://schemas.openxmlformats.org/officeDocument/2006/relationships/image"/><Relationship Id="rId35" Target="../media/image9.svg" Type="http://schemas.openxmlformats.org/officeDocument/2006/relationships/image"/><Relationship Id="rId36" Target="../media/image10.png" Type="http://schemas.openxmlformats.org/officeDocument/2006/relationships/image"/><Relationship Id="rId37" Target="../media/image11.svg" Type="http://schemas.openxmlformats.org/officeDocument/2006/relationships/image"/><Relationship Id="rId38" Target="../media/image113.png" Type="http://schemas.openxmlformats.org/officeDocument/2006/relationships/image"/><Relationship Id="rId39" Target="../media/image114.svg" Type="http://schemas.openxmlformats.org/officeDocument/2006/relationships/image"/><Relationship Id="rId4" Target="../media/image54.png" Type="http://schemas.openxmlformats.org/officeDocument/2006/relationships/image"/><Relationship Id="rId40" Target="../media/image6.png" Type="http://schemas.openxmlformats.org/officeDocument/2006/relationships/image"/><Relationship Id="rId41" Target="../media/image7.svg" Type="http://schemas.openxmlformats.org/officeDocument/2006/relationships/image"/><Relationship Id="rId42" Target="../media/image2.png" Type="http://schemas.openxmlformats.org/officeDocument/2006/relationships/image"/><Relationship Id="rId43" Target="../media/image3.svg" Type="http://schemas.openxmlformats.org/officeDocument/2006/relationships/image"/><Relationship Id="rId44" Target="../media/image61.png" Type="http://schemas.openxmlformats.org/officeDocument/2006/relationships/image"/><Relationship Id="rId45" Target="../media/image62.svg" Type="http://schemas.openxmlformats.org/officeDocument/2006/relationships/image"/><Relationship Id="rId46" Target="../media/image22.png" Type="http://schemas.openxmlformats.org/officeDocument/2006/relationships/image"/><Relationship Id="rId47" Target="../media/image23.svg" Type="http://schemas.openxmlformats.org/officeDocument/2006/relationships/image"/><Relationship Id="rId48" Target="../media/image84.png" Type="http://schemas.openxmlformats.org/officeDocument/2006/relationships/image"/><Relationship Id="rId49" Target="../media/image85.svg" Type="http://schemas.openxmlformats.org/officeDocument/2006/relationships/image"/><Relationship Id="rId5" Target="../media/image55.svg" Type="http://schemas.openxmlformats.org/officeDocument/2006/relationships/image"/><Relationship Id="rId50" Target="../media/image82.png" Type="http://schemas.openxmlformats.org/officeDocument/2006/relationships/image"/><Relationship Id="rId51" Target="../media/image83.svg" Type="http://schemas.openxmlformats.org/officeDocument/2006/relationships/image"/><Relationship Id="rId52" Target="../media/image115.png" Type="http://schemas.openxmlformats.org/officeDocument/2006/relationships/image"/><Relationship Id="rId53" Target="../media/image116.svg" Type="http://schemas.openxmlformats.org/officeDocument/2006/relationships/image"/><Relationship Id="rId54" Target="../media/image117.png" Type="http://schemas.openxmlformats.org/officeDocument/2006/relationships/image"/><Relationship Id="rId55" Target="../media/image118.svg" Type="http://schemas.openxmlformats.org/officeDocument/2006/relationships/image"/><Relationship Id="rId6" Target="../media/image99.png" Type="http://schemas.openxmlformats.org/officeDocument/2006/relationships/image"/><Relationship Id="rId7" Target="../media/image100.svg" Type="http://schemas.openxmlformats.org/officeDocument/2006/relationships/image"/><Relationship Id="rId8" Target="../media/image45.png" Type="http://schemas.openxmlformats.org/officeDocument/2006/relationships/image"/><Relationship Id="rId9" Target="../media/image46.svg" Type="http://schemas.openxmlformats.org/officeDocument/2006/relationships/image"/></Relationships>
</file>

<file path=ppt/slides/_rels/slide2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4.png" Type="http://schemas.openxmlformats.org/officeDocument/2006/relationships/image"/><Relationship Id="rId11" Target="../media/image75.svg" Type="http://schemas.openxmlformats.org/officeDocument/2006/relationships/image"/><Relationship Id="rId12" Target="../media/image127.png" Type="http://schemas.openxmlformats.org/officeDocument/2006/relationships/image"/><Relationship Id="rId13" Target="../media/image128.svg" Type="http://schemas.openxmlformats.org/officeDocument/2006/relationships/image"/><Relationship Id="rId14" Target="../media/image129.png" Type="http://schemas.openxmlformats.org/officeDocument/2006/relationships/image"/><Relationship Id="rId15" Target="../media/image130.svg" Type="http://schemas.openxmlformats.org/officeDocument/2006/relationships/image"/><Relationship Id="rId16" Target="../media/image131.png" Type="http://schemas.openxmlformats.org/officeDocument/2006/relationships/image"/><Relationship Id="rId17" Target="../media/image132.svg" Type="http://schemas.openxmlformats.org/officeDocument/2006/relationships/image"/><Relationship Id="rId18" Target="../media/image133.png" Type="http://schemas.openxmlformats.org/officeDocument/2006/relationships/image"/><Relationship Id="rId19" Target="../media/image134.svg" Type="http://schemas.openxmlformats.org/officeDocument/2006/relationships/image"/><Relationship Id="rId2" Target="../media/image119.png" Type="http://schemas.openxmlformats.org/officeDocument/2006/relationships/image"/><Relationship Id="rId20" Target="../media/image135.png" Type="http://schemas.openxmlformats.org/officeDocument/2006/relationships/image"/><Relationship Id="rId21" Target="../media/image136.svg" Type="http://schemas.openxmlformats.org/officeDocument/2006/relationships/image"/><Relationship Id="rId22" Target="../media/image137.png" Type="http://schemas.openxmlformats.org/officeDocument/2006/relationships/image"/><Relationship Id="rId23" Target="../media/image138.svg" Type="http://schemas.openxmlformats.org/officeDocument/2006/relationships/image"/><Relationship Id="rId24" Target="../media/image139.png" Type="http://schemas.openxmlformats.org/officeDocument/2006/relationships/image"/><Relationship Id="rId25" Target="../media/image140.svg" Type="http://schemas.openxmlformats.org/officeDocument/2006/relationships/image"/><Relationship Id="rId26" Target="../media/image141.png" Type="http://schemas.openxmlformats.org/officeDocument/2006/relationships/image"/><Relationship Id="rId27" Target="../media/image142.svg" Type="http://schemas.openxmlformats.org/officeDocument/2006/relationships/image"/><Relationship Id="rId28" Target="../media/image143.png" Type="http://schemas.openxmlformats.org/officeDocument/2006/relationships/image"/><Relationship Id="rId29" Target="../media/image144.svg" Type="http://schemas.openxmlformats.org/officeDocument/2006/relationships/image"/><Relationship Id="rId3" Target="../media/image120.svg" Type="http://schemas.openxmlformats.org/officeDocument/2006/relationships/image"/><Relationship Id="rId30" Target="../media/image145.png" Type="http://schemas.openxmlformats.org/officeDocument/2006/relationships/image"/><Relationship Id="rId31" Target="../media/image146.svg" Type="http://schemas.openxmlformats.org/officeDocument/2006/relationships/image"/><Relationship Id="rId32" Target="../media/image147.png" Type="http://schemas.openxmlformats.org/officeDocument/2006/relationships/image"/><Relationship Id="rId33" Target="../media/image148.svg" Type="http://schemas.openxmlformats.org/officeDocument/2006/relationships/image"/><Relationship Id="rId34" Target="../media/image149.png" Type="http://schemas.openxmlformats.org/officeDocument/2006/relationships/image"/><Relationship Id="rId35" Target="../media/image150.svg" Type="http://schemas.openxmlformats.org/officeDocument/2006/relationships/image"/><Relationship Id="rId36" Target="../media/image151.png" Type="http://schemas.openxmlformats.org/officeDocument/2006/relationships/image"/><Relationship Id="rId37" Target="../media/image152.svg" Type="http://schemas.openxmlformats.org/officeDocument/2006/relationships/image"/><Relationship Id="rId38" Target="../media/image153.png" Type="http://schemas.openxmlformats.org/officeDocument/2006/relationships/image"/><Relationship Id="rId39" Target="../media/image154.svg" Type="http://schemas.openxmlformats.org/officeDocument/2006/relationships/image"/><Relationship Id="rId4" Target="../media/image121.png" Type="http://schemas.openxmlformats.org/officeDocument/2006/relationships/image"/><Relationship Id="rId40" Target="../media/image155.png" Type="http://schemas.openxmlformats.org/officeDocument/2006/relationships/image"/><Relationship Id="rId41" Target="../media/image156.svg" Type="http://schemas.openxmlformats.org/officeDocument/2006/relationships/image"/><Relationship Id="rId42" Target="../media/image157.png" Type="http://schemas.openxmlformats.org/officeDocument/2006/relationships/image"/><Relationship Id="rId43" Target="../media/image158.svg" Type="http://schemas.openxmlformats.org/officeDocument/2006/relationships/image"/><Relationship Id="rId44" Target="../media/image159.png" Type="http://schemas.openxmlformats.org/officeDocument/2006/relationships/image"/><Relationship Id="rId45" Target="../media/image160.svg" Type="http://schemas.openxmlformats.org/officeDocument/2006/relationships/image"/><Relationship Id="rId46" Target="../media/image161.png" Type="http://schemas.openxmlformats.org/officeDocument/2006/relationships/image"/><Relationship Id="rId47" Target="../media/image162.svg" Type="http://schemas.openxmlformats.org/officeDocument/2006/relationships/image"/><Relationship Id="rId48" Target="../media/image163.png" Type="http://schemas.openxmlformats.org/officeDocument/2006/relationships/image"/><Relationship Id="rId49" Target="../media/image164.svg" Type="http://schemas.openxmlformats.org/officeDocument/2006/relationships/image"/><Relationship Id="rId5" Target="../media/image122.svg" Type="http://schemas.openxmlformats.org/officeDocument/2006/relationships/image"/><Relationship Id="rId50" Target="../media/image165.png" Type="http://schemas.openxmlformats.org/officeDocument/2006/relationships/image"/><Relationship Id="rId51" Target="../media/image166.svg" Type="http://schemas.openxmlformats.org/officeDocument/2006/relationships/image"/><Relationship Id="rId52" Target="../media/image167.png" Type="http://schemas.openxmlformats.org/officeDocument/2006/relationships/image"/><Relationship Id="rId53" Target="../media/image168.svg" Type="http://schemas.openxmlformats.org/officeDocument/2006/relationships/image"/><Relationship Id="rId54" Target="../media/image169.png" Type="http://schemas.openxmlformats.org/officeDocument/2006/relationships/image"/><Relationship Id="rId55" Target="../media/image170.svg" Type="http://schemas.openxmlformats.org/officeDocument/2006/relationships/image"/><Relationship Id="rId56" Target="../media/image171.png" Type="http://schemas.openxmlformats.org/officeDocument/2006/relationships/image"/><Relationship Id="rId57" Target="../media/image172.svg" Type="http://schemas.openxmlformats.org/officeDocument/2006/relationships/image"/><Relationship Id="rId58" Target="../media/image173.png" Type="http://schemas.openxmlformats.org/officeDocument/2006/relationships/image"/><Relationship Id="rId59" Target="../media/image174.svg" Type="http://schemas.openxmlformats.org/officeDocument/2006/relationships/image"/><Relationship Id="rId6" Target="../media/image123.png" Type="http://schemas.openxmlformats.org/officeDocument/2006/relationships/image"/><Relationship Id="rId60" Target="../media/image76.png" Type="http://schemas.openxmlformats.org/officeDocument/2006/relationships/image"/><Relationship Id="rId61" Target="../media/image77.svg" Type="http://schemas.openxmlformats.org/officeDocument/2006/relationships/image"/><Relationship Id="rId62" Target="../media/image175.png" Type="http://schemas.openxmlformats.org/officeDocument/2006/relationships/image"/><Relationship Id="rId63" Target="../media/image176.svg" Type="http://schemas.openxmlformats.org/officeDocument/2006/relationships/image"/><Relationship Id="rId64" Target="../media/image177.png" Type="http://schemas.openxmlformats.org/officeDocument/2006/relationships/image"/><Relationship Id="rId65" Target="../media/image178.svg" Type="http://schemas.openxmlformats.org/officeDocument/2006/relationships/image"/><Relationship Id="rId66" Target="../media/image78.png" Type="http://schemas.openxmlformats.org/officeDocument/2006/relationships/image"/><Relationship Id="rId67" Target="../media/image79.svg" Type="http://schemas.openxmlformats.org/officeDocument/2006/relationships/image"/><Relationship Id="rId68" Target="../media/image179.png" Type="http://schemas.openxmlformats.org/officeDocument/2006/relationships/image"/><Relationship Id="rId69" Target="../media/image180.svg" Type="http://schemas.openxmlformats.org/officeDocument/2006/relationships/image"/><Relationship Id="rId7" Target="../media/image124.svg" Type="http://schemas.openxmlformats.org/officeDocument/2006/relationships/image"/><Relationship Id="rId70" Target="../media/image181.png" Type="http://schemas.openxmlformats.org/officeDocument/2006/relationships/image"/><Relationship Id="rId71" Target="../media/image182.svg" Type="http://schemas.openxmlformats.org/officeDocument/2006/relationships/image"/><Relationship Id="rId72" Target="../media/image183.png" Type="http://schemas.openxmlformats.org/officeDocument/2006/relationships/image"/><Relationship Id="rId73" Target="../media/image184.svg" Type="http://schemas.openxmlformats.org/officeDocument/2006/relationships/image"/><Relationship Id="rId74" Target="../media/image185.png" Type="http://schemas.openxmlformats.org/officeDocument/2006/relationships/image"/><Relationship Id="rId75" Target="../media/image186.svg" Type="http://schemas.openxmlformats.org/officeDocument/2006/relationships/image"/><Relationship Id="rId76" Target="../media/image187.png" Type="http://schemas.openxmlformats.org/officeDocument/2006/relationships/image"/><Relationship Id="rId77" Target="../media/image188.svg" Type="http://schemas.openxmlformats.org/officeDocument/2006/relationships/image"/><Relationship Id="rId78" Target="../media/image189.png" Type="http://schemas.openxmlformats.org/officeDocument/2006/relationships/image"/><Relationship Id="rId79" Target="../media/image190.svg" Type="http://schemas.openxmlformats.org/officeDocument/2006/relationships/image"/><Relationship Id="rId8" Target="../media/image125.png" Type="http://schemas.openxmlformats.org/officeDocument/2006/relationships/image"/><Relationship Id="rId80" Target="../media/image97.png" Type="http://schemas.openxmlformats.org/officeDocument/2006/relationships/image"/><Relationship Id="rId81" Target="../media/image98.svg" Type="http://schemas.openxmlformats.org/officeDocument/2006/relationships/image"/><Relationship Id="rId9" Target="../media/image126.svg" Type="http://schemas.openxmlformats.org/officeDocument/2006/relationships/image"/></Relationships>
</file>

<file path=ppt/slides/_rels/slide2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1.png" Type="http://schemas.openxmlformats.org/officeDocument/2006/relationships/image"/><Relationship Id="rId3" Target="../media/image192.png" Type="http://schemas.openxmlformats.org/officeDocument/2006/relationships/image"/><Relationship Id="rId4" Target="../media/image193.svg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19.pn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Relationship Id="rId3" Target="../media/image18.png" Type="http://schemas.openxmlformats.org/officeDocument/2006/relationships/image"/><Relationship Id="rId4" Target="../media/image24.png" Type="http://schemas.openxmlformats.org/officeDocument/2006/relationships/image"/><Relationship Id="rId5" Target="../media/image10.png" Type="http://schemas.openxmlformats.org/officeDocument/2006/relationships/image"/><Relationship Id="rId6" Target="../media/image11.svg" Type="http://schemas.openxmlformats.org/officeDocument/2006/relationships/image"/><Relationship Id="rId7" Target="../media/image20.png" Type="http://schemas.openxmlformats.org/officeDocument/2006/relationships/image"/><Relationship Id="rId8" Target="../media/image21.sv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jpe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6.png" Type="http://schemas.openxmlformats.org/officeDocument/2006/relationships/image"/><Relationship Id="rId8" Target="../media/image27.svg" Type="http://schemas.openxmlformats.org/officeDocument/2006/relationships/image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2.png" Type="http://schemas.openxmlformats.org/officeDocument/2006/relationships/image"/><Relationship Id="rId7" Target="../media/image3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jpeg" Type="http://schemas.openxmlformats.org/officeDocument/2006/relationships/image"/><Relationship Id="rId3" Target="../media/image30.png" Type="http://schemas.openxmlformats.org/officeDocument/2006/relationships/image"/><Relationship Id="rId4" Target="../media/image31.svg" Type="http://schemas.openxmlformats.org/officeDocument/2006/relationships/image"/><Relationship Id="rId5" Target="../media/image33.png" Type="http://schemas.openxmlformats.org/officeDocument/2006/relationships/image"/><Relationship Id="rId6" Target="../media/image34.sv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png" Type="http://schemas.openxmlformats.org/officeDocument/2006/relationships/image"/><Relationship Id="rId11" Target="../media/image42.svg" Type="http://schemas.openxmlformats.org/officeDocument/2006/relationships/image"/><Relationship Id="rId12" Target="../media/image43.png" Type="http://schemas.openxmlformats.org/officeDocument/2006/relationships/image"/><Relationship Id="rId13" Target="../media/image44.svg" Type="http://schemas.openxmlformats.org/officeDocument/2006/relationships/image"/><Relationship Id="rId2" Target="../media/image35.png" Type="http://schemas.openxmlformats.org/officeDocument/2006/relationships/image"/><Relationship Id="rId3" Target="../media/image36.svg" Type="http://schemas.openxmlformats.org/officeDocument/2006/relationships/image"/><Relationship Id="rId4" Target="../media/image37.png" Type="http://schemas.openxmlformats.org/officeDocument/2006/relationships/image"/><Relationship Id="rId5" Target="../media/image38.svg" Type="http://schemas.openxmlformats.org/officeDocument/2006/relationships/image"/><Relationship Id="rId6" Target="../media/image39.png" Type="http://schemas.openxmlformats.org/officeDocument/2006/relationships/image"/><Relationship Id="rId7" Target="../media/image40.svg" Type="http://schemas.openxmlformats.org/officeDocument/2006/relationships/image"/><Relationship Id="rId8" Target="../media/image30.png" Type="http://schemas.openxmlformats.org/officeDocument/2006/relationships/image"/><Relationship Id="rId9" Target="../media/image31.svg" Type="http://schemas.openxmlformats.org/officeDocument/2006/relationships/image"/></Relationships>
</file>

<file path=ppt/slides/_rels/slide9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Relationship Id="rId6" Target="../media/image45.png" Type="http://schemas.openxmlformats.org/officeDocument/2006/relationships/image"/><Relationship Id="rId7" Target="../media/image46.svg" Type="http://schemas.openxmlformats.org/officeDocument/2006/relationships/image"/><Relationship Id="rId8" Target="../media/image47.png" Type="http://schemas.openxmlformats.org/officeDocument/2006/relationships/image"/><Relationship Id="rId9" Target="../media/image48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446609" y="-1556383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637700" y="-1556383"/>
            <a:ext cx="10501621" cy="15078755"/>
            <a:chOff x="0" y="0"/>
            <a:chExt cx="4137660" cy="5941060"/>
          </a:xfrm>
        </p:grpSpPr>
        <p:sp>
          <p:nvSpPr>
            <p:cNvPr name="Freeform 5" id="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F4D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0900702" y="-1249210"/>
            <a:ext cx="10501621" cy="15078755"/>
            <a:chOff x="0" y="0"/>
            <a:chExt cx="4137660" cy="5941060"/>
          </a:xfrm>
        </p:grpSpPr>
        <p:sp>
          <p:nvSpPr>
            <p:cNvPr name="Freeform 7" id="7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2"/>
              <a:stretch>
                <a:fillRect l="-110538" r="-4943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5708" y="738979"/>
            <a:ext cx="1081279" cy="110539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108687" y="5982994"/>
            <a:ext cx="2004864" cy="150547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42102">
            <a:off x="16006613" y="7425478"/>
            <a:ext cx="1391187" cy="2284038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8250" y="8850684"/>
            <a:ext cx="903987" cy="815232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574764" y="2032761"/>
            <a:ext cx="5566754" cy="366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4400"/>
              </a:lnSpc>
            </a:pPr>
            <a:r>
              <a:rPr lang="en-US" sz="12000">
                <a:solidFill>
                  <a:srgbClr val="0453F1"/>
                </a:solidFill>
                <a:latin typeface="Paytone One"/>
              </a:rPr>
              <a:t>Daily Trends 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698305" y="1291678"/>
            <a:ext cx="3024415" cy="2776963"/>
          </a:xfrm>
          <a:prstGeom prst="rect">
            <a:avLst/>
          </a:prstGeom>
        </p:spPr>
      </p:pic>
      <p:grpSp>
        <p:nvGrpSpPr>
          <p:cNvPr name="Group 14" id="14"/>
          <p:cNvGrpSpPr/>
          <p:nvPr/>
        </p:nvGrpSpPr>
        <p:grpSpPr>
          <a:xfrm rot="0">
            <a:off x="1143000" y="5947536"/>
            <a:ext cx="8310828" cy="1576387"/>
            <a:chOff x="0" y="0"/>
            <a:chExt cx="2188860" cy="415180"/>
          </a:xfrm>
        </p:grpSpPr>
        <p:sp>
          <p:nvSpPr>
            <p:cNvPr name="Freeform 15" id="15"/>
            <p:cNvSpPr/>
            <p:nvPr/>
          </p:nvSpPr>
          <p:spPr>
            <a:xfrm>
              <a:off x="203200" y="-333"/>
              <a:ext cx="1782460" cy="415846"/>
            </a:xfrm>
            <a:custGeom>
              <a:avLst/>
              <a:gdLst/>
              <a:ahLst/>
              <a:cxnLst/>
              <a:rect r="r" b="b" t="t" l="l"/>
              <a:pathLst>
                <a:path h="415846" w="1782460">
                  <a:moveTo>
                    <a:pt x="1782460" y="333"/>
                  </a:moveTo>
                  <a:cubicBezTo>
                    <a:pt x="1708074" y="0"/>
                    <a:pt x="1639196" y="39494"/>
                    <a:pt x="1601907" y="103859"/>
                  </a:cubicBezTo>
                  <a:cubicBezTo>
                    <a:pt x="1564617" y="168224"/>
                    <a:pt x="1564617" y="247622"/>
                    <a:pt x="1601907" y="311987"/>
                  </a:cubicBezTo>
                  <a:cubicBezTo>
                    <a:pt x="1639196" y="376352"/>
                    <a:pt x="1708074" y="415846"/>
                    <a:pt x="1782460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453F1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746214" y="7826853"/>
            <a:ext cx="7995556" cy="533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Here is the start of the presentation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709294" y="5930867"/>
            <a:ext cx="6674400" cy="1514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1999"/>
              </a:lnSpc>
            </a:pPr>
            <a:r>
              <a:rPr lang="en-US" sz="9999">
                <a:solidFill>
                  <a:srgbClr val="FFFFFF"/>
                </a:solidFill>
                <a:latin typeface="Noto Sans"/>
              </a:rPr>
              <a:t>Newsletter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5572" r="0" b="0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476916" y="4133201"/>
            <a:ext cx="9260537" cy="1576387"/>
            <a:chOff x="0" y="0"/>
            <a:chExt cx="2438989" cy="415180"/>
          </a:xfrm>
        </p:grpSpPr>
        <p:sp>
          <p:nvSpPr>
            <p:cNvPr name="Freeform 5" id="5"/>
            <p:cNvSpPr/>
            <p:nvPr/>
          </p:nvSpPr>
          <p:spPr>
            <a:xfrm>
              <a:off x="203200" y="-333"/>
              <a:ext cx="2032589" cy="415846"/>
            </a:xfrm>
            <a:custGeom>
              <a:avLst/>
              <a:gdLst/>
              <a:ahLst/>
              <a:cxnLst/>
              <a:rect r="r" b="b" t="t" l="l"/>
              <a:pathLst>
                <a:path h="415846" w="2032589">
                  <a:moveTo>
                    <a:pt x="2032589" y="333"/>
                  </a:moveTo>
                  <a:cubicBezTo>
                    <a:pt x="1958203" y="0"/>
                    <a:pt x="1889325" y="39494"/>
                    <a:pt x="1852036" y="103859"/>
                  </a:cubicBezTo>
                  <a:cubicBezTo>
                    <a:pt x="1814746" y="168224"/>
                    <a:pt x="1814746" y="247622"/>
                    <a:pt x="1852036" y="311987"/>
                  </a:cubicBezTo>
                  <a:cubicBezTo>
                    <a:pt x="1889325" y="376352"/>
                    <a:pt x="1958203" y="415846"/>
                    <a:pt x="2032589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453F1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5195423" y="4104626"/>
            <a:ext cx="8713480" cy="136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FFFFFF"/>
                </a:solidFill>
                <a:latin typeface="Paytone One"/>
              </a:rPr>
              <a:t>Big  launches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55492" y="504825"/>
            <a:ext cx="903386" cy="1028700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047622" y="7015005"/>
            <a:ext cx="928822" cy="94953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7659" y="762443"/>
            <a:ext cx="2297873" cy="2072264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4552011" y="7489774"/>
            <a:ext cx="1765310" cy="176852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59648" y="6009515"/>
            <a:ext cx="3734656" cy="214573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15281" y="767782"/>
            <a:ext cx="1879023" cy="2066925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374471" y="2464337"/>
            <a:ext cx="1513846" cy="266011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39089" y="524336"/>
            <a:ext cx="6340499" cy="6494863"/>
            <a:chOff x="0" y="0"/>
            <a:chExt cx="8453999" cy="8659817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8453999" cy="8659817"/>
              <a:chOff x="0" y="0"/>
              <a:chExt cx="2086610" cy="213741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346984" y="426505"/>
              <a:ext cx="7760032" cy="7948955"/>
              <a:chOff x="0" y="0"/>
              <a:chExt cx="2086610" cy="213741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730611" y="752254"/>
              <a:ext cx="7124019" cy="7297458"/>
              <a:chOff x="0" y="0"/>
              <a:chExt cx="2086610" cy="213741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21571" r="-57911" t="0" b="0"/>
                </a:stretch>
              </a:blipFill>
            </p:spPr>
          </p:sp>
        </p:grpSp>
      </p:grpSp>
      <p:grpSp>
        <p:nvGrpSpPr>
          <p:cNvPr name="Group 9" id="9"/>
          <p:cNvGrpSpPr/>
          <p:nvPr/>
        </p:nvGrpSpPr>
        <p:grpSpPr>
          <a:xfrm rot="0">
            <a:off x="7559299" y="4378007"/>
            <a:ext cx="3759581" cy="3759581"/>
            <a:chOff x="0" y="0"/>
            <a:chExt cx="5012774" cy="5012774"/>
          </a:xfrm>
        </p:grpSpPr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5012774" cy="5012774"/>
              <a:chOff x="0" y="0"/>
              <a:chExt cx="12700000" cy="1270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195703" y="217374"/>
              <a:ext cx="4599696" cy="4599696"/>
              <a:chOff x="0" y="0"/>
              <a:chExt cx="12700000" cy="1270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398935" y="420606"/>
              <a:ext cx="4193233" cy="4193233"/>
              <a:chOff x="0" y="0"/>
              <a:chExt cx="12700000" cy="1270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3"/>
                <a:stretch>
                  <a:fillRect l="-31418" r="-31418" t="0" b="0"/>
                </a:stretch>
              </a:blip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12560587" y="4906314"/>
            <a:ext cx="5383820" cy="5181973"/>
            <a:chOff x="0" y="0"/>
            <a:chExt cx="7178426" cy="6909298"/>
          </a:xfrm>
        </p:grpSpPr>
        <p:grpSp>
          <p:nvGrpSpPr>
            <p:cNvPr name="Group 17" id="17"/>
            <p:cNvGrpSpPr>
              <a:grpSpLocks noChangeAspect="true"/>
            </p:cNvGrpSpPr>
            <p:nvPr/>
          </p:nvGrpSpPr>
          <p:grpSpPr>
            <a:xfrm rot="0">
              <a:off x="0" y="0"/>
              <a:ext cx="7178426" cy="6909298"/>
              <a:chOff x="30480" y="591820"/>
              <a:chExt cx="12736830" cy="12259310"/>
            </a:xfrm>
          </p:grpSpPr>
          <p:sp>
            <p:nvSpPr>
              <p:cNvPr name="Freeform 18" id="18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9" id="19"/>
            <p:cNvGrpSpPr>
              <a:grpSpLocks noChangeAspect="true"/>
            </p:cNvGrpSpPr>
            <p:nvPr/>
          </p:nvGrpSpPr>
          <p:grpSpPr>
            <a:xfrm rot="0">
              <a:off x="251565" y="264697"/>
              <a:ext cx="6675297" cy="6425031"/>
              <a:chOff x="30480" y="591820"/>
              <a:chExt cx="12736830" cy="12259310"/>
            </a:xfrm>
          </p:grpSpPr>
          <p:sp>
            <p:nvSpPr>
              <p:cNvPr name="Freeform 20" id="20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543571" y="594955"/>
              <a:ext cx="6054538" cy="5827545"/>
              <a:chOff x="30480" y="591820"/>
              <a:chExt cx="12736830" cy="1225931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31020" r="-30533" t="-5134" b="5134"/>
                </a:stretch>
              </a:blipFill>
            </p:spPr>
          </p:sp>
        </p:grpSp>
      </p:grpSp>
      <p:pic>
        <p:nvPicPr>
          <p:cNvPr name="Picture 23" id="2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303066" y="1551055"/>
            <a:ext cx="2956234" cy="169849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559389">
            <a:off x="8410152" y="1588707"/>
            <a:ext cx="1467696" cy="800562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58465" y="7223592"/>
            <a:ext cx="1391187" cy="2284038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708418">
            <a:off x="15863970" y="4556543"/>
            <a:ext cx="1313231" cy="68049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90669" y="3086100"/>
            <a:ext cx="1236784" cy="1198556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1028700" y="4349432"/>
            <a:ext cx="5562600" cy="15595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What can you say about these new changes? </a:t>
            </a:r>
          </a:p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Share it here!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028700" y="1028700"/>
            <a:ext cx="590210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0453F1"/>
                </a:solidFill>
                <a:latin typeface="Paytone One"/>
              </a:rPr>
              <a:t>Awesome launch</a:t>
            </a:r>
          </a:p>
        </p:txBody>
      </p:sp>
      <p:pic>
        <p:nvPicPr>
          <p:cNvPr name="Picture 30" id="30"/>
          <p:cNvPicPr>
            <a:picLocks noChangeAspect="true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400000">
            <a:off x="-577957" y="7107630"/>
            <a:ext cx="38828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11565" y="0"/>
            <a:ext cx="18399565" cy="10287000"/>
            <a:chOff x="0" y="0"/>
            <a:chExt cx="4845976" cy="2709333"/>
          </a:xfrm>
        </p:grpSpPr>
        <p:sp>
          <p:nvSpPr>
            <p:cNvPr name="Freeform 3" id="3"/>
            <p:cNvSpPr/>
            <p:nvPr/>
          </p:nvSpPr>
          <p:spPr>
            <a:xfrm>
              <a:off x="0" y="0"/>
              <a:ext cx="4845976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45976">
                  <a:moveTo>
                    <a:pt x="0" y="0"/>
                  </a:moveTo>
                  <a:lnTo>
                    <a:pt x="4845976" y="0"/>
                  </a:lnTo>
                  <a:lnTo>
                    <a:pt x="4845976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0453F1">
                <a:alpha val="8000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2974535" y="6882998"/>
            <a:ext cx="11999022" cy="1145718"/>
            <a:chOff x="0" y="0"/>
            <a:chExt cx="4348153" cy="415180"/>
          </a:xfrm>
        </p:grpSpPr>
        <p:sp>
          <p:nvSpPr>
            <p:cNvPr name="Freeform 6" id="6"/>
            <p:cNvSpPr/>
            <p:nvPr/>
          </p:nvSpPr>
          <p:spPr>
            <a:xfrm>
              <a:off x="203200" y="-333"/>
              <a:ext cx="3941753" cy="415846"/>
            </a:xfrm>
            <a:custGeom>
              <a:avLst/>
              <a:gdLst/>
              <a:ahLst/>
              <a:cxnLst/>
              <a:rect r="r" b="b" t="t" l="l"/>
              <a:pathLst>
                <a:path h="415846" w="3941753">
                  <a:moveTo>
                    <a:pt x="3941753" y="333"/>
                  </a:moveTo>
                  <a:cubicBezTo>
                    <a:pt x="3867367" y="0"/>
                    <a:pt x="3798489" y="39494"/>
                    <a:pt x="3761199" y="103859"/>
                  </a:cubicBezTo>
                  <a:cubicBezTo>
                    <a:pt x="3723910" y="168224"/>
                    <a:pt x="3723910" y="247622"/>
                    <a:pt x="3761199" y="311987"/>
                  </a:cubicBezTo>
                  <a:cubicBezTo>
                    <a:pt x="3798489" y="376352"/>
                    <a:pt x="3867367" y="415846"/>
                    <a:pt x="3941753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F9F4DF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561901" y="2003156"/>
            <a:ext cx="12804764" cy="4114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F9F4DF"/>
                </a:solidFill>
                <a:latin typeface="Paytone One"/>
              </a:rPr>
              <a:t>Write an original statement or inspiring quote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2504751" y="7124070"/>
            <a:ext cx="12804764" cy="596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900"/>
              </a:lnSpc>
              <a:spcBef>
                <a:spcPct val="0"/>
              </a:spcBef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— Include a credit, citation, or supporting message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314806" y="3819480"/>
            <a:ext cx="1473064" cy="232144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647553" y="4173519"/>
            <a:ext cx="1823173" cy="1863839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79617" y="3923049"/>
            <a:ext cx="1159201" cy="203693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51339" y="3978708"/>
            <a:ext cx="2048601" cy="2253461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1028700" y="1028700"/>
            <a:ext cx="11337501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0453F1"/>
                </a:solidFill>
                <a:latin typeface="Paytone One"/>
              </a:rPr>
              <a:t>Write your topic 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67078" y="7887574"/>
            <a:ext cx="4584125" cy="8153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59"/>
              </a:lnSpc>
              <a:spcBef>
                <a:spcPct val="0"/>
              </a:spcBef>
            </a:pPr>
            <a:r>
              <a:rPr lang="en-US" sz="2399" u="none">
                <a:solidFill>
                  <a:srgbClr val="000000"/>
                </a:solidFill>
                <a:latin typeface="Noto Sans"/>
              </a:rPr>
              <a:t>Briefly elaborate on what you want to discuss. 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1267078" y="6838159"/>
            <a:ext cx="4276186" cy="811102"/>
            <a:chOff x="0" y="0"/>
            <a:chExt cx="2188860" cy="415180"/>
          </a:xfrm>
        </p:grpSpPr>
        <p:sp>
          <p:nvSpPr>
            <p:cNvPr name="Freeform 9" id="9"/>
            <p:cNvSpPr/>
            <p:nvPr/>
          </p:nvSpPr>
          <p:spPr>
            <a:xfrm>
              <a:off x="203200" y="-333"/>
              <a:ext cx="1782460" cy="415846"/>
            </a:xfrm>
            <a:custGeom>
              <a:avLst/>
              <a:gdLst/>
              <a:ahLst/>
              <a:cxnLst/>
              <a:rect r="r" b="b" t="t" l="l"/>
              <a:pathLst>
                <a:path h="415846" w="1782460">
                  <a:moveTo>
                    <a:pt x="1782460" y="333"/>
                  </a:moveTo>
                  <a:cubicBezTo>
                    <a:pt x="1708074" y="0"/>
                    <a:pt x="1639196" y="39494"/>
                    <a:pt x="1601907" y="103859"/>
                  </a:cubicBezTo>
                  <a:cubicBezTo>
                    <a:pt x="1564617" y="168224"/>
                    <a:pt x="1564617" y="247622"/>
                    <a:pt x="1601907" y="311987"/>
                  </a:cubicBezTo>
                  <a:cubicBezTo>
                    <a:pt x="1639196" y="376352"/>
                    <a:pt x="1708074" y="415846"/>
                    <a:pt x="1782460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707346" y="7000823"/>
            <a:ext cx="3662349" cy="485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 u="none">
                <a:solidFill>
                  <a:srgbClr val="0453F1"/>
                </a:solidFill>
                <a:latin typeface="Noto Sans"/>
              </a:rPr>
              <a:t>Add a main point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6851938" y="6838159"/>
            <a:ext cx="4584125" cy="1864755"/>
            <a:chOff x="0" y="0"/>
            <a:chExt cx="6112166" cy="2486340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411920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Briefly elaborate on what you want to discuss. </a:t>
              </a:r>
            </a:p>
          </p:txBody>
        </p:sp>
        <p:grpSp>
          <p:nvGrpSpPr>
            <p:cNvPr name="Group 14" id="14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453F1"/>
                  </a:solidFill>
                  <a:latin typeface="Noto Sans"/>
                </a:rPr>
                <a:t>Add a main point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2436798" y="6838159"/>
            <a:ext cx="4584125" cy="1864755"/>
            <a:chOff x="0" y="0"/>
            <a:chExt cx="6112166" cy="2486340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0" y="1411920"/>
              <a:ext cx="6112166" cy="10744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Briefly elaborate on what you want to discuss. </a:t>
              </a:r>
            </a:p>
          </p:txBody>
        </p:sp>
        <p:grpSp>
          <p:nvGrpSpPr>
            <p:cNvPr name="Group 20" id="20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00000">
                  <a:alpha val="0"/>
                </a:srgbClr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453F1"/>
                  </a:solidFill>
                  <a:latin typeface="Noto Sans"/>
                </a:rPr>
                <a:t>Add a main point</a:t>
              </a:r>
            </a:p>
          </p:txBody>
        </p:sp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733282" y="3270128"/>
            <a:ext cx="4406576" cy="4406576"/>
            <a:chOff x="0" y="0"/>
            <a:chExt cx="5875434" cy="5875434"/>
          </a:xfrm>
        </p:grpSpPr>
        <p:grpSp>
          <p:nvGrpSpPr>
            <p:cNvPr name="Group 4" id="4"/>
            <p:cNvGrpSpPr>
              <a:grpSpLocks noChangeAspect="true"/>
            </p:cNvGrpSpPr>
            <p:nvPr/>
          </p:nvGrpSpPr>
          <p:grpSpPr>
            <a:xfrm rot="0">
              <a:off x="0" y="0"/>
              <a:ext cx="5875434" cy="5875434"/>
              <a:chOff x="0" y="0"/>
              <a:chExt cx="12700000" cy="1270000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229383" y="254783"/>
              <a:ext cx="5391269" cy="5391269"/>
              <a:chOff x="0" y="0"/>
              <a:chExt cx="12700000" cy="127000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467589" y="492989"/>
              <a:ext cx="4914856" cy="4914856"/>
              <a:chOff x="0" y="0"/>
              <a:chExt cx="12700000" cy="12700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0" r="0" t="0" b="-89015"/>
                </a:stretch>
              </a:blipFill>
            </p:spPr>
          </p:sp>
        </p:grpSp>
      </p:grpSp>
      <p:grpSp>
        <p:nvGrpSpPr>
          <p:cNvPr name="Group 10" id="10"/>
          <p:cNvGrpSpPr/>
          <p:nvPr/>
        </p:nvGrpSpPr>
        <p:grpSpPr>
          <a:xfrm rot="0">
            <a:off x="12170445" y="3573195"/>
            <a:ext cx="4133835" cy="3978853"/>
            <a:chOff x="0" y="0"/>
            <a:chExt cx="5511780" cy="5305137"/>
          </a:xfrm>
        </p:grpSpPr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0" y="0"/>
              <a:ext cx="5511780" cy="5305137"/>
              <a:chOff x="30480" y="591820"/>
              <a:chExt cx="12736830" cy="1225931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3" id="13"/>
            <p:cNvGrpSpPr>
              <a:grpSpLocks noChangeAspect="true"/>
            </p:cNvGrpSpPr>
            <p:nvPr/>
          </p:nvGrpSpPr>
          <p:grpSpPr>
            <a:xfrm rot="0">
              <a:off x="193158" y="203241"/>
              <a:ext cx="5125465" cy="4933305"/>
              <a:chOff x="30480" y="591820"/>
              <a:chExt cx="12736830" cy="12259310"/>
            </a:xfrm>
          </p:grpSpPr>
          <p:sp>
            <p:nvSpPr>
              <p:cNvPr name="Freeform 14" id="14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5" id="15"/>
            <p:cNvGrpSpPr>
              <a:grpSpLocks noChangeAspect="true"/>
            </p:cNvGrpSpPr>
            <p:nvPr/>
          </p:nvGrpSpPr>
          <p:grpSpPr>
            <a:xfrm rot="0">
              <a:off x="417368" y="456821"/>
              <a:ext cx="4648830" cy="4474539"/>
              <a:chOff x="30480" y="591820"/>
              <a:chExt cx="12736830" cy="12259310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30480" y="591820"/>
                <a:ext cx="12736830" cy="12259310"/>
              </a:xfrm>
              <a:custGeom>
                <a:avLst/>
                <a:gdLst/>
                <a:ahLst/>
                <a:cxnLst/>
                <a:rect r="r" b="b" t="t" l="l"/>
                <a:pathLst>
                  <a:path h="12259310" w="12736830">
                    <a:moveTo>
                      <a:pt x="11925300" y="4271010"/>
                    </a:moveTo>
                    <a:cubicBezTo>
                      <a:pt x="10819131" y="2120900"/>
                      <a:pt x="8590281" y="544830"/>
                      <a:pt x="6215380" y="297180"/>
                    </a:cubicBezTo>
                    <a:cubicBezTo>
                      <a:pt x="4277360" y="0"/>
                      <a:pt x="3002280" y="913130"/>
                      <a:pt x="1960880" y="2170430"/>
                    </a:cubicBezTo>
                    <a:cubicBezTo>
                      <a:pt x="919480" y="3427730"/>
                      <a:pt x="365760" y="5030470"/>
                      <a:pt x="142240" y="6647180"/>
                    </a:cubicBezTo>
                    <a:cubicBezTo>
                      <a:pt x="24130" y="7500620"/>
                      <a:pt x="0" y="8406130"/>
                      <a:pt x="361950" y="9188450"/>
                    </a:cubicBezTo>
                    <a:cubicBezTo>
                      <a:pt x="820420" y="10180319"/>
                      <a:pt x="1822450" y="10811510"/>
                      <a:pt x="2842260" y="11203940"/>
                    </a:cubicBezTo>
                    <a:cubicBezTo>
                      <a:pt x="5585460" y="12259310"/>
                      <a:pt x="8953500" y="11850370"/>
                      <a:pt x="11088370" y="9828530"/>
                    </a:cubicBezTo>
                    <a:cubicBezTo>
                      <a:pt x="11756390" y="9196070"/>
                      <a:pt x="12303760" y="8403590"/>
                      <a:pt x="12499340" y="7504430"/>
                    </a:cubicBezTo>
                    <a:cubicBezTo>
                      <a:pt x="12736830" y="6413500"/>
                      <a:pt x="12435840" y="5264150"/>
                      <a:pt x="11925300" y="427101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243" r="243" t="-50392" b="-40123"/>
                </a:stretch>
              </a:blipFill>
            </p:spPr>
          </p:sp>
        </p:grpSp>
      </p:grpSp>
      <p:grpSp>
        <p:nvGrpSpPr>
          <p:cNvPr name="Group 17" id="17"/>
          <p:cNvGrpSpPr/>
          <p:nvPr/>
        </p:nvGrpSpPr>
        <p:grpSpPr>
          <a:xfrm rot="0">
            <a:off x="7396054" y="3639870"/>
            <a:ext cx="3681344" cy="3770969"/>
            <a:chOff x="0" y="0"/>
            <a:chExt cx="4908459" cy="5027959"/>
          </a:xfrm>
        </p:grpSpPr>
        <p:grpSp>
          <p:nvGrpSpPr>
            <p:cNvPr name="Group 18" id="18"/>
            <p:cNvGrpSpPr>
              <a:grpSpLocks noChangeAspect="true"/>
            </p:cNvGrpSpPr>
            <p:nvPr/>
          </p:nvGrpSpPr>
          <p:grpSpPr>
            <a:xfrm rot="0">
              <a:off x="0" y="0"/>
              <a:ext cx="4908459" cy="5027959"/>
              <a:chOff x="0" y="0"/>
              <a:chExt cx="2086610" cy="2137410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20" id="20"/>
            <p:cNvGrpSpPr>
              <a:grpSpLocks noChangeAspect="true"/>
            </p:cNvGrpSpPr>
            <p:nvPr/>
          </p:nvGrpSpPr>
          <p:grpSpPr>
            <a:xfrm rot="0">
              <a:off x="201461" y="247632"/>
              <a:ext cx="4505536" cy="4615227"/>
              <a:chOff x="0" y="0"/>
              <a:chExt cx="2086610" cy="213741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22" id="22"/>
            <p:cNvGrpSpPr>
              <a:grpSpLocks noChangeAspect="true"/>
            </p:cNvGrpSpPr>
            <p:nvPr/>
          </p:nvGrpSpPr>
          <p:grpSpPr>
            <a:xfrm rot="0">
              <a:off x="424198" y="436764"/>
              <a:ext cx="4136262" cy="4236963"/>
              <a:chOff x="0" y="0"/>
              <a:chExt cx="2086610" cy="213741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-18492" r="-2413" t="-21621" b="-85715"/>
                </a:stretch>
              </a:blipFill>
            </p:spPr>
          </p:sp>
        </p:grpSp>
      </p:grpSp>
      <p:grpSp>
        <p:nvGrpSpPr>
          <p:cNvPr name="Group 24" id="24"/>
          <p:cNvGrpSpPr/>
          <p:nvPr/>
        </p:nvGrpSpPr>
        <p:grpSpPr>
          <a:xfrm rot="0">
            <a:off x="2025101" y="7778892"/>
            <a:ext cx="3822937" cy="1234841"/>
            <a:chOff x="0" y="0"/>
            <a:chExt cx="5097250" cy="1646454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461548" y="1173379"/>
              <a:ext cx="407724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26" id="26"/>
            <p:cNvGrpSpPr/>
            <p:nvPr/>
          </p:nvGrpSpPr>
          <p:grpSpPr>
            <a:xfrm rot="0">
              <a:off x="0" y="0"/>
              <a:ext cx="5097250" cy="966840"/>
              <a:chOff x="0" y="0"/>
              <a:chExt cx="2188860" cy="41518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615813" y="159570"/>
              <a:ext cx="361689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to Sans"/>
                </a:rPr>
                <a:t>Name Name 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7334782" y="7778892"/>
            <a:ext cx="3822937" cy="1234841"/>
            <a:chOff x="0" y="0"/>
            <a:chExt cx="5097250" cy="1646454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461548" y="1173379"/>
              <a:ext cx="407724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32" id="32"/>
            <p:cNvGrpSpPr/>
            <p:nvPr/>
          </p:nvGrpSpPr>
          <p:grpSpPr>
            <a:xfrm rot="0">
              <a:off x="0" y="0"/>
              <a:ext cx="5097250" cy="966840"/>
              <a:chOff x="0" y="0"/>
              <a:chExt cx="2188860" cy="41518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615813" y="159570"/>
              <a:ext cx="361689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to Sans"/>
                </a:rPr>
                <a:t>Name Name 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2315314" y="7778892"/>
            <a:ext cx="3822937" cy="1234841"/>
            <a:chOff x="0" y="0"/>
            <a:chExt cx="5097250" cy="1646454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461548" y="1173379"/>
              <a:ext cx="4077246" cy="4730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79"/>
                </a:lnSpc>
              </a:pPr>
              <a:r>
                <a:rPr lang="en-US" sz="2400" spc="120">
                  <a:solidFill>
                    <a:srgbClr val="000000"/>
                  </a:solidFill>
                  <a:latin typeface="Noto Sans"/>
                </a:rPr>
                <a:t>Title or Position</a:t>
              </a:r>
            </a:p>
          </p:txBody>
        </p:sp>
        <p:grpSp>
          <p:nvGrpSpPr>
            <p:cNvPr name="Group 38" id="38"/>
            <p:cNvGrpSpPr/>
            <p:nvPr/>
          </p:nvGrpSpPr>
          <p:grpSpPr>
            <a:xfrm rot="0">
              <a:off x="0" y="0"/>
              <a:ext cx="5097250" cy="966840"/>
              <a:chOff x="0" y="0"/>
              <a:chExt cx="2188860" cy="41518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41" id="41"/>
            <p:cNvSpPr txBox="true"/>
            <p:nvPr/>
          </p:nvSpPr>
          <p:spPr>
            <a:xfrm rot="0">
              <a:off x="615813" y="159570"/>
              <a:ext cx="361689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>
                  <a:solidFill>
                    <a:srgbClr val="FFFFFF"/>
                  </a:solidFill>
                  <a:latin typeface="Noto Sans"/>
                </a:rPr>
                <a:t>Name Name </a:t>
              </a:r>
            </a:p>
          </p:txBody>
        </p:sp>
      </p:grpSp>
      <p:pic>
        <p:nvPicPr>
          <p:cNvPr name="Picture 42" id="4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35252" y="3392168"/>
            <a:ext cx="1692719" cy="1468049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4571" y="4126193"/>
            <a:ext cx="2241061" cy="1161277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3681518"/>
            <a:ext cx="925036" cy="1461982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sp>
        <p:nvSpPr>
          <p:cNvPr name="TextBox 46" id="46"/>
          <p:cNvSpPr txBox="true"/>
          <p:nvPr/>
        </p:nvSpPr>
        <p:spPr>
          <a:xfrm rot="0">
            <a:off x="1028700" y="2305057"/>
            <a:ext cx="8499477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028700" y="1028700"/>
            <a:ext cx="13198082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Add a Team Members Page 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446609" y="-1556383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658973" y="-1508758"/>
            <a:ext cx="10501621" cy="15078755"/>
            <a:chOff x="0" y="0"/>
            <a:chExt cx="4137660" cy="5941060"/>
          </a:xfrm>
        </p:grpSpPr>
        <p:sp>
          <p:nvSpPr>
            <p:cNvPr name="Freeform 5" id="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F4D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050324" y="-1626168"/>
            <a:ext cx="10501621" cy="15078755"/>
            <a:chOff x="0" y="0"/>
            <a:chExt cx="4137660" cy="5941060"/>
          </a:xfrm>
        </p:grpSpPr>
        <p:sp>
          <p:nvSpPr>
            <p:cNvPr name="Freeform 7" id="7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2"/>
              <a:stretch>
                <a:fillRect l="-68420" r="-83447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851006" y="615194"/>
            <a:ext cx="2297873" cy="2072264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1021" y="7262497"/>
            <a:ext cx="2053764" cy="1859590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028700" y="6431190"/>
            <a:ext cx="6445035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Open Sauce"/>
              </a:rPr>
              <a:t>Elaborate on what you </a:t>
            </a:r>
          </a:p>
          <a:p>
            <a:pPr>
              <a:lnSpc>
                <a:spcPts val="5400"/>
              </a:lnSpc>
            </a:pPr>
            <a:r>
              <a:rPr lang="en-US" sz="4500">
                <a:solidFill>
                  <a:srgbClr val="000000"/>
                </a:solidFill>
                <a:latin typeface="Open Sauce"/>
              </a:rPr>
              <a:t>want to discuss.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3170010"/>
            <a:ext cx="8689444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0453F1"/>
                </a:solidFill>
                <a:latin typeface="Paytone One"/>
              </a:rPr>
              <a:t>Write Your Big Topic or Idea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656621" y="-721679"/>
            <a:ext cx="38828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1496200"/>
            <a:ext cx="6947981" cy="7117135"/>
            <a:chOff x="0" y="0"/>
            <a:chExt cx="9263975" cy="9489513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9263975" cy="9489513"/>
              <a:chOff x="0" y="0"/>
              <a:chExt cx="2086610" cy="213741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380228" y="467369"/>
              <a:ext cx="8503519" cy="8710543"/>
              <a:chOff x="0" y="0"/>
              <a:chExt cx="2086610" cy="213741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800610" y="824327"/>
              <a:ext cx="7806570" cy="7996627"/>
              <a:chOff x="0" y="0"/>
              <a:chExt cx="2086610" cy="213741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7037" r="-75991" t="0" b="0"/>
                </a:stretch>
              </a:blipFill>
            </p:spPr>
          </p:sp>
        </p:grpSp>
      </p:grpSp>
      <p:pic>
        <p:nvPicPr>
          <p:cNvPr name="Picture 9" id="9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632318" y="1496200"/>
            <a:ext cx="3194751" cy="277072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4228" y="6184482"/>
            <a:ext cx="2102152" cy="2149040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9592850" y="962025"/>
            <a:ext cx="6111401" cy="177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>
                <a:solidFill>
                  <a:srgbClr val="0453F1"/>
                </a:solidFill>
                <a:latin typeface="Paytone One"/>
              </a:rPr>
              <a:t>2 out of 5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9630950" y="3713696"/>
            <a:ext cx="2855559" cy="177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>
                <a:solidFill>
                  <a:srgbClr val="0453F1"/>
                </a:solidFill>
                <a:latin typeface="Paytone One"/>
              </a:rPr>
              <a:t>95%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9662431" y="6533106"/>
            <a:ext cx="6975121" cy="17706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00"/>
              </a:lnSpc>
              <a:spcBef>
                <a:spcPct val="0"/>
              </a:spcBef>
            </a:pPr>
            <a:r>
              <a:rPr lang="en-US" sz="11000">
                <a:solidFill>
                  <a:srgbClr val="0453F1"/>
                </a:solidFill>
                <a:latin typeface="Paytone One"/>
              </a:rPr>
              <a:t>12 million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640475" y="8370054"/>
            <a:ext cx="779854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featured statistic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9640475" y="5513921"/>
            <a:ext cx="779854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featured statistic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9640475" y="2881560"/>
            <a:ext cx="7798542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20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the featured statistic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437148">
            <a:off x="-812719" y="-13488607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F4DF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2720276" y="1310272"/>
            <a:ext cx="12847447" cy="2743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0453F1"/>
                </a:solidFill>
                <a:latin typeface="Paytone One"/>
              </a:rPr>
              <a:t>It's so lovely to meet all of you!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001290" y="7074594"/>
            <a:ext cx="9464294" cy="1145718"/>
            <a:chOff x="0" y="0"/>
            <a:chExt cx="12619059" cy="1527624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2145311" y="0"/>
              <a:ext cx="8480838" cy="1527624"/>
              <a:chOff x="0" y="0"/>
              <a:chExt cx="2304936" cy="41518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203200" y="-333"/>
                <a:ext cx="1898536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898536">
                    <a:moveTo>
                      <a:pt x="1898536" y="333"/>
                    </a:moveTo>
                    <a:cubicBezTo>
                      <a:pt x="1824150" y="0"/>
                      <a:pt x="1755272" y="39494"/>
                      <a:pt x="1717983" y="103859"/>
                    </a:cubicBezTo>
                    <a:cubicBezTo>
                      <a:pt x="1680694" y="168224"/>
                      <a:pt x="1680694" y="247622"/>
                      <a:pt x="1717983" y="311987"/>
                    </a:cubicBezTo>
                    <a:cubicBezTo>
                      <a:pt x="1755272" y="376352"/>
                      <a:pt x="1824150" y="415846"/>
                      <a:pt x="1898536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F9F4DF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0" y="413080"/>
              <a:ext cx="12619059" cy="731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4549"/>
                </a:lnSpc>
              </a:pPr>
              <a:r>
                <a:rPr lang="en-US" sz="3499">
                  <a:solidFill>
                    <a:srgbClr val="000000"/>
                  </a:solidFill>
                  <a:latin typeface="Noto Sans"/>
                </a:rPr>
                <a:t>Thank you for listening</a:t>
              </a:r>
            </a:p>
          </p:txBody>
        </p:sp>
      </p:grpSp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95504" y="4579172"/>
            <a:ext cx="1500570" cy="1969722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024683" y="5143500"/>
            <a:ext cx="1391187" cy="228403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46610" y="4351645"/>
            <a:ext cx="2355811" cy="3867749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67724" y="2236816"/>
            <a:ext cx="870692" cy="89011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7842" y="990869"/>
            <a:ext cx="624869" cy="638807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162760" y="6956333"/>
            <a:ext cx="3364925" cy="1366043"/>
            <a:chOff x="0" y="0"/>
            <a:chExt cx="4486566" cy="182139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0" y="0"/>
              <a:ext cx="44865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Noto Sans"/>
                </a:rPr>
                <a:t>Add a main point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0" y="760222"/>
              <a:ext cx="4486566" cy="1061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28700" y="1028700"/>
            <a:ext cx="11337501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Add a Timeline Page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  <p:grpSp>
        <p:nvGrpSpPr>
          <p:cNvPr name="Group 8" id="8"/>
          <p:cNvGrpSpPr/>
          <p:nvPr/>
        </p:nvGrpSpPr>
        <p:grpSpPr>
          <a:xfrm rot="0">
            <a:off x="2637967" y="4034883"/>
            <a:ext cx="2414511" cy="2468367"/>
            <a:chOff x="0" y="0"/>
            <a:chExt cx="3219348" cy="3291155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219348" cy="3291155"/>
            </a:xfrm>
            <a:prstGeom prst="rect">
              <a:avLst/>
            </a:prstGeom>
          </p:spPr>
        </p:pic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25388" y="906850"/>
              <a:ext cx="1526413" cy="1526413"/>
            </a:xfrm>
            <a:prstGeom prst="rect">
              <a:avLst/>
            </a:prstGeom>
          </p:spPr>
        </p:pic>
      </p:grpSp>
      <p:grpSp>
        <p:nvGrpSpPr>
          <p:cNvPr name="Group 11" id="11"/>
          <p:cNvGrpSpPr/>
          <p:nvPr/>
        </p:nvGrpSpPr>
        <p:grpSpPr>
          <a:xfrm rot="0">
            <a:off x="7325993" y="4034883"/>
            <a:ext cx="2414511" cy="2468367"/>
            <a:chOff x="0" y="0"/>
            <a:chExt cx="3219348" cy="3291155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219348" cy="3291155"/>
            </a:xfrm>
            <a:prstGeom prst="rect">
              <a:avLst/>
            </a:prstGeom>
          </p:spPr>
        </p:pic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72647" y="906850"/>
              <a:ext cx="1477455" cy="1477455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12014019" y="4034883"/>
            <a:ext cx="2414511" cy="2468367"/>
            <a:chOff x="0" y="0"/>
            <a:chExt cx="3219348" cy="3291155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3219348" cy="3291155"/>
            </a:xfrm>
            <a:prstGeom prst="rect">
              <a:avLst/>
            </a:prstGeom>
          </p:spPr>
        </p:pic>
        <p:pic>
          <p:nvPicPr>
            <p:cNvPr name="Picture 16" id="16"/>
            <p:cNvPicPr>
              <a:picLocks noChangeAspect="true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870947" y="906850"/>
              <a:ext cx="1477455" cy="1477455"/>
            </a:xfrm>
            <a:prstGeom prst="rect">
              <a:avLst/>
            </a:prstGeom>
          </p:spPr>
        </p:pic>
      </p:grpSp>
      <p:grpSp>
        <p:nvGrpSpPr>
          <p:cNvPr name="Group 17" id="17"/>
          <p:cNvGrpSpPr/>
          <p:nvPr/>
        </p:nvGrpSpPr>
        <p:grpSpPr>
          <a:xfrm rot="0">
            <a:off x="6914761" y="6956333"/>
            <a:ext cx="3364925" cy="1366043"/>
            <a:chOff x="0" y="0"/>
            <a:chExt cx="4486566" cy="1821390"/>
          </a:xfrm>
        </p:grpSpPr>
        <p:sp>
          <p:nvSpPr>
            <p:cNvPr name="TextBox 18" id="18"/>
            <p:cNvSpPr txBox="true"/>
            <p:nvPr/>
          </p:nvSpPr>
          <p:spPr>
            <a:xfrm rot="0">
              <a:off x="0" y="0"/>
              <a:ext cx="44865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Noto Sans"/>
                </a:rPr>
                <a:t>Add a main point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760222"/>
              <a:ext cx="4486566" cy="1061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1666763" y="6956333"/>
            <a:ext cx="3364925" cy="1366043"/>
            <a:chOff x="0" y="0"/>
            <a:chExt cx="4486566" cy="1821390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0" y="0"/>
              <a:ext cx="4486566" cy="64052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000000"/>
                  </a:solidFill>
                  <a:latin typeface="Noto Sans"/>
                </a:rPr>
                <a:t>Add a main point</a:t>
              </a:r>
            </a:p>
          </p:txBody>
        </p:sp>
        <p:sp>
          <p:nvSpPr>
            <p:cNvPr name="TextBox 22" id="22"/>
            <p:cNvSpPr txBox="true"/>
            <p:nvPr/>
          </p:nvSpPr>
          <p:spPr>
            <a:xfrm rot="0">
              <a:off x="0" y="760222"/>
              <a:ext cx="4486566" cy="106116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35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E</a:t>
              </a:r>
              <a:r>
                <a:rPr lang="en-US" sz="2399" u="none">
                  <a:solidFill>
                    <a:srgbClr val="000000"/>
                  </a:solidFill>
                  <a:latin typeface="Noto Sans"/>
                </a:rPr>
                <a:t>laborate on what you want to discuss. </a:t>
              </a:r>
            </a:p>
          </p:txBody>
        </p:sp>
      </p:grp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1028700" y="3193557"/>
          <a:ext cx="16176684" cy="6370463"/>
        </p:xfrm>
        <a:graphic>
          <a:graphicData uri="http://schemas.openxmlformats.org/drawingml/2006/table">
            <a:tbl>
              <a:tblPr/>
              <a:tblGrid>
                <a:gridCol w="1678932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  <a:gridCol w="1208146"/>
              </a:tblGrid>
              <a:tr h="78460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YEAR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JAN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FEB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MAR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APRIL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MAY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JUNE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JULY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AUG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SEPT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OCT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NOV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 Bold"/>
                        </a:rPr>
                        <a:t>DEC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401378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Action Point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513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638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Action Point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638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Action Point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39170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Noto Sans"/>
                        </a:rPr>
                        <a:t>Action Point</a:t>
                      </a: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4F4"/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2520"/>
                        </a:lnSpc>
                        <a:defRPr/>
                      </a:pPr>
                      <a:endParaRPr lang="en-US" sz="1100"/>
                    </a:p>
                  </a:txBody>
                  <a:tcPr marL="192563" marR="192563" marT="192563" marB="192563" anchor="ctr">
                    <a:lnL cmpd="sng" algn="ctr" cap="flat" w="19050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513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28575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19256">
                      <a:solidFill>
                        <a:srgbClr val="EDECE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name="AutoShape 4" id="4"/>
          <p:cNvSpPr/>
          <p:nvPr/>
        </p:nvSpPr>
        <p:spPr>
          <a:xfrm rot="0">
            <a:off x="2773511" y="4627653"/>
            <a:ext cx="4679123" cy="0"/>
          </a:xfrm>
          <a:prstGeom prst="line">
            <a:avLst/>
          </a:prstGeom>
          <a:ln cap="flat" w="2857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6466863" y="5908298"/>
            <a:ext cx="4679123" cy="0"/>
          </a:xfrm>
          <a:prstGeom prst="line">
            <a:avLst/>
          </a:prstGeom>
          <a:ln cap="flat" w="285750">
            <a:solidFill>
              <a:srgbClr val="FFB7B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0073426" y="7327803"/>
            <a:ext cx="4679123" cy="0"/>
          </a:xfrm>
          <a:prstGeom prst="line">
            <a:avLst/>
          </a:prstGeom>
          <a:ln cap="flat" w="2857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12580177" y="8751126"/>
            <a:ext cx="4171309" cy="0"/>
          </a:xfrm>
          <a:prstGeom prst="line">
            <a:avLst/>
          </a:prstGeom>
          <a:ln cap="flat" w="285750">
            <a:solidFill>
              <a:srgbClr val="FFB7B2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8" id="8"/>
          <p:cNvSpPr txBox="true"/>
          <p:nvPr/>
        </p:nvSpPr>
        <p:spPr>
          <a:xfrm rot="0">
            <a:off x="1102296" y="838200"/>
            <a:ext cx="1075718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Add a Roadmap Page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102296" y="2095500"/>
            <a:ext cx="8499477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what you want to discuss </a:t>
            </a:r>
          </a:p>
        </p:txBody>
      </p:sp>
      <p:pic>
        <p:nvPicPr>
          <p:cNvPr name="Picture 10" id="10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53613" y="524893"/>
            <a:ext cx="1956757" cy="176463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448602">
            <a:off x="1564982" y="-15159304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2884171" y="6022621"/>
            <a:ext cx="3714876" cy="645747"/>
            <a:chOff x="0" y="0"/>
            <a:chExt cx="2388465" cy="415180"/>
          </a:xfrm>
        </p:grpSpPr>
        <p:sp>
          <p:nvSpPr>
            <p:cNvPr name="Freeform 5" id="5"/>
            <p:cNvSpPr/>
            <p:nvPr/>
          </p:nvSpPr>
          <p:spPr>
            <a:xfrm>
              <a:off x="203200" y="-333"/>
              <a:ext cx="1982065" cy="415846"/>
            </a:xfrm>
            <a:custGeom>
              <a:avLst/>
              <a:gdLst/>
              <a:ahLst/>
              <a:cxnLst/>
              <a:rect r="r" b="b" t="t" l="l"/>
              <a:pathLst>
                <a:path h="415846" w="1982065">
                  <a:moveTo>
                    <a:pt x="1982065" y="333"/>
                  </a:moveTo>
                  <a:cubicBezTo>
                    <a:pt x="1907679" y="0"/>
                    <a:pt x="1838801" y="39494"/>
                    <a:pt x="1801512" y="103859"/>
                  </a:cubicBezTo>
                  <a:cubicBezTo>
                    <a:pt x="1764222" y="168224"/>
                    <a:pt x="1764222" y="247622"/>
                    <a:pt x="1801512" y="311987"/>
                  </a:cubicBezTo>
                  <a:cubicBezTo>
                    <a:pt x="1838801" y="376352"/>
                    <a:pt x="1907679" y="415846"/>
                    <a:pt x="1982065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453F1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028700" y="1028700"/>
            <a:ext cx="9386237" cy="2733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9F4DF"/>
                </a:solidFill>
                <a:latin typeface="Paytone One"/>
              </a:rPr>
              <a:t>How to Use This Presentation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055370" y="4005490"/>
            <a:ext cx="1410578" cy="1410578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511718" y="4153080"/>
            <a:ext cx="1501559" cy="1501559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1601672" y="6979227"/>
            <a:ext cx="3760423" cy="221361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Click on the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"Canva"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 button under this presentation preview. Start editing your presentation. You need to sign in to your Canva account.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072274" y="6979227"/>
            <a:ext cx="4115762" cy="253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PowerPoint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Open the design in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Canva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23. Learn more on slide 3.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862681" y="6979227"/>
            <a:ext cx="3795957" cy="25358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000000"/>
                </a:solidFill>
                <a:latin typeface="Noto Sans"/>
              </a:rPr>
              <a:t>Export this design from Canva as a </a:t>
            </a:r>
            <a:r>
              <a:rPr lang="en-US" sz="2100">
                <a:solidFill>
                  <a:srgbClr val="000000"/>
                </a:solidFill>
                <a:latin typeface="Noto Sans Bold"/>
              </a:rPr>
              <a:t>GoogleSlide template</a:t>
            </a:r>
            <a:r>
              <a:rPr lang="en-US" sz="2100">
                <a:solidFill>
                  <a:srgbClr val="000000"/>
                </a:solidFill>
                <a:latin typeface="Noto Sans"/>
              </a:rPr>
              <a:t>. This will provide you with all the fonts used and elements used in this presentation as listed on page 23. Learn more on slide 4.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665717" y="4153080"/>
            <a:ext cx="1561100" cy="156110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56998" y="1028700"/>
            <a:ext cx="2165058" cy="2169001"/>
          </a:xfrm>
          <a:prstGeom prst="rect">
            <a:avLst/>
          </a:prstGeom>
        </p:spPr>
      </p:pic>
      <p:grpSp>
        <p:nvGrpSpPr>
          <p:cNvPr name="Group 15" id="15"/>
          <p:cNvGrpSpPr/>
          <p:nvPr/>
        </p:nvGrpSpPr>
        <p:grpSpPr>
          <a:xfrm rot="0">
            <a:off x="2110206" y="6042880"/>
            <a:ext cx="2550077" cy="645747"/>
            <a:chOff x="0" y="0"/>
            <a:chExt cx="1639562" cy="415180"/>
          </a:xfrm>
        </p:grpSpPr>
        <p:sp>
          <p:nvSpPr>
            <p:cNvPr name="Freeform 16" id="16"/>
            <p:cNvSpPr/>
            <p:nvPr/>
          </p:nvSpPr>
          <p:spPr>
            <a:xfrm>
              <a:off x="203200" y="-333"/>
              <a:ext cx="1233162" cy="415846"/>
            </a:xfrm>
            <a:custGeom>
              <a:avLst/>
              <a:gdLst/>
              <a:ahLst/>
              <a:cxnLst/>
              <a:rect r="r" b="b" t="t" l="l"/>
              <a:pathLst>
                <a:path h="415846" w="1233162">
                  <a:moveTo>
                    <a:pt x="1233162" y="333"/>
                  </a:moveTo>
                  <a:cubicBezTo>
                    <a:pt x="1158776" y="0"/>
                    <a:pt x="1089898" y="39494"/>
                    <a:pt x="1052609" y="103859"/>
                  </a:cubicBezTo>
                  <a:cubicBezTo>
                    <a:pt x="1015319" y="168224"/>
                    <a:pt x="1015319" y="247622"/>
                    <a:pt x="1052609" y="311987"/>
                  </a:cubicBezTo>
                  <a:cubicBezTo>
                    <a:pt x="1089898" y="376352"/>
                    <a:pt x="1158776" y="415846"/>
                    <a:pt x="1233162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453F1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2665717" y="6105299"/>
            <a:ext cx="1534305" cy="4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9F4DF"/>
                </a:solidFill>
                <a:latin typeface="Paytone One"/>
              </a:rPr>
              <a:t>CANVA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7205333" y="6045164"/>
            <a:ext cx="3714876" cy="645747"/>
            <a:chOff x="0" y="0"/>
            <a:chExt cx="2388465" cy="415180"/>
          </a:xfrm>
        </p:grpSpPr>
        <p:sp>
          <p:nvSpPr>
            <p:cNvPr name="Freeform 20" id="20"/>
            <p:cNvSpPr/>
            <p:nvPr/>
          </p:nvSpPr>
          <p:spPr>
            <a:xfrm>
              <a:off x="203200" y="-333"/>
              <a:ext cx="1982065" cy="415846"/>
            </a:xfrm>
            <a:custGeom>
              <a:avLst/>
              <a:gdLst/>
              <a:ahLst/>
              <a:cxnLst/>
              <a:rect r="r" b="b" t="t" l="l"/>
              <a:pathLst>
                <a:path h="415846" w="1982065">
                  <a:moveTo>
                    <a:pt x="1982065" y="333"/>
                  </a:moveTo>
                  <a:cubicBezTo>
                    <a:pt x="1907679" y="0"/>
                    <a:pt x="1838801" y="39494"/>
                    <a:pt x="1801512" y="103859"/>
                  </a:cubicBezTo>
                  <a:cubicBezTo>
                    <a:pt x="1764222" y="168224"/>
                    <a:pt x="1764222" y="247622"/>
                    <a:pt x="1801512" y="311987"/>
                  </a:cubicBezTo>
                  <a:cubicBezTo>
                    <a:pt x="1838801" y="376352"/>
                    <a:pt x="1907679" y="415846"/>
                    <a:pt x="1982065" y="415513"/>
                  </a:cubicBezTo>
                  <a:lnTo>
                    <a:pt x="0" y="415513"/>
                  </a:lnTo>
                  <a:cubicBezTo>
                    <a:pt x="74386" y="415846"/>
                    <a:pt x="143264" y="376352"/>
                    <a:pt x="180554" y="311987"/>
                  </a:cubicBezTo>
                  <a:cubicBezTo>
                    <a:pt x="217843" y="247622"/>
                    <a:pt x="217843" y="168224"/>
                    <a:pt x="180554" y="103859"/>
                  </a:cubicBezTo>
                  <a:cubicBezTo>
                    <a:pt x="143264" y="39494"/>
                    <a:pt x="74386" y="0"/>
                    <a:pt x="0" y="333"/>
                  </a:cubicBezTo>
                  <a:close/>
                </a:path>
              </a:pathLst>
            </a:custGeom>
            <a:solidFill>
              <a:srgbClr val="0453F1"/>
            </a:solidFill>
            <a:ln w="66675">
              <a:solidFill>
                <a:srgbClr val="0453F1"/>
              </a:solidFill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812800" cy="4064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sp>
        <p:nvSpPr>
          <p:cNvPr name="TextBox 22" id="22"/>
          <p:cNvSpPr txBox="true"/>
          <p:nvPr/>
        </p:nvSpPr>
        <p:spPr>
          <a:xfrm rot="0">
            <a:off x="7656762" y="6105299"/>
            <a:ext cx="3062820" cy="4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9F4DF"/>
                </a:solidFill>
                <a:latin typeface="Paytone One"/>
              </a:rPr>
              <a:t>POWERPOINT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3162574" y="6076724"/>
            <a:ext cx="3388848" cy="4803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3840"/>
              </a:lnSpc>
              <a:spcBef>
                <a:spcPct val="0"/>
              </a:spcBef>
            </a:pPr>
            <a:r>
              <a:rPr lang="en-US" sz="3200">
                <a:solidFill>
                  <a:srgbClr val="F9F4DF"/>
                </a:solidFill>
                <a:latin typeface="Paytone One"/>
              </a:rPr>
              <a:t>GOOGLE SLIDES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484505" y="1346887"/>
            <a:ext cx="12445019" cy="8026206"/>
            <a:chOff x="0" y="0"/>
            <a:chExt cx="16593359" cy="10701608"/>
          </a:xfrm>
        </p:grpSpPr>
        <p:grpSp>
          <p:nvGrpSpPr>
            <p:cNvPr name="Group 3" id="3"/>
            <p:cNvGrpSpPr>
              <a:grpSpLocks noChangeAspect="true"/>
            </p:cNvGrpSpPr>
            <p:nvPr/>
          </p:nvGrpSpPr>
          <p:grpSpPr>
            <a:xfrm rot="0">
              <a:off x="0" y="0"/>
              <a:ext cx="10955173" cy="10701608"/>
              <a:chOff x="0" y="0"/>
              <a:chExt cx="4828540" cy="4716780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" id="5"/>
            <p:cNvGrpSpPr>
              <a:grpSpLocks noChangeAspect="true"/>
            </p:cNvGrpSpPr>
            <p:nvPr/>
          </p:nvGrpSpPr>
          <p:grpSpPr>
            <a:xfrm rot="0">
              <a:off x="5638186" y="0"/>
              <a:ext cx="10955173" cy="10701608"/>
              <a:chOff x="0" y="0"/>
              <a:chExt cx="4828540" cy="4716780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-7620"/>
                <a:ext cx="4833620" cy="4726940"/>
              </a:xfrm>
              <a:custGeom>
                <a:avLst/>
                <a:gdLst/>
                <a:ahLst/>
                <a:cxnLst/>
                <a:rect r="r" b="b" t="t" l="l"/>
                <a:pathLst>
                  <a:path h="4726940" w="4833620">
                    <a:moveTo>
                      <a:pt x="3416300" y="4662170"/>
                    </a:moveTo>
                    <a:cubicBezTo>
                      <a:pt x="3388360" y="4669790"/>
                      <a:pt x="3366770" y="4679950"/>
                      <a:pt x="3345180" y="4682490"/>
                    </a:cubicBezTo>
                    <a:cubicBezTo>
                      <a:pt x="3223260" y="4692650"/>
                      <a:pt x="3102610" y="4702810"/>
                      <a:pt x="2980690" y="4711700"/>
                    </a:cubicBezTo>
                    <a:cubicBezTo>
                      <a:pt x="2918460" y="4715510"/>
                      <a:pt x="2856230" y="4719320"/>
                      <a:pt x="2794000" y="4720590"/>
                    </a:cubicBezTo>
                    <a:cubicBezTo>
                      <a:pt x="2726690" y="4723130"/>
                      <a:pt x="2659380" y="4726940"/>
                      <a:pt x="2593340" y="4724400"/>
                    </a:cubicBezTo>
                    <a:cubicBezTo>
                      <a:pt x="2529840" y="4723130"/>
                      <a:pt x="2466340" y="4719320"/>
                      <a:pt x="2405380" y="4707890"/>
                    </a:cubicBezTo>
                    <a:cubicBezTo>
                      <a:pt x="2326640" y="4693920"/>
                      <a:pt x="2246630" y="4693920"/>
                      <a:pt x="2169160" y="4681220"/>
                    </a:cubicBezTo>
                    <a:cubicBezTo>
                      <a:pt x="1967230" y="4648200"/>
                      <a:pt x="1761490" y="4657090"/>
                      <a:pt x="1558290" y="4643120"/>
                    </a:cubicBezTo>
                    <a:cubicBezTo>
                      <a:pt x="1443990" y="4635500"/>
                      <a:pt x="1329690" y="4617720"/>
                      <a:pt x="1215390" y="4602480"/>
                    </a:cubicBezTo>
                    <a:cubicBezTo>
                      <a:pt x="1085850" y="4585970"/>
                      <a:pt x="956310" y="4566920"/>
                      <a:pt x="825500" y="4549140"/>
                    </a:cubicBezTo>
                    <a:cubicBezTo>
                      <a:pt x="730250" y="4536440"/>
                      <a:pt x="633730" y="4523740"/>
                      <a:pt x="538480" y="4511040"/>
                    </a:cubicBezTo>
                    <a:cubicBezTo>
                      <a:pt x="535940" y="4511040"/>
                      <a:pt x="533400" y="4509770"/>
                      <a:pt x="530860" y="4509770"/>
                    </a:cubicBezTo>
                    <a:cubicBezTo>
                      <a:pt x="450850" y="4475479"/>
                      <a:pt x="365760" y="4448810"/>
                      <a:pt x="292100" y="4404360"/>
                    </a:cubicBezTo>
                    <a:cubicBezTo>
                      <a:pt x="167640" y="4328160"/>
                      <a:pt x="114300" y="4206240"/>
                      <a:pt x="109220" y="4062730"/>
                    </a:cubicBezTo>
                    <a:cubicBezTo>
                      <a:pt x="107950" y="4013200"/>
                      <a:pt x="101600" y="3964940"/>
                      <a:pt x="101600" y="3915410"/>
                    </a:cubicBezTo>
                    <a:cubicBezTo>
                      <a:pt x="102870" y="3846830"/>
                      <a:pt x="107950" y="3779520"/>
                      <a:pt x="111760" y="3712210"/>
                    </a:cubicBezTo>
                    <a:cubicBezTo>
                      <a:pt x="121920" y="3511550"/>
                      <a:pt x="127000" y="3310890"/>
                      <a:pt x="111760" y="3110230"/>
                    </a:cubicBezTo>
                    <a:cubicBezTo>
                      <a:pt x="97790" y="2929890"/>
                      <a:pt x="85090" y="2750820"/>
                      <a:pt x="71120" y="2570480"/>
                    </a:cubicBezTo>
                    <a:cubicBezTo>
                      <a:pt x="62230" y="2454910"/>
                      <a:pt x="50800" y="2340610"/>
                      <a:pt x="43180" y="2225040"/>
                    </a:cubicBezTo>
                    <a:cubicBezTo>
                      <a:pt x="38100" y="2148840"/>
                      <a:pt x="39370" y="2071370"/>
                      <a:pt x="34290" y="1995170"/>
                    </a:cubicBezTo>
                    <a:cubicBezTo>
                      <a:pt x="31750" y="1951990"/>
                      <a:pt x="17780" y="1910080"/>
                      <a:pt x="16510" y="1866900"/>
                    </a:cubicBezTo>
                    <a:cubicBezTo>
                      <a:pt x="11430" y="1762760"/>
                      <a:pt x="10160" y="1657350"/>
                      <a:pt x="7620" y="1551940"/>
                    </a:cubicBezTo>
                    <a:cubicBezTo>
                      <a:pt x="6350" y="1511300"/>
                      <a:pt x="0" y="1470660"/>
                      <a:pt x="1270" y="1430020"/>
                    </a:cubicBezTo>
                    <a:cubicBezTo>
                      <a:pt x="2540" y="1366520"/>
                      <a:pt x="10160" y="1303020"/>
                      <a:pt x="11430" y="1239520"/>
                    </a:cubicBezTo>
                    <a:cubicBezTo>
                      <a:pt x="12700" y="1165860"/>
                      <a:pt x="5080" y="1092200"/>
                      <a:pt x="7620" y="1019810"/>
                    </a:cubicBezTo>
                    <a:cubicBezTo>
                      <a:pt x="7620" y="949960"/>
                      <a:pt x="16510" y="881380"/>
                      <a:pt x="25400" y="811530"/>
                    </a:cubicBezTo>
                    <a:cubicBezTo>
                      <a:pt x="27940" y="787400"/>
                      <a:pt x="45720" y="765810"/>
                      <a:pt x="50800" y="741680"/>
                    </a:cubicBezTo>
                    <a:cubicBezTo>
                      <a:pt x="72390" y="622300"/>
                      <a:pt x="95250" y="502920"/>
                      <a:pt x="151130" y="392430"/>
                    </a:cubicBezTo>
                    <a:cubicBezTo>
                      <a:pt x="163830" y="368300"/>
                      <a:pt x="184150" y="346710"/>
                      <a:pt x="203200" y="327660"/>
                    </a:cubicBezTo>
                    <a:cubicBezTo>
                      <a:pt x="209550" y="321310"/>
                      <a:pt x="224790" y="325120"/>
                      <a:pt x="228600" y="325120"/>
                    </a:cubicBezTo>
                    <a:cubicBezTo>
                      <a:pt x="237490" y="308610"/>
                      <a:pt x="242570" y="292100"/>
                      <a:pt x="252730" y="284480"/>
                    </a:cubicBezTo>
                    <a:cubicBezTo>
                      <a:pt x="307340" y="242570"/>
                      <a:pt x="364490" y="212090"/>
                      <a:pt x="435610" y="204470"/>
                    </a:cubicBezTo>
                    <a:cubicBezTo>
                      <a:pt x="488950" y="198120"/>
                      <a:pt x="541020" y="175260"/>
                      <a:pt x="594360" y="162560"/>
                    </a:cubicBezTo>
                    <a:cubicBezTo>
                      <a:pt x="659130" y="147320"/>
                      <a:pt x="723900" y="129540"/>
                      <a:pt x="791210" y="120650"/>
                    </a:cubicBezTo>
                    <a:cubicBezTo>
                      <a:pt x="852170" y="113030"/>
                      <a:pt x="910590" y="96520"/>
                      <a:pt x="972820" y="91440"/>
                    </a:cubicBezTo>
                    <a:cubicBezTo>
                      <a:pt x="1036320" y="86360"/>
                      <a:pt x="1099820" y="71120"/>
                      <a:pt x="1164590" y="66040"/>
                    </a:cubicBezTo>
                    <a:cubicBezTo>
                      <a:pt x="1339850" y="53340"/>
                      <a:pt x="1516380" y="44450"/>
                      <a:pt x="1691640" y="34290"/>
                    </a:cubicBezTo>
                    <a:cubicBezTo>
                      <a:pt x="1734820" y="31750"/>
                      <a:pt x="1778000" y="34290"/>
                      <a:pt x="1821180" y="35560"/>
                    </a:cubicBezTo>
                    <a:cubicBezTo>
                      <a:pt x="1842770" y="36830"/>
                      <a:pt x="1864360" y="41910"/>
                      <a:pt x="1887220" y="44450"/>
                    </a:cubicBezTo>
                    <a:cubicBezTo>
                      <a:pt x="1897380" y="45720"/>
                      <a:pt x="1907540" y="41910"/>
                      <a:pt x="1917700" y="41910"/>
                    </a:cubicBezTo>
                    <a:cubicBezTo>
                      <a:pt x="1948180" y="41910"/>
                      <a:pt x="1979930" y="41910"/>
                      <a:pt x="2010410" y="40640"/>
                    </a:cubicBezTo>
                    <a:cubicBezTo>
                      <a:pt x="2068830" y="38100"/>
                      <a:pt x="2128520" y="31750"/>
                      <a:pt x="2186940" y="31750"/>
                    </a:cubicBezTo>
                    <a:cubicBezTo>
                      <a:pt x="2244090" y="31750"/>
                      <a:pt x="2301240" y="35560"/>
                      <a:pt x="2358390" y="38100"/>
                    </a:cubicBezTo>
                    <a:lnTo>
                      <a:pt x="2404110" y="38100"/>
                    </a:lnTo>
                    <a:cubicBezTo>
                      <a:pt x="2473960" y="35560"/>
                      <a:pt x="2542540" y="35560"/>
                      <a:pt x="2612390" y="31750"/>
                    </a:cubicBezTo>
                    <a:cubicBezTo>
                      <a:pt x="2679700" y="27940"/>
                      <a:pt x="2745740" y="19050"/>
                      <a:pt x="2813050" y="15240"/>
                    </a:cubicBezTo>
                    <a:cubicBezTo>
                      <a:pt x="2844800" y="12700"/>
                      <a:pt x="2877820" y="12700"/>
                      <a:pt x="2909570" y="19050"/>
                    </a:cubicBezTo>
                    <a:cubicBezTo>
                      <a:pt x="2957830" y="27940"/>
                      <a:pt x="3003550" y="33020"/>
                      <a:pt x="3051810" y="19050"/>
                    </a:cubicBezTo>
                    <a:cubicBezTo>
                      <a:pt x="3069590" y="13970"/>
                      <a:pt x="3092450" y="22860"/>
                      <a:pt x="3112770" y="25400"/>
                    </a:cubicBezTo>
                    <a:cubicBezTo>
                      <a:pt x="3121660" y="26670"/>
                      <a:pt x="3131820" y="29210"/>
                      <a:pt x="3136900" y="25400"/>
                    </a:cubicBezTo>
                    <a:cubicBezTo>
                      <a:pt x="3171190" y="0"/>
                      <a:pt x="3202940" y="6350"/>
                      <a:pt x="3235960" y="27940"/>
                    </a:cubicBezTo>
                    <a:cubicBezTo>
                      <a:pt x="3239770" y="30480"/>
                      <a:pt x="3249930" y="24130"/>
                      <a:pt x="3257550" y="24130"/>
                    </a:cubicBezTo>
                    <a:cubicBezTo>
                      <a:pt x="3288030" y="24130"/>
                      <a:pt x="3318510" y="24130"/>
                      <a:pt x="3350260" y="25400"/>
                    </a:cubicBezTo>
                    <a:cubicBezTo>
                      <a:pt x="3373120" y="26670"/>
                      <a:pt x="3394710" y="34290"/>
                      <a:pt x="3417570" y="36830"/>
                    </a:cubicBezTo>
                    <a:cubicBezTo>
                      <a:pt x="3467100" y="43180"/>
                      <a:pt x="3517900" y="53340"/>
                      <a:pt x="3568700" y="53340"/>
                    </a:cubicBezTo>
                    <a:cubicBezTo>
                      <a:pt x="3663950" y="54610"/>
                      <a:pt x="3759200" y="58420"/>
                      <a:pt x="3853180" y="78740"/>
                    </a:cubicBezTo>
                    <a:cubicBezTo>
                      <a:pt x="3940809" y="97790"/>
                      <a:pt x="4030980" y="97790"/>
                      <a:pt x="4119880" y="113030"/>
                    </a:cubicBezTo>
                    <a:cubicBezTo>
                      <a:pt x="4173220" y="121920"/>
                      <a:pt x="4227830" y="138430"/>
                      <a:pt x="4273550" y="165100"/>
                    </a:cubicBezTo>
                    <a:cubicBezTo>
                      <a:pt x="4323080" y="193040"/>
                      <a:pt x="4361180" y="238760"/>
                      <a:pt x="4405630" y="276860"/>
                    </a:cubicBezTo>
                    <a:cubicBezTo>
                      <a:pt x="4422139" y="290830"/>
                      <a:pt x="4446270" y="300990"/>
                      <a:pt x="4457700" y="318770"/>
                    </a:cubicBezTo>
                    <a:cubicBezTo>
                      <a:pt x="4490720" y="367030"/>
                      <a:pt x="4519930" y="417830"/>
                      <a:pt x="4549140" y="468630"/>
                    </a:cubicBezTo>
                    <a:cubicBezTo>
                      <a:pt x="4570730" y="505460"/>
                      <a:pt x="4592320" y="543560"/>
                      <a:pt x="4608830" y="581660"/>
                    </a:cubicBezTo>
                    <a:cubicBezTo>
                      <a:pt x="4626610" y="626110"/>
                      <a:pt x="4640580" y="671830"/>
                      <a:pt x="4654550" y="718820"/>
                    </a:cubicBezTo>
                    <a:cubicBezTo>
                      <a:pt x="4676140" y="792480"/>
                      <a:pt x="4701540" y="866140"/>
                      <a:pt x="4715510" y="942340"/>
                    </a:cubicBezTo>
                    <a:cubicBezTo>
                      <a:pt x="4735830" y="1049020"/>
                      <a:pt x="4745990" y="1158240"/>
                      <a:pt x="4761230" y="1266190"/>
                    </a:cubicBezTo>
                    <a:cubicBezTo>
                      <a:pt x="4766310" y="1301750"/>
                      <a:pt x="4772660" y="1337310"/>
                      <a:pt x="4775200" y="1372870"/>
                    </a:cubicBezTo>
                    <a:cubicBezTo>
                      <a:pt x="4782820" y="1474470"/>
                      <a:pt x="4787900" y="1574800"/>
                      <a:pt x="4794250" y="1676400"/>
                    </a:cubicBezTo>
                    <a:cubicBezTo>
                      <a:pt x="4803140" y="1802130"/>
                      <a:pt x="4815840" y="1926590"/>
                      <a:pt x="4822190" y="2052320"/>
                    </a:cubicBezTo>
                    <a:cubicBezTo>
                      <a:pt x="4828540" y="2172970"/>
                      <a:pt x="4833620" y="2294890"/>
                      <a:pt x="4831080" y="2416810"/>
                    </a:cubicBezTo>
                    <a:cubicBezTo>
                      <a:pt x="4827270" y="2620010"/>
                      <a:pt x="4817110" y="2821940"/>
                      <a:pt x="4806950" y="3025140"/>
                    </a:cubicBezTo>
                    <a:cubicBezTo>
                      <a:pt x="4800600" y="3150870"/>
                      <a:pt x="4791710" y="3275330"/>
                      <a:pt x="4779010" y="3399790"/>
                    </a:cubicBezTo>
                    <a:cubicBezTo>
                      <a:pt x="4766310" y="3524250"/>
                      <a:pt x="4747260" y="3647440"/>
                      <a:pt x="4733290" y="3771900"/>
                    </a:cubicBezTo>
                    <a:cubicBezTo>
                      <a:pt x="4723130" y="3858260"/>
                      <a:pt x="4720590" y="3944620"/>
                      <a:pt x="4709160" y="4029710"/>
                    </a:cubicBezTo>
                    <a:cubicBezTo>
                      <a:pt x="4699000" y="4107180"/>
                      <a:pt x="4660900" y="4175760"/>
                      <a:pt x="4610100" y="4232910"/>
                    </a:cubicBezTo>
                    <a:cubicBezTo>
                      <a:pt x="4568191" y="4281170"/>
                      <a:pt x="4535170" y="4335780"/>
                      <a:pt x="4491991" y="4382770"/>
                    </a:cubicBezTo>
                    <a:cubicBezTo>
                      <a:pt x="4453891" y="4424679"/>
                      <a:pt x="4411981" y="4466590"/>
                      <a:pt x="4345941" y="4467860"/>
                    </a:cubicBezTo>
                    <a:cubicBezTo>
                      <a:pt x="4330700" y="4467860"/>
                      <a:pt x="4316731" y="4483100"/>
                      <a:pt x="4301491" y="4490720"/>
                    </a:cubicBezTo>
                    <a:cubicBezTo>
                      <a:pt x="4236720" y="4518660"/>
                      <a:pt x="4169411" y="4542790"/>
                      <a:pt x="4105911" y="4573270"/>
                    </a:cubicBezTo>
                    <a:cubicBezTo>
                      <a:pt x="3989070" y="4629150"/>
                      <a:pt x="3863341" y="4638040"/>
                      <a:pt x="3737611" y="4643120"/>
                    </a:cubicBezTo>
                    <a:cubicBezTo>
                      <a:pt x="3689351" y="4645660"/>
                      <a:pt x="3639820" y="4641850"/>
                      <a:pt x="3591561" y="4645660"/>
                    </a:cubicBezTo>
                    <a:cubicBezTo>
                      <a:pt x="3567431" y="4646930"/>
                      <a:pt x="3544570" y="4658360"/>
                      <a:pt x="3521711" y="4663440"/>
                    </a:cubicBezTo>
                    <a:cubicBezTo>
                      <a:pt x="3511551" y="4665980"/>
                      <a:pt x="3501391" y="4664710"/>
                      <a:pt x="3489961" y="4665980"/>
                    </a:cubicBezTo>
                    <a:cubicBezTo>
                      <a:pt x="3474720" y="4667250"/>
                      <a:pt x="3459481" y="4671060"/>
                      <a:pt x="3444241" y="4669790"/>
                    </a:cubicBezTo>
                    <a:cubicBezTo>
                      <a:pt x="3429000" y="4667250"/>
                      <a:pt x="3418841" y="4662170"/>
                      <a:pt x="3416300" y="466217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912737" y="-1028700"/>
            <a:ext cx="3882875" cy="4114800"/>
          </a:xfrm>
          <a:prstGeom prst="rect">
            <a:avLst/>
          </a:prstGeom>
        </p:spPr>
      </p:pic>
      <p:sp>
        <p:nvSpPr>
          <p:cNvPr name="AutoShape 9" id="9"/>
          <p:cNvSpPr/>
          <p:nvPr/>
        </p:nvSpPr>
        <p:spPr>
          <a:xfrm rot="0">
            <a:off x="3975484" y="5436190"/>
            <a:ext cx="9463061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0" id="10"/>
          <p:cNvSpPr/>
          <p:nvPr/>
        </p:nvSpPr>
        <p:spPr>
          <a:xfrm rot="5400000">
            <a:off x="5183047" y="5331415"/>
            <a:ext cx="6705035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84383" y="2338638"/>
            <a:ext cx="2391101" cy="206504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17262" y="2349148"/>
            <a:ext cx="1824524" cy="235009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876096" y="6622986"/>
            <a:ext cx="1807675" cy="162690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74785">
            <a:off x="13787303" y="6735426"/>
            <a:ext cx="2284442" cy="1349898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53532" y="6421331"/>
            <a:ext cx="1125712" cy="1978089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4377061" y="3262255"/>
            <a:ext cx="211698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Noto Sans Bold"/>
              </a:rPr>
              <a:t>STRENGTHS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4377061" y="3875995"/>
            <a:ext cx="3298550" cy="100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0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are you doing well? </a:t>
            </a:r>
          </a:p>
          <a:p>
            <a:pPr>
              <a:lnSpc>
                <a:spcPts val="270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sets you apart? </a:t>
            </a:r>
          </a:p>
          <a:p>
            <a:pPr>
              <a:lnSpc>
                <a:spcPts val="270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are your good qualities?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377061" y="1638865"/>
            <a:ext cx="429850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453F1"/>
                </a:solidFill>
                <a:latin typeface="Paytone One Bold"/>
              </a:rPr>
              <a:t>S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4377061" y="6988765"/>
            <a:ext cx="2808605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Noto Sans Bold"/>
              </a:rPr>
              <a:t>OPPORTUNITIES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4377061" y="7593330"/>
            <a:ext cx="2702816" cy="100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are your goals?</a:t>
            </a:r>
            <a:r>
              <a:rPr lang="en-US" sz="1800">
                <a:solidFill>
                  <a:srgbClr val="000000"/>
                </a:solidFill>
                <a:latin typeface="Noto Sans"/>
              </a:rPr>
              <a:t> </a:t>
            </a:r>
          </a:p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Are demands shifting? </a:t>
            </a:r>
          </a:p>
          <a:p>
            <a:pPr>
              <a:lnSpc>
                <a:spcPts val="270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How can it be improved?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4377061" y="5369515"/>
            <a:ext cx="429850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453F1"/>
                </a:solidFill>
                <a:latin typeface="Paytone One Bold"/>
              </a:rPr>
              <a:t>O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47285" y="3262255"/>
            <a:ext cx="2079331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Noto Sans Bold"/>
              </a:rPr>
              <a:t>WEAKNESSES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647285" y="3875995"/>
            <a:ext cx="4245266" cy="1350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Where do you need to improve?</a:t>
            </a:r>
            <a:r>
              <a:rPr lang="en-US" sz="1800">
                <a:solidFill>
                  <a:srgbClr val="000000"/>
                </a:solidFill>
                <a:latin typeface="Noto Sans"/>
              </a:rPr>
              <a:t> </a:t>
            </a:r>
          </a:p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Are resources adequate? </a:t>
            </a:r>
          </a:p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do others do better than you?</a:t>
            </a:r>
          </a:p>
          <a:p>
            <a:pPr>
              <a:lnSpc>
                <a:spcPts val="2700"/>
              </a:lnSpc>
              <a:spcBef>
                <a:spcPct val="0"/>
              </a:spcBef>
            </a:pPr>
          </a:p>
        </p:txBody>
      </p:sp>
      <p:sp>
        <p:nvSpPr>
          <p:cNvPr name="TextBox 24" id="24"/>
          <p:cNvSpPr txBox="true"/>
          <p:nvPr/>
        </p:nvSpPr>
        <p:spPr>
          <a:xfrm rot="0">
            <a:off x="9647285" y="1638865"/>
            <a:ext cx="429850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453F1"/>
                </a:solidFill>
                <a:latin typeface="Paytone One Bold"/>
              </a:rPr>
              <a:t>W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647285" y="6988765"/>
            <a:ext cx="1960390" cy="447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749"/>
              </a:lnSpc>
              <a:spcBef>
                <a:spcPct val="0"/>
              </a:spcBef>
            </a:pPr>
            <a:r>
              <a:rPr lang="en-US" sz="2499">
                <a:solidFill>
                  <a:srgbClr val="000000"/>
                </a:solidFill>
                <a:latin typeface="Noto Sans Bold"/>
              </a:rPr>
              <a:t>THREATS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9647285" y="7593330"/>
            <a:ext cx="4245266" cy="10077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are the blockers you're facing?</a:t>
            </a:r>
            <a:r>
              <a:rPr lang="en-US" sz="1800">
                <a:solidFill>
                  <a:srgbClr val="000000"/>
                </a:solidFill>
                <a:latin typeface="Noto Sans"/>
              </a:rPr>
              <a:t> </a:t>
            </a:r>
          </a:p>
          <a:p>
            <a:pPr>
              <a:lnSpc>
                <a:spcPts val="2700"/>
              </a:lnSpc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What are factors outside </a:t>
            </a:r>
          </a:p>
          <a:p>
            <a:pPr>
              <a:lnSpc>
                <a:spcPts val="2700"/>
              </a:lnSpc>
              <a:spcBef>
                <a:spcPct val="0"/>
              </a:spcBef>
            </a:pPr>
            <a:r>
              <a:rPr lang="en-US" sz="1800">
                <a:solidFill>
                  <a:srgbClr val="000000"/>
                </a:solidFill>
                <a:latin typeface="Noto Sans"/>
              </a:rPr>
              <a:t>of your control?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647285" y="5369515"/>
            <a:ext cx="429850" cy="1628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3500"/>
              </a:lnSpc>
              <a:spcBef>
                <a:spcPct val="0"/>
              </a:spcBef>
            </a:pPr>
            <a:r>
              <a:rPr lang="en-US" sz="9000">
                <a:solidFill>
                  <a:srgbClr val="0453F1"/>
                </a:solidFill>
                <a:latin typeface="Paytone One Bold"/>
              </a:rPr>
              <a:t>T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143570" y="1093477"/>
            <a:ext cx="8295382" cy="8404860"/>
            <a:chOff x="0" y="0"/>
            <a:chExt cx="11060509" cy="1120648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1109305" y="10690860"/>
              <a:ext cx="1231503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Item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3205282" y="10690860"/>
              <a:ext cx="1231503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Item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5301258" y="10690860"/>
              <a:ext cx="1231503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Item 3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7397234" y="10690860"/>
              <a:ext cx="1231503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Item 4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9493210" y="10690860"/>
              <a:ext cx="1231503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Item 5</a:t>
              </a:r>
            </a:p>
          </p:txBody>
        </p:sp>
        <p:grpSp>
          <p:nvGrpSpPr>
            <p:cNvPr name="Group 8" id="8"/>
            <p:cNvGrpSpPr>
              <a:grpSpLocks noChangeAspect="true"/>
            </p:cNvGrpSpPr>
            <p:nvPr/>
          </p:nvGrpSpPr>
          <p:grpSpPr>
            <a:xfrm rot="0">
              <a:off x="773509" y="238760"/>
              <a:ext cx="10287000" cy="10287000"/>
              <a:chOff x="0" y="0"/>
              <a:chExt cx="10287000" cy="102870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0" id="10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1" id="11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2" id="12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3" id="13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24706"/>
                </a:srgbClr>
              </a:solidFill>
            </p:spPr>
          </p:sp>
          <p:sp>
            <p:nvSpPr>
              <p:cNvPr name="Freeform 14" id="1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>
                  <a:alpha val="60000"/>
                </a:srgbClr>
              </a:solidFill>
            </p:spPr>
          </p:sp>
        </p:grpSp>
        <p:sp>
          <p:nvSpPr>
            <p:cNvPr name="TextBox 15" id="15"/>
            <p:cNvSpPr txBox="true"/>
            <p:nvPr/>
          </p:nvSpPr>
          <p:spPr>
            <a:xfrm rot="0">
              <a:off x="0" y="-38100"/>
              <a:ext cx="57030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50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019300"/>
              <a:ext cx="57030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40 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4076700"/>
              <a:ext cx="57030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30 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6134100"/>
              <a:ext cx="57030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20 </a:t>
              </a:r>
            </a:p>
          </p:txBody>
        </p:sp>
        <p:sp>
          <p:nvSpPr>
            <p:cNvPr name="TextBox 19" id="19"/>
            <p:cNvSpPr txBox="true"/>
            <p:nvPr/>
          </p:nvSpPr>
          <p:spPr>
            <a:xfrm rot="0">
              <a:off x="0" y="8191500"/>
              <a:ext cx="57030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10 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232370" y="10248900"/>
              <a:ext cx="337939" cy="51562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0 </a:t>
              </a:r>
            </a:p>
          </p:txBody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773377" y="232410"/>
              <a:ext cx="10287133" cy="10293350"/>
              <a:chOff x="-133" y="-6350"/>
              <a:chExt cx="10287133" cy="1029335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731" y="8216864"/>
                <a:ext cx="1906557" cy="2070136"/>
              </a:xfrm>
              <a:custGeom>
                <a:avLst/>
                <a:gdLst/>
                <a:ahLst/>
                <a:cxnLst/>
                <a:rect r="r" b="b" t="t" l="l"/>
                <a:pathLst>
                  <a:path h="2070136" w="1906557">
                    <a:moveTo>
                      <a:pt x="1731" y="2070136"/>
                    </a:moveTo>
                    <a:lnTo>
                      <a:pt x="1731" y="158633"/>
                    </a:lnTo>
                    <a:cubicBezTo>
                      <a:pt x="0" y="117166"/>
                      <a:pt x="15273" y="76789"/>
                      <a:pt x="44015" y="46849"/>
                    </a:cubicBezTo>
                    <a:cubicBezTo>
                      <a:pt x="72756" y="16909"/>
                      <a:pt x="112475" y="0"/>
                      <a:pt x="153979" y="36"/>
                    </a:cubicBezTo>
                    <a:lnTo>
                      <a:pt x="1752578" y="36"/>
                    </a:lnTo>
                    <a:cubicBezTo>
                      <a:pt x="1794082" y="0"/>
                      <a:pt x="1833801" y="16909"/>
                      <a:pt x="1862542" y="46849"/>
                    </a:cubicBezTo>
                    <a:cubicBezTo>
                      <a:pt x="1891284" y="76789"/>
                      <a:pt x="1906557" y="117166"/>
                      <a:pt x="1904826" y="158633"/>
                    </a:cubicBezTo>
                    <a:lnTo>
                      <a:pt x="1904826" y="2070136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3" id="23"/>
              <p:cNvSpPr/>
              <p:nvPr/>
            </p:nvSpPr>
            <p:spPr>
              <a:xfrm>
                <a:off x="2095976" y="6165850"/>
                <a:ext cx="1903095" cy="4121150"/>
              </a:xfrm>
              <a:custGeom>
                <a:avLst/>
                <a:gdLst/>
                <a:ahLst/>
                <a:cxnLst/>
                <a:rect r="r" b="b" t="t" l="l"/>
                <a:pathLst>
                  <a:path h="4121150" w="1903095">
                    <a:moveTo>
                      <a:pt x="0" y="4121150"/>
                    </a:moveTo>
                    <a:lnTo>
                      <a:pt x="0" y="152248"/>
                    </a:lnTo>
                    <a:cubicBezTo>
                      <a:pt x="0" y="68164"/>
                      <a:pt x="68164" y="0"/>
                      <a:pt x="152248" y="0"/>
                    </a:cubicBezTo>
                    <a:lnTo>
                      <a:pt x="1750848" y="0"/>
                    </a:lnTo>
                    <a:cubicBezTo>
                      <a:pt x="1791226" y="0"/>
                      <a:pt x="1829951" y="16040"/>
                      <a:pt x="1858503" y="44592"/>
                    </a:cubicBezTo>
                    <a:cubicBezTo>
                      <a:pt x="1887055" y="73144"/>
                      <a:pt x="1903095" y="111869"/>
                      <a:pt x="1903095" y="152248"/>
                    </a:cubicBezTo>
                    <a:lnTo>
                      <a:pt x="1903095" y="412115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4" id="24"/>
              <p:cNvSpPr/>
              <p:nvPr/>
            </p:nvSpPr>
            <p:spPr>
              <a:xfrm>
                <a:off x="4191953" y="4108450"/>
                <a:ext cx="1903095" cy="6178550"/>
              </a:xfrm>
              <a:custGeom>
                <a:avLst/>
                <a:gdLst/>
                <a:ahLst/>
                <a:cxnLst/>
                <a:rect r="r" b="b" t="t" l="l"/>
                <a:pathLst>
                  <a:path h="6178550" w="1903095">
                    <a:moveTo>
                      <a:pt x="0" y="6178550"/>
                    </a:moveTo>
                    <a:lnTo>
                      <a:pt x="0" y="152248"/>
                    </a:lnTo>
                    <a:cubicBezTo>
                      <a:pt x="0" y="68164"/>
                      <a:pt x="68163" y="0"/>
                      <a:pt x="152247" y="0"/>
                    </a:cubicBezTo>
                    <a:lnTo>
                      <a:pt x="1750847" y="0"/>
                    </a:lnTo>
                    <a:cubicBezTo>
                      <a:pt x="1834931" y="0"/>
                      <a:pt x="1903094" y="68164"/>
                      <a:pt x="1903094" y="152248"/>
                    </a:cubicBezTo>
                    <a:lnTo>
                      <a:pt x="1903094" y="617855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5" id="25"/>
              <p:cNvSpPr/>
              <p:nvPr/>
            </p:nvSpPr>
            <p:spPr>
              <a:xfrm>
                <a:off x="6287929" y="2051050"/>
                <a:ext cx="1903095" cy="8235950"/>
              </a:xfrm>
              <a:custGeom>
                <a:avLst/>
                <a:gdLst/>
                <a:ahLst/>
                <a:cxnLst/>
                <a:rect r="r" b="b" t="t" l="l"/>
                <a:pathLst>
                  <a:path h="8235950" w="1903095">
                    <a:moveTo>
                      <a:pt x="0" y="8235950"/>
                    </a:moveTo>
                    <a:lnTo>
                      <a:pt x="0" y="152248"/>
                    </a:lnTo>
                    <a:cubicBezTo>
                      <a:pt x="0" y="111869"/>
                      <a:pt x="16040" y="73144"/>
                      <a:pt x="44592" y="44592"/>
                    </a:cubicBezTo>
                    <a:cubicBezTo>
                      <a:pt x="73144" y="16040"/>
                      <a:pt x="111869" y="0"/>
                      <a:pt x="152247" y="0"/>
                    </a:cubicBezTo>
                    <a:lnTo>
                      <a:pt x="1750847" y="0"/>
                    </a:lnTo>
                    <a:cubicBezTo>
                      <a:pt x="1791226" y="0"/>
                      <a:pt x="1829951" y="16040"/>
                      <a:pt x="1858502" y="44592"/>
                    </a:cubicBezTo>
                    <a:cubicBezTo>
                      <a:pt x="1887055" y="73144"/>
                      <a:pt x="1903095" y="111869"/>
                      <a:pt x="1903095" y="152248"/>
                    </a:cubicBezTo>
                    <a:lnTo>
                      <a:pt x="1903095" y="823595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6" id="26"/>
              <p:cNvSpPr/>
              <p:nvPr/>
            </p:nvSpPr>
            <p:spPr>
              <a:xfrm>
                <a:off x="8383905" y="-6350"/>
                <a:ext cx="1903095" cy="10293350"/>
              </a:xfrm>
              <a:custGeom>
                <a:avLst/>
                <a:gdLst/>
                <a:ahLst/>
                <a:cxnLst/>
                <a:rect r="r" b="b" t="t" l="l"/>
                <a:pathLst>
                  <a:path h="10293350" w="1903095">
                    <a:moveTo>
                      <a:pt x="0" y="10293350"/>
                    </a:moveTo>
                    <a:lnTo>
                      <a:pt x="0" y="152248"/>
                    </a:lnTo>
                    <a:cubicBezTo>
                      <a:pt x="0" y="68164"/>
                      <a:pt x="68164" y="0"/>
                      <a:pt x="152248" y="0"/>
                    </a:cubicBezTo>
                    <a:lnTo>
                      <a:pt x="1750848" y="0"/>
                    </a:lnTo>
                    <a:cubicBezTo>
                      <a:pt x="1834932" y="0"/>
                      <a:pt x="1903095" y="68164"/>
                      <a:pt x="1903095" y="152248"/>
                    </a:cubicBezTo>
                    <a:lnTo>
                      <a:pt x="1903095" y="1029335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7" id="27"/>
              <p:cNvSpPr/>
              <p:nvPr/>
            </p:nvSpPr>
            <p:spPr>
              <a:xfrm>
                <a:off x="0" y="9251950"/>
                <a:ext cx="1903095" cy="1035050"/>
              </a:xfrm>
              <a:custGeom>
                <a:avLst/>
                <a:gdLst/>
                <a:ahLst/>
                <a:cxnLst/>
                <a:rect r="r" b="b" t="t" l="l"/>
                <a:pathLst>
                  <a:path h="1035050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1035050"/>
                    </a:lnTo>
                    <a:lnTo>
                      <a:pt x="0" y="103505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8" id="28"/>
              <p:cNvSpPr/>
              <p:nvPr/>
            </p:nvSpPr>
            <p:spPr>
              <a:xfrm>
                <a:off x="2095976" y="6990080"/>
                <a:ext cx="1903095" cy="3296920"/>
              </a:xfrm>
              <a:custGeom>
                <a:avLst/>
                <a:gdLst/>
                <a:ahLst/>
                <a:cxnLst/>
                <a:rect r="r" b="b" t="t" l="l"/>
                <a:pathLst>
                  <a:path h="3296920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3296920"/>
                    </a:lnTo>
                    <a:lnTo>
                      <a:pt x="0" y="329692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29" id="29"/>
              <p:cNvSpPr/>
              <p:nvPr/>
            </p:nvSpPr>
            <p:spPr>
              <a:xfrm>
                <a:off x="4191953" y="5138208"/>
                <a:ext cx="1903095" cy="5148792"/>
              </a:xfrm>
              <a:custGeom>
                <a:avLst/>
                <a:gdLst/>
                <a:ahLst/>
                <a:cxnLst/>
                <a:rect r="r" b="b" t="t" l="l"/>
                <a:pathLst>
                  <a:path h="5148792" w="1903095">
                    <a:moveTo>
                      <a:pt x="0" y="0"/>
                    </a:moveTo>
                    <a:lnTo>
                      <a:pt x="1903094" y="0"/>
                    </a:lnTo>
                    <a:lnTo>
                      <a:pt x="1903094" y="5148792"/>
                    </a:lnTo>
                    <a:lnTo>
                      <a:pt x="0" y="5148792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6287929" y="3698240"/>
                <a:ext cx="1903095" cy="6588760"/>
              </a:xfrm>
              <a:custGeom>
                <a:avLst/>
                <a:gdLst/>
                <a:ahLst/>
                <a:cxnLst/>
                <a:rect r="r" b="b" t="t" l="l"/>
                <a:pathLst>
                  <a:path h="6588760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6588760"/>
                    </a:lnTo>
                    <a:lnTo>
                      <a:pt x="0" y="658876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8383905" y="1640586"/>
                <a:ext cx="1903095" cy="8646414"/>
              </a:xfrm>
              <a:custGeom>
                <a:avLst/>
                <a:gdLst/>
                <a:ahLst/>
                <a:cxnLst/>
                <a:rect r="r" b="b" t="t" l="l"/>
                <a:pathLst>
                  <a:path h="8646414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8646414"/>
                    </a:lnTo>
                    <a:lnTo>
                      <a:pt x="0" y="8646414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0" y="10287000"/>
                <a:ext cx="1903095" cy="0"/>
              </a:xfrm>
              <a:custGeom>
                <a:avLst/>
                <a:gdLst/>
                <a:ahLst/>
                <a:cxnLst/>
                <a:rect r="r" b="b" t="t" l="l"/>
                <a:pathLst>
                  <a:path h="0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2095976" y="8638540"/>
                <a:ext cx="1903095" cy="1648460"/>
              </a:xfrm>
              <a:custGeom>
                <a:avLst/>
                <a:gdLst/>
                <a:ahLst/>
                <a:cxnLst/>
                <a:rect r="r" b="b" t="t" l="l"/>
                <a:pathLst>
                  <a:path h="1648460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1648460"/>
                    </a:lnTo>
                    <a:lnTo>
                      <a:pt x="0" y="1648460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4191953" y="7197725"/>
                <a:ext cx="1903095" cy="3089275"/>
              </a:xfrm>
              <a:custGeom>
                <a:avLst/>
                <a:gdLst/>
                <a:ahLst/>
                <a:cxnLst/>
                <a:rect r="r" b="b" t="t" l="l"/>
                <a:pathLst>
                  <a:path h="3089275" w="1903095">
                    <a:moveTo>
                      <a:pt x="0" y="0"/>
                    </a:moveTo>
                    <a:lnTo>
                      <a:pt x="1903094" y="0"/>
                    </a:lnTo>
                    <a:lnTo>
                      <a:pt x="1903094" y="3089275"/>
                    </a:lnTo>
                    <a:lnTo>
                      <a:pt x="0" y="3089275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6287929" y="6580822"/>
                <a:ext cx="1903095" cy="3706178"/>
              </a:xfrm>
              <a:custGeom>
                <a:avLst/>
                <a:gdLst/>
                <a:ahLst/>
                <a:cxnLst/>
                <a:rect r="r" b="b" t="t" l="l"/>
                <a:pathLst>
                  <a:path h="3706178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3706178"/>
                    </a:lnTo>
                    <a:lnTo>
                      <a:pt x="0" y="3706178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8383905" y="5757926"/>
                <a:ext cx="1903095" cy="4529074"/>
              </a:xfrm>
              <a:custGeom>
                <a:avLst/>
                <a:gdLst/>
                <a:ahLst/>
                <a:cxnLst/>
                <a:rect r="r" b="b" t="t" l="l"/>
                <a:pathLst>
                  <a:path h="4529074" w="1903095">
                    <a:moveTo>
                      <a:pt x="0" y="0"/>
                    </a:moveTo>
                    <a:lnTo>
                      <a:pt x="1903095" y="0"/>
                    </a:lnTo>
                    <a:lnTo>
                      <a:pt x="1903095" y="4529074"/>
                    </a:lnTo>
                    <a:lnTo>
                      <a:pt x="0" y="4529074"/>
                    </a:lnTo>
                    <a:close/>
                  </a:path>
                </a:pathLst>
              </a:custGeom>
              <a:solidFill>
                <a:srgbClr val="31A499"/>
              </a:solidFill>
            </p:spPr>
          </p:sp>
        </p:grpSp>
      </p:grpSp>
      <p:pic>
        <p:nvPicPr>
          <p:cNvPr name="Picture 37" id="3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044172">
            <a:off x="-706230" y="7200900"/>
            <a:ext cx="3882875" cy="4114800"/>
          </a:xfrm>
          <a:prstGeom prst="rect">
            <a:avLst/>
          </a:prstGeom>
        </p:spPr>
      </p:pic>
      <p:sp>
        <p:nvSpPr>
          <p:cNvPr name="TextBox 38" id="38"/>
          <p:cNvSpPr txBox="true"/>
          <p:nvPr/>
        </p:nvSpPr>
        <p:spPr>
          <a:xfrm rot="0">
            <a:off x="1028700" y="1091360"/>
            <a:ext cx="7754183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Write Your Topic or Idea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28700" y="3661001"/>
            <a:ext cx="5887034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Elaborate on what you want to discuss. 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238250"/>
            <a:ext cx="16230600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Add a Chart Page</a:t>
            </a:r>
          </a:p>
        </p:txBody>
      </p:sp>
      <p:sp>
        <p:nvSpPr>
          <p:cNvPr name="AutoShape 3" id="3"/>
          <p:cNvSpPr/>
          <p:nvPr/>
        </p:nvSpPr>
        <p:spPr>
          <a:xfrm rot="-10800000">
            <a:off x="4990806" y="4730484"/>
            <a:ext cx="7404435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5399924">
            <a:off x="8576220" y="4568559"/>
            <a:ext cx="304800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5400000">
            <a:off x="12218817" y="4906908"/>
            <a:ext cx="352848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-5468555">
            <a:off x="4827236" y="4907253"/>
            <a:ext cx="353229" cy="0"/>
          </a:xfrm>
          <a:prstGeom prst="line">
            <a:avLst/>
          </a:prstGeom>
          <a:ln cap="flat" w="19050">
            <a:solidFill>
              <a:srgbClr val="0453F1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912737" y="-1028700"/>
            <a:ext cx="3882875" cy="4114800"/>
          </a:xfrm>
          <a:prstGeom prst="rect">
            <a:avLst/>
          </a:prstGeom>
        </p:spPr>
      </p:pic>
      <p:grpSp>
        <p:nvGrpSpPr>
          <p:cNvPr name="Group 9" id="9"/>
          <p:cNvGrpSpPr/>
          <p:nvPr/>
        </p:nvGrpSpPr>
        <p:grpSpPr>
          <a:xfrm rot="0">
            <a:off x="7824535" y="2767181"/>
            <a:ext cx="1582303" cy="1582303"/>
            <a:chOff x="0" y="0"/>
            <a:chExt cx="2109737" cy="2109737"/>
          </a:xfrm>
        </p:grpSpPr>
        <p:grpSp>
          <p:nvGrpSpPr>
            <p:cNvPr name="Group 10" id="10"/>
            <p:cNvGrpSpPr>
              <a:grpSpLocks noChangeAspect="true"/>
            </p:cNvGrpSpPr>
            <p:nvPr/>
          </p:nvGrpSpPr>
          <p:grpSpPr>
            <a:xfrm rot="0">
              <a:off x="0" y="0"/>
              <a:ext cx="2109737" cy="2109737"/>
              <a:chOff x="0" y="0"/>
              <a:chExt cx="12700000" cy="1270000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2" id="12"/>
            <p:cNvGrpSpPr>
              <a:grpSpLocks noChangeAspect="true"/>
            </p:cNvGrpSpPr>
            <p:nvPr/>
          </p:nvGrpSpPr>
          <p:grpSpPr>
            <a:xfrm rot="0">
              <a:off x="82366" y="91487"/>
              <a:ext cx="1935884" cy="1935884"/>
              <a:chOff x="0" y="0"/>
              <a:chExt cx="12700000" cy="12700000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4" id="14"/>
            <p:cNvGrpSpPr>
              <a:grpSpLocks noChangeAspect="true"/>
            </p:cNvGrpSpPr>
            <p:nvPr/>
          </p:nvGrpSpPr>
          <p:grpSpPr>
            <a:xfrm rot="0">
              <a:off x="167901" y="177021"/>
              <a:ext cx="1764815" cy="1764815"/>
              <a:chOff x="0" y="0"/>
              <a:chExt cx="12700000" cy="127000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4"/>
                <a:stretch>
                  <a:fillRect l="-75551" r="-74474" t="-42701" b="-36769"/>
                </a:stretch>
              </a:blipFill>
            </p:spPr>
          </p:sp>
        </p:grpSp>
      </p:grpSp>
      <p:grpSp>
        <p:nvGrpSpPr>
          <p:cNvPr name="Group 16" id="16"/>
          <p:cNvGrpSpPr/>
          <p:nvPr/>
        </p:nvGrpSpPr>
        <p:grpSpPr>
          <a:xfrm rot="0">
            <a:off x="2134638" y="5092857"/>
            <a:ext cx="7009362" cy="3920876"/>
            <a:chOff x="0" y="0"/>
            <a:chExt cx="9345815" cy="5227834"/>
          </a:xfrm>
        </p:grpSpPr>
        <p:sp>
          <p:nvSpPr>
            <p:cNvPr name="AutoShape 17" id="17"/>
            <p:cNvSpPr/>
            <p:nvPr/>
          </p:nvSpPr>
          <p:spPr>
            <a:xfrm rot="-10800000">
              <a:off x="1361933" y="2689305"/>
              <a:ext cx="5475281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8" id="18"/>
            <p:cNvSpPr/>
            <p:nvPr/>
          </p:nvSpPr>
          <p:spPr>
            <a:xfrm rot="-5400000">
              <a:off x="3519707" y="2443971"/>
              <a:ext cx="516068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9" id="19"/>
            <p:cNvSpPr/>
            <p:nvPr/>
          </p:nvSpPr>
          <p:spPr>
            <a:xfrm rot="-5400000">
              <a:off x="1166587" y="2910051"/>
              <a:ext cx="416093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20" id="20"/>
            <p:cNvSpPr/>
            <p:nvPr/>
          </p:nvSpPr>
          <p:spPr>
            <a:xfrm rot="-5400000">
              <a:off x="6641868" y="2897351"/>
              <a:ext cx="416093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21" id="21"/>
            <p:cNvGrpSpPr>
              <a:grpSpLocks noChangeAspect="true"/>
            </p:cNvGrpSpPr>
            <p:nvPr/>
          </p:nvGrpSpPr>
          <p:grpSpPr>
            <a:xfrm rot="0">
              <a:off x="2619656" y="0"/>
              <a:ext cx="2109737" cy="2109737"/>
              <a:chOff x="0" y="0"/>
              <a:chExt cx="12700000" cy="12700000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23" id="23"/>
            <p:cNvGrpSpPr>
              <a:grpSpLocks noChangeAspect="true"/>
            </p:cNvGrpSpPr>
            <p:nvPr/>
          </p:nvGrpSpPr>
          <p:grpSpPr>
            <a:xfrm rot="0">
              <a:off x="2702022" y="91487"/>
              <a:ext cx="1935884" cy="1935884"/>
              <a:chOff x="0" y="0"/>
              <a:chExt cx="12700000" cy="12700000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25" id="25"/>
            <p:cNvGrpSpPr>
              <a:grpSpLocks noChangeAspect="true"/>
            </p:cNvGrpSpPr>
            <p:nvPr/>
          </p:nvGrpSpPr>
          <p:grpSpPr>
            <a:xfrm rot="0">
              <a:off x="2787557" y="177021"/>
              <a:ext cx="1764815" cy="1764815"/>
              <a:chOff x="0" y="0"/>
              <a:chExt cx="12700000" cy="12700000"/>
            </a:xfrm>
          </p:grpSpPr>
          <p:sp>
            <p:nvSpPr>
              <p:cNvPr name="Freeform 26" id="26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5"/>
                <a:stretch>
                  <a:fillRect l="-133102" r="-105084" t="-43716" b="-99036"/>
                </a:stretch>
              </a:blipFill>
            </p:spPr>
          </p:sp>
        </p:grpSp>
        <p:sp>
          <p:nvSpPr>
            <p:cNvPr name="TextBox 27" id="27"/>
            <p:cNvSpPr txBox="true"/>
            <p:nvPr/>
          </p:nvSpPr>
          <p:spPr>
            <a:xfrm rot="0">
              <a:off x="4967359" y="628176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5714308" y="3118097"/>
              <a:ext cx="2109737" cy="2109737"/>
              <a:chOff x="0" y="0"/>
              <a:chExt cx="12700000" cy="1270000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30" id="30"/>
            <p:cNvGrpSpPr>
              <a:grpSpLocks noChangeAspect="true"/>
            </p:cNvGrpSpPr>
            <p:nvPr/>
          </p:nvGrpSpPr>
          <p:grpSpPr>
            <a:xfrm rot="0">
              <a:off x="5796674" y="3209584"/>
              <a:ext cx="1935884" cy="1935884"/>
              <a:chOff x="0" y="0"/>
              <a:chExt cx="12700000" cy="12700000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32" id="32"/>
            <p:cNvGrpSpPr>
              <a:grpSpLocks noChangeAspect="true"/>
            </p:cNvGrpSpPr>
            <p:nvPr/>
          </p:nvGrpSpPr>
          <p:grpSpPr>
            <a:xfrm rot="0">
              <a:off x="5882208" y="3295118"/>
              <a:ext cx="1764815" cy="1764815"/>
              <a:chOff x="0" y="0"/>
              <a:chExt cx="12700000" cy="127000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6"/>
                <a:stretch>
                  <a:fillRect l="0" r="0" t="-3869" b="-3869"/>
                </a:stretch>
              </a:blipFill>
            </p:spPr>
          </p:sp>
        </p:grpSp>
        <p:sp>
          <p:nvSpPr>
            <p:cNvPr name="TextBox 34" id="34"/>
            <p:cNvSpPr txBox="true"/>
            <p:nvPr/>
          </p:nvSpPr>
          <p:spPr>
            <a:xfrm rot="0">
              <a:off x="8062011" y="3746273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  <p:grpSp>
          <p:nvGrpSpPr>
            <p:cNvPr name="Group 35" id="35"/>
            <p:cNvGrpSpPr>
              <a:grpSpLocks noChangeAspect="true"/>
            </p:cNvGrpSpPr>
            <p:nvPr/>
          </p:nvGrpSpPr>
          <p:grpSpPr>
            <a:xfrm rot="0">
              <a:off x="0" y="3118097"/>
              <a:ext cx="2109737" cy="2109737"/>
              <a:chOff x="0" y="0"/>
              <a:chExt cx="12700000" cy="12700000"/>
            </a:xfrm>
          </p:grpSpPr>
          <p:sp>
            <p:nvSpPr>
              <p:cNvPr name="Freeform 36" id="36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37" id="37"/>
            <p:cNvGrpSpPr>
              <a:grpSpLocks noChangeAspect="true"/>
            </p:cNvGrpSpPr>
            <p:nvPr/>
          </p:nvGrpSpPr>
          <p:grpSpPr>
            <a:xfrm rot="0">
              <a:off x="82366" y="3209584"/>
              <a:ext cx="1935884" cy="1935884"/>
              <a:chOff x="0" y="0"/>
              <a:chExt cx="12700000" cy="12700000"/>
            </a:xfrm>
          </p:grpSpPr>
          <p:sp>
            <p:nvSpPr>
              <p:cNvPr name="Freeform 38" id="38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39" id="39"/>
            <p:cNvGrpSpPr>
              <a:grpSpLocks noChangeAspect="true"/>
            </p:cNvGrpSpPr>
            <p:nvPr/>
          </p:nvGrpSpPr>
          <p:grpSpPr>
            <a:xfrm rot="0">
              <a:off x="167901" y="3295118"/>
              <a:ext cx="1764815" cy="1764815"/>
              <a:chOff x="0" y="0"/>
              <a:chExt cx="12700000" cy="12700000"/>
            </a:xfrm>
          </p:grpSpPr>
          <p:sp>
            <p:nvSpPr>
              <p:cNvPr name="Freeform 40" id="40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7"/>
                <a:stretch>
                  <a:fillRect l="-5680" r="-33354" t="-19583" b="-105108"/>
                </a:stretch>
              </a:blipFill>
            </p:spPr>
          </p:sp>
        </p:grpSp>
        <p:sp>
          <p:nvSpPr>
            <p:cNvPr name="TextBox 41" id="41"/>
            <p:cNvSpPr txBox="true"/>
            <p:nvPr/>
          </p:nvSpPr>
          <p:spPr>
            <a:xfrm rot="0">
              <a:off x="2347703" y="3746273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</p:grpSp>
      <p:grpSp>
        <p:nvGrpSpPr>
          <p:cNvPr name="Group 42" id="42"/>
          <p:cNvGrpSpPr/>
          <p:nvPr/>
        </p:nvGrpSpPr>
        <p:grpSpPr>
          <a:xfrm rot="0">
            <a:off x="9585313" y="5092857"/>
            <a:ext cx="7009362" cy="3920876"/>
            <a:chOff x="0" y="0"/>
            <a:chExt cx="9345815" cy="5227834"/>
          </a:xfrm>
        </p:grpSpPr>
        <p:sp>
          <p:nvSpPr>
            <p:cNvPr name="AutoShape 43" id="43"/>
            <p:cNvSpPr/>
            <p:nvPr/>
          </p:nvSpPr>
          <p:spPr>
            <a:xfrm rot="-10800000">
              <a:off x="1361933" y="2689305"/>
              <a:ext cx="5475281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4" id="44"/>
            <p:cNvSpPr/>
            <p:nvPr/>
          </p:nvSpPr>
          <p:spPr>
            <a:xfrm rot="-5400000">
              <a:off x="3519707" y="2443971"/>
              <a:ext cx="516068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5" id="45"/>
            <p:cNvSpPr/>
            <p:nvPr/>
          </p:nvSpPr>
          <p:spPr>
            <a:xfrm rot="-5400000">
              <a:off x="1166587" y="2910051"/>
              <a:ext cx="416093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46" id="46"/>
            <p:cNvSpPr/>
            <p:nvPr/>
          </p:nvSpPr>
          <p:spPr>
            <a:xfrm rot="-5400000">
              <a:off x="6641868" y="2897351"/>
              <a:ext cx="416093" cy="0"/>
            </a:xfrm>
            <a:prstGeom prst="line">
              <a:avLst/>
            </a:prstGeom>
            <a:ln cap="flat" w="27362">
              <a:solidFill>
                <a:srgbClr val="0453F1"/>
              </a:solidFill>
              <a:prstDash val="solid"/>
              <a:headEnd type="none" len="sm" w="sm"/>
              <a:tailEnd type="none" len="sm" w="sm"/>
            </a:ln>
          </p:spPr>
        </p:sp>
        <p:grpSp>
          <p:nvGrpSpPr>
            <p:cNvPr name="Group 47" id="47"/>
            <p:cNvGrpSpPr>
              <a:grpSpLocks noChangeAspect="true"/>
            </p:cNvGrpSpPr>
            <p:nvPr/>
          </p:nvGrpSpPr>
          <p:grpSpPr>
            <a:xfrm rot="0">
              <a:off x="2619656" y="0"/>
              <a:ext cx="2109737" cy="2109737"/>
              <a:chOff x="0" y="0"/>
              <a:chExt cx="12700000" cy="12700000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49" id="49"/>
            <p:cNvGrpSpPr>
              <a:grpSpLocks noChangeAspect="true"/>
            </p:cNvGrpSpPr>
            <p:nvPr/>
          </p:nvGrpSpPr>
          <p:grpSpPr>
            <a:xfrm rot="0">
              <a:off x="2702022" y="91487"/>
              <a:ext cx="1935884" cy="1935884"/>
              <a:chOff x="0" y="0"/>
              <a:chExt cx="12700000" cy="12700000"/>
            </a:xfrm>
          </p:grpSpPr>
          <p:sp>
            <p:nvSpPr>
              <p:cNvPr name="Freeform 50" id="50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1" id="51"/>
            <p:cNvGrpSpPr>
              <a:grpSpLocks noChangeAspect="true"/>
            </p:cNvGrpSpPr>
            <p:nvPr/>
          </p:nvGrpSpPr>
          <p:grpSpPr>
            <a:xfrm rot="0">
              <a:off x="2787557" y="177021"/>
              <a:ext cx="1764815" cy="1764815"/>
              <a:chOff x="0" y="0"/>
              <a:chExt cx="12700000" cy="12700000"/>
            </a:xfrm>
          </p:grpSpPr>
          <p:sp>
            <p:nvSpPr>
              <p:cNvPr name="Freeform 52" id="52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8"/>
                <a:stretch>
                  <a:fillRect l="-11361" r="-27864" t="0" b="0"/>
                </a:stretch>
              </a:blipFill>
            </p:spPr>
          </p:sp>
        </p:grpSp>
        <p:sp>
          <p:nvSpPr>
            <p:cNvPr name="TextBox 53" id="53"/>
            <p:cNvSpPr txBox="true"/>
            <p:nvPr/>
          </p:nvSpPr>
          <p:spPr>
            <a:xfrm rot="0">
              <a:off x="4967359" y="628176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  <p:grpSp>
          <p:nvGrpSpPr>
            <p:cNvPr name="Group 54" id="54"/>
            <p:cNvGrpSpPr>
              <a:grpSpLocks noChangeAspect="true"/>
            </p:cNvGrpSpPr>
            <p:nvPr/>
          </p:nvGrpSpPr>
          <p:grpSpPr>
            <a:xfrm rot="0">
              <a:off x="5714308" y="3118097"/>
              <a:ext cx="2109737" cy="2109737"/>
              <a:chOff x="0" y="0"/>
              <a:chExt cx="12700000" cy="12700000"/>
            </a:xfrm>
          </p:grpSpPr>
          <p:sp>
            <p:nvSpPr>
              <p:cNvPr name="Freeform 55" id="55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6" id="56"/>
            <p:cNvGrpSpPr>
              <a:grpSpLocks noChangeAspect="true"/>
            </p:cNvGrpSpPr>
            <p:nvPr/>
          </p:nvGrpSpPr>
          <p:grpSpPr>
            <a:xfrm rot="0">
              <a:off x="5796674" y="3209584"/>
              <a:ext cx="1935884" cy="1935884"/>
              <a:chOff x="0" y="0"/>
              <a:chExt cx="12700000" cy="12700000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58" id="58"/>
            <p:cNvGrpSpPr>
              <a:grpSpLocks noChangeAspect="true"/>
            </p:cNvGrpSpPr>
            <p:nvPr/>
          </p:nvGrpSpPr>
          <p:grpSpPr>
            <a:xfrm rot="0">
              <a:off x="5882208" y="3295118"/>
              <a:ext cx="1764815" cy="1764815"/>
              <a:chOff x="0" y="0"/>
              <a:chExt cx="12700000" cy="12700000"/>
            </a:xfrm>
          </p:grpSpPr>
          <p:sp>
            <p:nvSpPr>
              <p:cNvPr name="Freeform 59" id="59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9"/>
                <a:stretch>
                  <a:fillRect l="-75515" r="-62791" t="-4080" b="-66978"/>
                </a:stretch>
              </a:blipFill>
            </p:spPr>
          </p:sp>
        </p:grpSp>
        <p:sp>
          <p:nvSpPr>
            <p:cNvPr name="TextBox 60" id="60"/>
            <p:cNvSpPr txBox="true"/>
            <p:nvPr/>
          </p:nvSpPr>
          <p:spPr>
            <a:xfrm rot="0">
              <a:off x="8062011" y="3746273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  <p:grpSp>
          <p:nvGrpSpPr>
            <p:cNvPr name="Group 61" id="61"/>
            <p:cNvGrpSpPr>
              <a:grpSpLocks noChangeAspect="true"/>
            </p:cNvGrpSpPr>
            <p:nvPr/>
          </p:nvGrpSpPr>
          <p:grpSpPr>
            <a:xfrm rot="0">
              <a:off x="0" y="3118097"/>
              <a:ext cx="2109737" cy="2109737"/>
              <a:chOff x="0" y="0"/>
              <a:chExt cx="12700000" cy="12700000"/>
            </a:xfrm>
          </p:grpSpPr>
          <p:sp>
            <p:nvSpPr>
              <p:cNvPr name="Freeform 62" id="62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63" id="63"/>
            <p:cNvGrpSpPr>
              <a:grpSpLocks noChangeAspect="true"/>
            </p:cNvGrpSpPr>
            <p:nvPr/>
          </p:nvGrpSpPr>
          <p:grpSpPr>
            <a:xfrm rot="0">
              <a:off x="82366" y="3209584"/>
              <a:ext cx="1935884" cy="1935884"/>
              <a:chOff x="0" y="0"/>
              <a:chExt cx="12700000" cy="12700000"/>
            </a:xfrm>
          </p:grpSpPr>
          <p:sp>
            <p:nvSpPr>
              <p:cNvPr name="Freeform 64" id="64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65" id="65"/>
            <p:cNvGrpSpPr>
              <a:grpSpLocks noChangeAspect="true"/>
            </p:cNvGrpSpPr>
            <p:nvPr/>
          </p:nvGrpSpPr>
          <p:grpSpPr>
            <a:xfrm rot="0">
              <a:off x="167901" y="3295118"/>
              <a:ext cx="1764815" cy="1764815"/>
              <a:chOff x="0" y="0"/>
              <a:chExt cx="12700000" cy="12700000"/>
            </a:xfrm>
          </p:grpSpPr>
          <p:sp>
            <p:nvSpPr>
              <p:cNvPr name="Freeform 66" id="66"/>
              <p:cNvSpPr/>
              <p:nvPr/>
            </p:nvSpPr>
            <p:spPr>
              <a:xfrm>
                <a:off x="-11430" y="857250"/>
                <a:ext cx="13009880" cy="11644630"/>
              </a:xfrm>
              <a:custGeom>
                <a:avLst/>
                <a:gdLst/>
                <a:ahLst/>
                <a:cxnLst/>
                <a:rect r="r" b="b" t="t" l="l"/>
                <a:pathLst>
                  <a:path h="11644630" w="13009880">
                    <a:moveTo>
                      <a:pt x="10152380" y="938530"/>
                    </a:moveTo>
                    <a:cubicBezTo>
                      <a:pt x="8962390" y="189230"/>
                      <a:pt x="8643620" y="154940"/>
                      <a:pt x="7245350" y="0"/>
                    </a:cubicBezTo>
                    <a:cubicBezTo>
                      <a:pt x="4039870" y="38100"/>
                      <a:pt x="1441450" y="1889760"/>
                      <a:pt x="435610" y="4933950"/>
                    </a:cubicBezTo>
                    <a:cubicBezTo>
                      <a:pt x="91440" y="5975350"/>
                      <a:pt x="0" y="7139940"/>
                      <a:pt x="403860" y="8159750"/>
                    </a:cubicBezTo>
                    <a:cubicBezTo>
                      <a:pt x="934720" y="9499600"/>
                      <a:pt x="2254250" y="10407650"/>
                      <a:pt x="3648710" y="10773410"/>
                    </a:cubicBezTo>
                    <a:cubicBezTo>
                      <a:pt x="5043170" y="11140440"/>
                      <a:pt x="6578600" y="11644630"/>
                      <a:pt x="8008619" y="11470640"/>
                    </a:cubicBezTo>
                    <a:cubicBezTo>
                      <a:pt x="9123679" y="11334750"/>
                      <a:pt x="10237469" y="10519410"/>
                      <a:pt x="11071860" y="9767570"/>
                    </a:cubicBezTo>
                    <a:cubicBezTo>
                      <a:pt x="11625579" y="9268460"/>
                      <a:pt x="11971019" y="8576310"/>
                      <a:pt x="12202160" y="7867650"/>
                    </a:cubicBezTo>
                    <a:cubicBezTo>
                      <a:pt x="13009880" y="5401310"/>
                      <a:pt x="12348210" y="2322830"/>
                      <a:pt x="10152380" y="938530"/>
                    </a:cubicBezTo>
                    <a:close/>
                  </a:path>
                </a:pathLst>
              </a:custGeom>
              <a:blipFill>
                <a:blip r:embed="rId10"/>
                <a:stretch>
                  <a:fillRect l="-9467" r="-16736" t="-19634" b="-84449"/>
                </a:stretch>
              </a:blipFill>
            </p:spPr>
          </p:sp>
        </p:grpSp>
        <p:sp>
          <p:nvSpPr>
            <p:cNvPr name="TextBox 67" id="67"/>
            <p:cNvSpPr txBox="true"/>
            <p:nvPr/>
          </p:nvSpPr>
          <p:spPr>
            <a:xfrm rot="0">
              <a:off x="2347703" y="3746273"/>
              <a:ext cx="1283804" cy="8629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2879"/>
                </a:lnSpc>
                <a:spcBef>
                  <a:spcPct val="0"/>
                </a:spcBef>
              </a:pPr>
              <a:r>
                <a:rPr lang="en-US" sz="2399">
                  <a:solidFill>
                    <a:srgbClr val="000000"/>
                  </a:solidFill>
                  <a:latin typeface="Noto Sans"/>
                </a:rPr>
                <a:t>Name</a:t>
              </a:r>
            </a:p>
            <a:p>
              <a:pPr>
                <a:lnSpc>
                  <a:spcPts val="24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Noto Sans"/>
                </a:rPr>
                <a:t>Job Title</a:t>
              </a:r>
            </a:p>
          </p:txBody>
        </p:sp>
      </p:grpSp>
      <p:sp>
        <p:nvSpPr>
          <p:cNvPr name="TextBox 68" id="68"/>
          <p:cNvSpPr txBox="true"/>
          <p:nvPr/>
        </p:nvSpPr>
        <p:spPr>
          <a:xfrm rot="0">
            <a:off x="9585313" y="3240694"/>
            <a:ext cx="962853" cy="6448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79"/>
              </a:lnSpc>
              <a:spcBef>
                <a:spcPct val="0"/>
              </a:spcBef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Name</a:t>
            </a:r>
          </a:p>
          <a:p>
            <a:pPr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Job Title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570434" y="-1609009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C82D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782798" y="-1575433"/>
            <a:ext cx="10501621" cy="15078755"/>
            <a:chOff x="0" y="0"/>
            <a:chExt cx="4137660" cy="5941060"/>
          </a:xfrm>
        </p:grpSpPr>
        <p:sp>
          <p:nvSpPr>
            <p:cNvPr name="Freeform 5" id="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050324" y="-1626168"/>
            <a:ext cx="10501621" cy="15078755"/>
            <a:chOff x="0" y="0"/>
            <a:chExt cx="4137660" cy="5941060"/>
          </a:xfrm>
        </p:grpSpPr>
        <p:sp>
          <p:nvSpPr>
            <p:cNvPr name="Freeform 7" id="7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2"/>
              <a:stretch>
                <a:fillRect l="-145219" r="-27022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451064">
            <a:off x="10665362" y="4995012"/>
            <a:ext cx="1728044" cy="1564665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028700" y="1143377"/>
            <a:ext cx="8115300" cy="27332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9C82D"/>
                </a:solidFill>
                <a:latin typeface="Paytone One"/>
              </a:rPr>
              <a:t>Fonts In this Presentation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4381463"/>
            <a:ext cx="8115300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This presentation template uses the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following free fonts: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5865585"/>
            <a:ext cx="4057650" cy="12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9F4DF"/>
                </a:solidFill>
                <a:latin typeface="Noto Sans"/>
              </a:rPr>
              <a:t>Titles: Paytone One</a:t>
            </a:r>
          </a:p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9F4DF"/>
                </a:solidFill>
                <a:latin typeface="Noto Sans"/>
              </a:rPr>
              <a:t>Headers: Noto Sans 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9F4DF"/>
                </a:solidFill>
                <a:latin typeface="Noto Sans"/>
              </a:rPr>
              <a:t>Body Copy:</a:t>
            </a:r>
            <a:r>
              <a:rPr lang="en-US" sz="2500">
                <a:solidFill>
                  <a:srgbClr val="F9F4DF"/>
                </a:solidFill>
                <a:latin typeface="Noto Sans Italics"/>
              </a:rPr>
              <a:t> </a:t>
            </a:r>
            <a:r>
              <a:rPr lang="en-US" sz="2500">
                <a:solidFill>
                  <a:srgbClr val="F9F4DF"/>
                </a:solidFill>
                <a:latin typeface="Noto Sans"/>
              </a:rPr>
              <a:t>Noto Sans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28700" y="7646622"/>
            <a:ext cx="7620872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You can find these fonts online too.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Happy designing! 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10570434" y="-1609009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C82D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782798" y="-1575433"/>
            <a:ext cx="10501621" cy="15078755"/>
            <a:chOff x="0" y="0"/>
            <a:chExt cx="4137660" cy="5941060"/>
          </a:xfrm>
        </p:grpSpPr>
        <p:sp>
          <p:nvSpPr>
            <p:cNvPr name="Freeform 5" id="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11050324" y="-1626168"/>
            <a:ext cx="10501621" cy="15078755"/>
            <a:chOff x="0" y="0"/>
            <a:chExt cx="4137660" cy="5941060"/>
          </a:xfrm>
        </p:grpSpPr>
        <p:sp>
          <p:nvSpPr>
            <p:cNvPr name="Freeform 7" id="7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2"/>
              <a:stretch>
                <a:fillRect l="-123951" r="-27917" t="0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1028700" y="1028700"/>
            <a:ext cx="4320766" cy="13666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800"/>
              </a:lnSpc>
              <a:spcBef>
                <a:spcPct val="0"/>
              </a:spcBef>
            </a:pPr>
            <a:r>
              <a:rPr lang="en-US" sz="9000">
                <a:solidFill>
                  <a:srgbClr val="F9C82D"/>
                </a:solidFill>
                <a:latin typeface="Paytone One"/>
              </a:rPr>
              <a:t>Credits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4015159"/>
            <a:ext cx="892303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550"/>
              </a:lnSpc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This presentation template is free for </a:t>
            </a:r>
          </a:p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everyone to use thanks to the following: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5892269"/>
            <a:ext cx="7757946" cy="845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539749" indent="-269875" lvl="1">
              <a:lnSpc>
                <a:spcPts val="3499"/>
              </a:lnSpc>
              <a:buFont typeface="Arial"/>
              <a:buChar char="•"/>
            </a:pPr>
            <a:r>
              <a:rPr lang="en-US" sz="2499">
                <a:solidFill>
                  <a:srgbClr val="F9F4DF"/>
                </a:solidFill>
                <a:latin typeface="Noto Sans"/>
              </a:rPr>
              <a:t>SlidesCarnival for the presentation template</a:t>
            </a:r>
          </a:p>
          <a:p>
            <a:pPr marL="539750" indent="-269875" lvl="1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F9F4DF"/>
                </a:solidFill>
                <a:latin typeface="Noto Sans"/>
              </a:rPr>
              <a:t>Pexels for the photos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28700" y="7441342"/>
            <a:ext cx="4149533" cy="555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0"/>
              </a:lnSpc>
              <a:spcBef>
                <a:spcPct val="0"/>
              </a:spcBef>
            </a:pPr>
            <a:r>
              <a:rPr lang="en-US" sz="3500">
                <a:solidFill>
                  <a:srgbClr val="F9F4DF"/>
                </a:solidFill>
                <a:latin typeface="Noto Sans"/>
              </a:rPr>
              <a:t>Happy designing! 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258771">
            <a:off x="10510005" y="5178116"/>
            <a:ext cx="1473064" cy="232144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243711" y="-2167281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F4D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922203" y="0"/>
            <a:ext cx="4644250" cy="10469696"/>
            <a:chOff x="0" y="0"/>
            <a:chExt cx="2296122" cy="5176228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2296122" cy="5176228"/>
            </a:xfrm>
            <a:custGeom>
              <a:avLst/>
              <a:gdLst/>
              <a:ahLst/>
              <a:cxnLst/>
              <a:rect r="r" b="b" t="t" l="l"/>
              <a:pathLst>
                <a:path h="5176228" w="2296122">
                  <a:moveTo>
                    <a:pt x="0" y="0"/>
                  </a:moveTo>
                  <a:lnTo>
                    <a:pt x="2296122" y="0"/>
                  </a:lnTo>
                  <a:lnTo>
                    <a:pt x="2296122" y="5176228"/>
                  </a:lnTo>
                  <a:lnTo>
                    <a:pt x="0" y="5176228"/>
                  </a:lnTo>
                  <a:close/>
                </a:path>
              </a:pathLst>
            </a:custGeom>
            <a:solidFill>
              <a:srgbClr val="F9F4D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18587">
            <a:off x="1622177" y="3466920"/>
            <a:ext cx="3051622" cy="2746460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045174" y="2105051"/>
            <a:ext cx="599683" cy="105375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66093">
            <a:off x="7947445" y="3334122"/>
            <a:ext cx="492780" cy="778819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64984" y="8193109"/>
            <a:ext cx="877330" cy="106519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719419" y="8375462"/>
            <a:ext cx="1075563" cy="1077522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57545" y="5126433"/>
            <a:ext cx="1006752" cy="1146405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405050">
            <a:off x="9593938" y="1053379"/>
            <a:ext cx="784722" cy="123666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5170" y="4571576"/>
            <a:ext cx="1094070" cy="99063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144000" y="4112941"/>
            <a:ext cx="1000982" cy="110108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55117" y="1671713"/>
            <a:ext cx="962974" cy="866677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946638">
            <a:off x="16654242" y="4112941"/>
            <a:ext cx="781863" cy="42647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561266" y="2119210"/>
            <a:ext cx="960212" cy="551685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659825" y="6157163"/>
            <a:ext cx="1068020" cy="801986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68993" y="904654"/>
            <a:ext cx="658852" cy="638488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84042" y="860504"/>
            <a:ext cx="353758" cy="336392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91155" y="3383589"/>
            <a:ext cx="1269868" cy="1327809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24922" y="758461"/>
            <a:ext cx="1224110" cy="1103925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143458" y="8027836"/>
            <a:ext cx="1611149" cy="1479328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420298" y="6865533"/>
            <a:ext cx="1284354" cy="1361069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67404" y="5334684"/>
            <a:ext cx="1001928" cy="1644957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23262" y="7839155"/>
            <a:ext cx="949900" cy="971088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59536" y="924513"/>
            <a:ext cx="1193846" cy="618629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26016" y="6223757"/>
            <a:ext cx="1077935" cy="934864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669142" y="3319649"/>
            <a:ext cx="971950" cy="1251927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67473" y="8027836"/>
            <a:ext cx="1273774" cy="1100077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50153" y="2827946"/>
            <a:ext cx="1696322" cy="1622300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0533" y="5928047"/>
            <a:ext cx="1487506" cy="1230573"/>
          </a:xfrm>
          <a:prstGeom prst="rect">
            <a:avLst/>
          </a:prstGeom>
        </p:spPr>
      </p:pic>
      <p:sp>
        <p:nvSpPr>
          <p:cNvPr name="TextBox 34" id="34"/>
          <p:cNvSpPr txBox="true"/>
          <p:nvPr/>
        </p:nvSpPr>
        <p:spPr>
          <a:xfrm rot="0">
            <a:off x="1028700" y="1028700"/>
            <a:ext cx="505913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F9F4DF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F9F4DF"/>
                </a:solidFill>
                <a:latin typeface="Paytone One"/>
              </a:rPr>
              <a:t>Page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28700" y="6934034"/>
            <a:ext cx="4786386" cy="2324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F9F4DF"/>
                </a:solidFill>
                <a:latin typeface="Noto Sans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F9F4DF"/>
                </a:solidFill>
                <a:latin typeface="Noto Sans"/>
              </a:rPr>
              <a:t>Don't forget to delete this page before presenting.</a:t>
            </a:r>
            <a:r>
              <a:rPr lang="en-US" sz="2400">
                <a:solidFill>
                  <a:srgbClr val="F9F4DF"/>
                </a:solidFill>
                <a:latin typeface="Noto Sans"/>
              </a:rPr>
              <a:t> 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6243711" y="-2167281"/>
            <a:ext cx="10501621" cy="15078755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/>
          <p:nvPr/>
        </p:nvGrpSpPr>
        <p:grpSpPr>
          <a:xfrm rot="0">
            <a:off x="13548427" y="-118629"/>
            <a:ext cx="4739573" cy="10405629"/>
            <a:chOff x="0" y="0"/>
            <a:chExt cx="1248283" cy="2740577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248283" cy="2740577"/>
            </a:xfrm>
            <a:custGeom>
              <a:avLst/>
              <a:gdLst/>
              <a:ahLst/>
              <a:cxnLst/>
              <a:rect r="r" b="b" t="t" l="l"/>
              <a:pathLst>
                <a:path h="2740577" w="1248283">
                  <a:moveTo>
                    <a:pt x="0" y="0"/>
                  </a:moveTo>
                  <a:lnTo>
                    <a:pt x="1248283" y="0"/>
                  </a:lnTo>
                  <a:lnTo>
                    <a:pt x="1248283" y="2740577"/>
                  </a:lnTo>
                  <a:lnTo>
                    <a:pt x="0" y="2740577"/>
                  </a:lnTo>
                  <a:close/>
                </a:path>
              </a:pathLst>
            </a:custGeom>
            <a:solidFill>
              <a:srgbClr val="0453F1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1748"/>
                </a:lnSpc>
              </a:pPr>
            </a:p>
          </p:txBody>
        </p:sp>
      </p:grpSp>
      <p:pic>
        <p:nvPicPr>
          <p:cNvPr name="Picture 7" id="7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90719" y="1649160"/>
            <a:ext cx="847097" cy="728504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13526" y="1597411"/>
            <a:ext cx="579376" cy="832001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09671" y="1597411"/>
            <a:ext cx="832001" cy="832001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64756" y="1700909"/>
            <a:ext cx="1017021" cy="625006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53630" y="1641732"/>
            <a:ext cx="743360" cy="743360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268845" y="1641732"/>
            <a:ext cx="822632" cy="743360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63331" y="1641732"/>
            <a:ext cx="496024" cy="743360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9676" y="3171656"/>
            <a:ext cx="743360" cy="743360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3171656"/>
            <a:ext cx="743360" cy="743360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31209" y="1597411"/>
            <a:ext cx="602067" cy="83200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04888" y="3127335"/>
            <a:ext cx="827463" cy="83200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70062" y="3127335"/>
            <a:ext cx="871621" cy="83200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471543" y="3127335"/>
            <a:ext cx="682241" cy="83200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229315" y="3127335"/>
            <a:ext cx="825951" cy="83200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857961" y="3127335"/>
            <a:ext cx="730649" cy="83200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3242891"/>
            <a:ext cx="1010671" cy="600890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417536" y="4697288"/>
            <a:ext cx="832001" cy="83200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10038" y="4697288"/>
            <a:ext cx="967444" cy="83200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854737" y="6216043"/>
            <a:ext cx="931977" cy="83200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89592" y="4697288"/>
            <a:ext cx="832001" cy="83200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161648" y="4697288"/>
            <a:ext cx="830489" cy="83200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32191" y="4697288"/>
            <a:ext cx="904349" cy="83200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976595" y="4700894"/>
            <a:ext cx="665830" cy="824789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248629" y="4840151"/>
            <a:ext cx="950796" cy="546276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245092" y="6210124"/>
            <a:ext cx="601346" cy="824789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04816" y="6219649"/>
            <a:ext cx="773802" cy="824789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536996" y="6272285"/>
            <a:ext cx="525902" cy="71951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21275" y="6349073"/>
            <a:ext cx="940385" cy="565941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920038" y="6272285"/>
            <a:ext cx="911831" cy="719517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90247" y="6272285"/>
            <a:ext cx="719517" cy="719517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64717" y="7801963"/>
            <a:ext cx="703404" cy="814467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066589" y="7728803"/>
            <a:ext cx="744172" cy="960786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68142" y="6272285"/>
            <a:ext cx="719517" cy="719517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995556" y="7728803"/>
            <a:ext cx="517077" cy="960786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622076" y="7801963"/>
            <a:ext cx="410195" cy="814467"/>
          </a:xfrm>
          <a:prstGeom prst="rect">
            <a:avLst/>
          </a:prstGeom>
        </p:spPr>
      </p:pic>
      <p:pic>
        <p:nvPicPr>
          <p:cNvPr name="Picture 42" id="42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586227" y="7909057"/>
            <a:ext cx="600279" cy="600279"/>
          </a:xfrm>
          <a:prstGeom prst="rect">
            <a:avLst/>
          </a:prstGeom>
        </p:spPr>
      </p:pic>
      <p:pic>
        <p:nvPicPr>
          <p:cNvPr name="Picture 43" id="43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40462" y="7909057"/>
            <a:ext cx="733674" cy="600279"/>
          </a:xfrm>
          <a:prstGeom prst="rect">
            <a:avLst/>
          </a:prstGeom>
        </p:spPr>
      </p:pic>
      <p:pic>
        <p:nvPicPr>
          <p:cNvPr name="Picture 44" id="44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28092" y="7909057"/>
            <a:ext cx="857541" cy="600279"/>
          </a:xfrm>
          <a:prstGeom prst="rect">
            <a:avLst/>
          </a:prstGeom>
        </p:spPr>
      </p:pic>
      <p:pic>
        <p:nvPicPr>
          <p:cNvPr name="Picture 45" id="45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39589" y="7801963"/>
            <a:ext cx="712289" cy="814467"/>
          </a:xfrm>
          <a:prstGeom prst="rect">
            <a:avLst/>
          </a:prstGeom>
        </p:spPr>
      </p:pic>
      <p:pic>
        <p:nvPicPr>
          <p:cNvPr name="Picture 46" id="46"/>
          <p:cNvPicPr>
            <a:picLocks noChangeAspect="true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2318587">
            <a:off x="1622177" y="3466920"/>
            <a:ext cx="3051622" cy="2746460"/>
          </a:xfrm>
          <a:prstGeom prst="rect">
            <a:avLst/>
          </a:prstGeom>
        </p:spPr>
      </p:pic>
      <p:sp>
        <p:nvSpPr>
          <p:cNvPr name="TextBox 47" id="47"/>
          <p:cNvSpPr txBox="true"/>
          <p:nvPr/>
        </p:nvSpPr>
        <p:spPr>
          <a:xfrm rot="0">
            <a:off x="1028700" y="1028700"/>
            <a:ext cx="5059131" cy="2286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Resource </a:t>
            </a:r>
          </a:p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Page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028700" y="6934034"/>
            <a:ext cx="4786386" cy="23242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Use these design resources in your Canva Presentation. Happy designing! </a:t>
            </a:r>
          </a:p>
          <a:p>
            <a:pPr>
              <a:lnSpc>
                <a:spcPts val="3120"/>
              </a:lnSpc>
            </a:pPr>
          </a:p>
          <a:p>
            <a:pPr>
              <a:lnSpc>
                <a:spcPts val="3120"/>
              </a:lnSpc>
            </a:pPr>
            <a:r>
              <a:rPr lang="en-US" sz="2400">
                <a:solidFill>
                  <a:srgbClr val="000000"/>
                </a:solidFill>
                <a:latin typeface="Noto Sans"/>
              </a:rPr>
              <a:t>Don't forget to delete this page before presenting.</a:t>
            </a:r>
            <a:r>
              <a:rPr lang="en-US" sz="2400">
                <a:solidFill>
                  <a:srgbClr val="000000"/>
                </a:solidFill>
                <a:latin typeface="Noto Sans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427456">
            <a:off x="-92932" y="-15473854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3818505" y="4873113"/>
            <a:ext cx="10393573" cy="18316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200"/>
              </a:lnSpc>
              <a:spcBef>
                <a:spcPct val="0"/>
              </a:spcBef>
            </a:pPr>
            <a:r>
              <a:rPr lang="en-US" sz="6000">
                <a:solidFill>
                  <a:srgbClr val="0453F1"/>
                </a:solidFill>
                <a:latin typeface="Paytone One"/>
              </a:rPr>
              <a:t>Free templates for all your presentation needs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227713" y="1625459"/>
            <a:ext cx="3775424" cy="896112"/>
          </a:xfrm>
          <a:prstGeom prst="rect">
            <a:avLst/>
          </a:prstGeom>
        </p:spPr>
      </p:pic>
      <p:grpSp>
        <p:nvGrpSpPr>
          <p:cNvPr name="Group 6" id="6"/>
          <p:cNvGrpSpPr/>
          <p:nvPr/>
        </p:nvGrpSpPr>
        <p:grpSpPr>
          <a:xfrm rot="0">
            <a:off x="1903473" y="7467602"/>
            <a:ext cx="3247151" cy="1681389"/>
            <a:chOff x="0" y="0"/>
            <a:chExt cx="4329534" cy="2241852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784113"/>
              <a:ext cx="4329534" cy="1457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Noto Sans"/>
                </a:rPr>
                <a:t>For PowerPoint, Google Slides, and Canva</a:t>
              </a:r>
            </a:p>
          </p:txBody>
        </p:sp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34961" y="0"/>
              <a:ext cx="641775" cy="610270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5494895" y="7467602"/>
            <a:ext cx="3176124" cy="1681389"/>
            <a:chOff x="0" y="0"/>
            <a:chExt cx="4234831" cy="2241852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784113"/>
              <a:ext cx="4234831" cy="1457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Noto Sans"/>
                </a:rPr>
                <a:t>100% free for personal or commercial use</a:t>
              </a:r>
            </a:p>
          </p:txBody>
        </p:sp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686638" y="0"/>
              <a:ext cx="641775" cy="610270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9015291" y="7467602"/>
            <a:ext cx="3839042" cy="1681389"/>
            <a:chOff x="0" y="0"/>
            <a:chExt cx="5118723" cy="2241852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784113"/>
              <a:ext cx="5118723" cy="1457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Noto Sans"/>
                </a:rPr>
                <a:t>Ready to use, professional, and customizable</a:t>
              </a:r>
            </a:p>
          </p:txBody>
        </p:sp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2196062" y="0"/>
              <a:ext cx="641775" cy="610270"/>
            </a:xfrm>
            <a:prstGeom prst="rect">
              <a:avLst/>
            </a:prstGeom>
          </p:spPr>
        </p:pic>
      </p:grpSp>
      <p:grpSp>
        <p:nvGrpSpPr>
          <p:cNvPr name="Group 15" id="15"/>
          <p:cNvGrpSpPr/>
          <p:nvPr/>
        </p:nvGrpSpPr>
        <p:grpSpPr>
          <a:xfrm rot="0">
            <a:off x="13198605" y="7467602"/>
            <a:ext cx="3128772" cy="1681389"/>
            <a:chOff x="0" y="0"/>
            <a:chExt cx="4171696" cy="2241852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784113"/>
              <a:ext cx="4171696" cy="145773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>
                  <a:solidFill>
                    <a:srgbClr val="000000"/>
                  </a:solidFill>
                  <a:latin typeface="Noto Sans"/>
                </a:rPr>
                <a:t>Blow your audience away with attractive visuals</a:t>
              </a:r>
            </a:p>
          </p:txBody>
        </p:sp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1764961" y="0"/>
              <a:ext cx="641775" cy="6102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448602">
            <a:off x="1915988" y="-16086913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028700"/>
            <a:ext cx="11416804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>
                <a:solidFill>
                  <a:srgbClr val="F9F4DF"/>
                </a:solidFill>
                <a:latin typeface="Paytone One"/>
              </a:rPr>
              <a:t>Download this presentation as </a:t>
            </a:r>
          </a:p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9F4DF"/>
                </a:solidFill>
                <a:latin typeface="Paytone One"/>
              </a:rPr>
              <a:t>a Powerpoint template in 3 steps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688669" y="6499115"/>
            <a:ext cx="3080960" cy="3107368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879551" y="6081907"/>
            <a:ext cx="2528899" cy="394178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263788" y="4336530"/>
            <a:ext cx="3760423" cy="1388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169529" y="5854815"/>
            <a:ext cx="3002615" cy="1736997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358048" y="4336530"/>
            <a:ext cx="3760423" cy="1736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69529" y="4336530"/>
            <a:ext cx="3760423" cy="1040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Enter "PowerPoint" in the search bar and click on the PowerPoint icon to download.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8048" y="3060631"/>
            <a:ext cx="1081279" cy="1105397"/>
          </a:xfrm>
          <a:prstGeom prst="rect">
            <a:avLst/>
          </a:prstGeom>
        </p:spPr>
      </p:pic>
      <p:sp>
        <p:nvSpPr>
          <p:cNvPr name="TextBox 12" id="12"/>
          <p:cNvSpPr txBox="true"/>
          <p:nvPr/>
        </p:nvSpPr>
        <p:spPr>
          <a:xfrm rot="0">
            <a:off x="159251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01</a:t>
            </a:r>
          </a:p>
        </p:txBody>
      </p:sp>
      <p:pic>
        <p:nvPicPr>
          <p:cNvPr name="Picture 13" id="13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63788" y="3060631"/>
            <a:ext cx="1081279" cy="1105397"/>
          </a:xfrm>
          <a:prstGeom prst="rect">
            <a:avLst/>
          </a:prstGeom>
        </p:spPr>
      </p:pic>
      <p:sp>
        <p:nvSpPr>
          <p:cNvPr name="TextBox 14" id="14"/>
          <p:cNvSpPr txBox="true"/>
          <p:nvPr/>
        </p:nvSpPr>
        <p:spPr>
          <a:xfrm rot="0">
            <a:off x="749825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02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69529" y="3060631"/>
            <a:ext cx="1081279" cy="1105397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1340399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03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9740" y="1028700"/>
            <a:ext cx="1809391" cy="156923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448602">
            <a:off x="1915988" y="-16086913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1028700" y="1028700"/>
            <a:ext cx="10590775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F9F4DF"/>
                </a:solidFill>
                <a:latin typeface="Paytone One"/>
              </a:rPr>
              <a:t>Use this presentation as a Google Slide template in 3 steps</a:t>
            </a:r>
          </a:p>
        </p:txBody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591353" y="6336477"/>
            <a:ext cx="3132773" cy="315962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594410" y="6103539"/>
            <a:ext cx="2528899" cy="394178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7263788" y="4336530"/>
            <a:ext cx="3760423" cy="13883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Click on the "Share" button on the top right corner in Canva and click on "More" at the bottom of the menu.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223281" y="7218085"/>
            <a:ext cx="3066913" cy="1712692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1358048" y="4336530"/>
            <a:ext cx="3760423" cy="17361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 u="none">
                <a:solidFill>
                  <a:srgbClr val="000000"/>
                </a:solidFill>
                <a:latin typeface="Noto Sans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169529" y="4336530"/>
            <a:ext cx="3760423" cy="2431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Noto Sans"/>
              </a:rPr>
              <a:t>Enter "Google Drive" in the search bar and click on the Google Drive icon to add this design as a Google slide in your G Drive. It will ask you to link your Google account to Canva the first time.</a:t>
            </a:r>
          </a:p>
        </p:txBody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44701" y="741562"/>
            <a:ext cx="2285251" cy="209827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8048" y="3060631"/>
            <a:ext cx="1081279" cy="1105397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159251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01</a:t>
            </a:r>
          </a:p>
        </p:txBody>
      </p:sp>
      <p:pic>
        <p:nvPicPr>
          <p:cNvPr name="Picture 14" id="1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63788" y="3060631"/>
            <a:ext cx="1081279" cy="1105397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749825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02</a:t>
            </a:r>
          </a:p>
        </p:txBody>
      </p:sp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69529" y="3060631"/>
            <a:ext cx="1081279" cy="1105397"/>
          </a:xfrm>
          <a:prstGeom prst="rect">
            <a:avLst/>
          </a:prstGeom>
        </p:spPr>
      </p:pic>
      <p:sp>
        <p:nvSpPr>
          <p:cNvPr name="TextBox 17" id="17"/>
          <p:cNvSpPr txBox="true"/>
          <p:nvPr/>
        </p:nvSpPr>
        <p:spPr>
          <a:xfrm rot="0">
            <a:off x="13403992" y="3282991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0453F1"/>
                </a:solidFill>
                <a:latin typeface="Paytone One"/>
              </a:rPr>
              <a:t>03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6373842">
            <a:off x="-792072" y="-14408449"/>
            <a:ext cx="18216446" cy="26156088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sp>
        <p:nvSpPr>
          <p:cNvPr name="TextBox 4" id="4"/>
          <p:cNvSpPr txBox="true"/>
          <p:nvPr/>
        </p:nvSpPr>
        <p:spPr>
          <a:xfrm rot="0">
            <a:off x="3867790" y="6297698"/>
            <a:ext cx="9440094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>
                <a:solidFill>
                  <a:srgbClr val="0453F1"/>
                </a:solidFill>
                <a:latin typeface="Paytone One"/>
              </a:rPr>
              <a:t>Announcement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2507962" y="7907423"/>
            <a:ext cx="11889633" cy="1127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I'm Rain, and I'll be sharing with you my beautiful ideas. </a:t>
            </a:r>
          </a:p>
          <a:p>
            <a:pPr algn="ctr">
              <a:lnSpc>
                <a:spcPts val="4550"/>
              </a:lnSpc>
            </a:pPr>
            <a:r>
              <a:rPr lang="en-US" sz="3500">
                <a:solidFill>
                  <a:srgbClr val="000000"/>
                </a:solidFill>
                <a:latin typeface="Noto Sans"/>
              </a:rPr>
              <a:t>Follow me at @reallygreatsite to learn more.</a:t>
            </a:r>
            <a:r>
              <a:rPr lang="en-US" sz="3500">
                <a:solidFill>
                  <a:srgbClr val="000000"/>
                </a:solidFill>
                <a:latin typeface="Noto Sans"/>
              </a:rPr>
              <a:t> 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6447425" y="1028700"/>
            <a:ext cx="4882982" cy="5001862"/>
            <a:chOff x="0" y="0"/>
            <a:chExt cx="6510643" cy="6669149"/>
          </a:xfrm>
        </p:grpSpPr>
        <p:grpSp>
          <p:nvGrpSpPr>
            <p:cNvPr name="Group 7" id="7"/>
            <p:cNvGrpSpPr>
              <a:grpSpLocks noChangeAspect="true"/>
            </p:cNvGrpSpPr>
            <p:nvPr/>
          </p:nvGrpSpPr>
          <p:grpSpPr>
            <a:xfrm rot="0">
              <a:off x="0" y="0"/>
              <a:ext cx="6510643" cy="6669149"/>
              <a:chOff x="0" y="0"/>
              <a:chExt cx="2086610" cy="2137410"/>
            </a:xfrm>
          </p:grpSpPr>
          <p:sp>
            <p:nvSpPr>
              <p:cNvPr name="Freeform 8" id="8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0453F1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9" id="9"/>
            <p:cNvGrpSpPr>
              <a:grpSpLocks noChangeAspect="true"/>
            </p:cNvGrpSpPr>
            <p:nvPr/>
          </p:nvGrpSpPr>
          <p:grpSpPr>
            <a:xfrm rot="0">
              <a:off x="267221" y="328463"/>
              <a:ext cx="5976201" cy="6121696"/>
              <a:chOff x="0" y="0"/>
              <a:chExt cx="2086610" cy="2137410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solidFill>
                <a:srgbClr val="F9F4DF"/>
              </a:solidFill>
              <a:ln w="12700">
                <a:solidFill>
                  <a:srgbClr val="000000"/>
                </a:solidFill>
              </a:ln>
            </p:spPr>
          </p:sp>
        </p:grpSp>
        <p:grpSp>
          <p:nvGrpSpPr>
            <p:cNvPr name="Group 11" id="11"/>
            <p:cNvGrpSpPr>
              <a:grpSpLocks noChangeAspect="true"/>
            </p:cNvGrpSpPr>
            <p:nvPr/>
          </p:nvGrpSpPr>
          <p:grpSpPr>
            <a:xfrm rot="0">
              <a:off x="562662" y="579330"/>
              <a:ext cx="5486391" cy="5619962"/>
              <a:chOff x="0" y="0"/>
              <a:chExt cx="2086610" cy="2137410"/>
            </a:xfrm>
          </p:grpSpPr>
          <p:sp>
            <p:nvSpPr>
              <p:cNvPr name="Freeform 12" id="12"/>
              <p:cNvSpPr/>
              <p:nvPr/>
            </p:nvSpPr>
            <p:spPr>
              <a:xfrm>
                <a:off x="2540" y="-2540"/>
                <a:ext cx="2087880" cy="2139950"/>
              </a:xfrm>
              <a:custGeom>
                <a:avLst/>
                <a:gdLst/>
                <a:ahLst/>
                <a:cxnLst/>
                <a:rect r="r" b="b" t="t" l="l"/>
                <a:pathLst>
                  <a:path h="2139950" w="2087880">
                    <a:moveTo>
                      <a:pt x="1979930" y="486410"/>
                    </a:moveTo>
                    <a:cubicBezTo>
                      <a:pt x="1964690" y="454660"/>
                      <a:pt x="1948180" y="422910"/>
                      <a:pt x="1929130" y="393700"/>
                    </a:cubicBezTo>
                    <a:cubicBezTo>
                      <a:pt x="1908810" y="363220"/>
                      <a:pt x="1888490" y="330200"/>
                      <a:pt x="1861820" y="304800"/>
                    </a:cubicBezTo>
                    <a:cubicBezTo>
                      <a:pt x="1836420" y="280670"/>
                      <a:pt x="1808480" y="257810"/>
                      <a:pt x="1780540" y="236220"/>
                    </a:cubicBezTo>
                    <a:cubicBezTo>
                      <a:pt x="1725930" y="193040"/>
                      <a:pt x="1666240" y="154940"/>
                      <a:pt x="1606550" y="119380"/>
                    </a:cubicBezTo>
                    <a:cubicBezTo>
                      <a:pt x="1537970" y="77470"/>
                      <a:pt x="1461770" y="55880"/>
                      <a:pt x="1384300" y="34290"/>
                    </a:cubicBezTo>
                    <a:cubicBezTo>
                      <a:pt x="1337310" y="21590"/>
                      <a:pt x="1289050" y="11430"/>
                      <a:pt x="1239520" y="5080"/>
                    </a:cubicBezTo>
                    <a:cubicBezTo>
                      <a:pt x="1203960" y="0"/>
                      <a:pt x="1165860" y="2540"/>
                      <a:pt x="1129030" y="6350"/>
                    </a:cubicBezTo>
                    <a:cubicBezTo>
                      <a:pt x="1079500" y="10160"/>
                      <a:pt x="1029970" y="13970"/>
                      <a:pt x="980440" y="22860"/>
                    </a:cubicBezTo>
                    <a:cubicBezTo>
                      <a:pt x="943610" y="24130"/>
                      <a:pt x="908050" y="25400"/>
                      <a:pt x="869950" y="29210"/>
                    </a:cubicBezTo>
                    <a:cubicBezTo>
                      <a:pt x="850900" y="30480"/>
                      <a:pt x="831850" y="33020"/>
                      <a:pt x="812800" y="35560"/>
                    </a:cubicBezTo>
                    <a:cubicBezTo>
                      <a:pt x="800100" y="38100"/>
                      <a:pt x="788670" y="40640"/>
                      <a:pt x="777240" y="43180"/>
                    </a:cubicBezTo>
                    <a:cubicBezTo>
                      <a:pt x="730250" y="54610"/>
                      <a:pt x="685800" y="74930"/>
                      <a:pt x="645160" y="96520"/>
                    </a:cubicBezTo>
                    <a:cubicBezTo>
                      <a:pt x="562610" y="139700"/>
                      <a:pt x="483870" y="190500"/>
                      <a:pt x="411480" y="247650"/>
                    </a:cubicBezTo>
                    <a:cubicBezTo>
                      <a:pt x="381000" y="271780"/>
                      <a:pt x="351790" y="297180"/>
                      <a:pt x="322580" y="323850"/>
                    </a:cubicBezTo>
                    <a:cubicBezTo>
                      <a:pt x="270510" y="372110"/>
                      <a:pt x="227330" y="429260"/>
                      <a:pt x="187960" y="487680"/>
                    </a:cubicBezTo>
                    <a:cubicBezTo>
                      <a:pt x="158750" y="529590"/>
                      <a:pt x="134620" y="577850"/>
                      <a:pt x="114300" y="623570"/>
                    </a:cubicBezTo>
                    <a:cubicBezTo>
                      <a:pt x="99060" y="657860"/>
                      <a:pt x="82550" y="692150"/>
                      <a:pt x="72390" y="728980"/>
                    </a:cubicBezTo>
                    <a:cubicBezTo>
                      <a:pt x="44450" y="819150"/>
                      <a:pt x="22860" y="910590"/>
                      <a:pt x="8890" y="1003300"/>
                    </a:cubicBezTo>
                    <a:cubicBezTo>
                      <a:pt x="3810" y="1040130"/>
                      <a:pt x="1270" y="1076960"/>
                      <a:pt x="0" y="1115060"/>
                    </a:cubicBezTo>
                    <a:lnTo>
                      <a:pt x="0" y="1165860"/>
                    </a:lnTo>
                    <a:cubicBezTo>
                      <a:pt x="1270" y="1197610"/>
                      <a:pt x="2540" y="1236980"/>
                      <a:pt x="8890" y="1268730"/>
                    </a:cubicBezTo>
                    <a:cubicBezTo>
                      <a:pt x="15240" y="1305560"/>
                      <a:pt x="21590" y="1343660"/>
                      <a:pt x="31750" y="1379220"/>
                    </a:cubicBezTo>
                    <a:cubicBezTo>
                      <a:pt x="54610" y="1452880"/>
                      <a:pt x="78740" y="1527810"/>
                      <a:pt x="118110" y="1595120"/>
                    </a:cubicBezTo>
                    <a:cubicBezTo>
                      <a:pt x="138430" y="1629410"/>
                      <a:pt x="160020" y="1663700"/>
                      <a:pt x="182880" y="1695450"/>
                    </a:cubicBezTo>
                    <a:cubicBezTo>
                      <a:pt x="212090" y="1738630"/>
                      <a:pt x="241300" y="1780540"/>
                      <a:pt x="278130" y="1817370"/>
                    </a:cubicBezTo>
                    <a:cubicBezTo>
                      <a:pt x="322580" y="1863090"/>
                      <a:pt x="374650" y="1903730"/>
                      <a:pt x="427990" y="1939290"/>
                    </a:cubicBezTo>
                    <a:cubicBezTo>
                      <a:pt x="539750" y="2012950"/>
                      <a:pt x="673100" y="2054860"/>
                      <a:pt x="801370" y="2090420"/>
                    </a:cubicBezTo>
                    <a:cubicBezTo>
                      <a:pt x="831850" y="2099310"/>
                      <a:pt x="863600" y="2106930"/>
                      <a:pt x="895350" y="2113280"/>
                    </a:cubicBezTo>
                    <a:cubicBezTo>
                      <a:pt x="944880" y="2123440"/>
                      <a:pt x="994410" y="2134870"/>
                      <a:pt x="1043940" y="2137410"/>
                    </a:cubicBezTo>
                    <a:cubicBezTo>
                      <a:pt x="1083310" y="2139950"/>
                      <a:pt x="1123950" y="2136140"/>
                      <a:pt x="1163320" y="2133600"/>
                    </a:cubicBezTo>
                    <a:cubicBezTo>
                      <a:pt x="1216660" y="2129790"/>
                      <a:pt x="1270000" y="2124710"/>
                      <a:pt x="1323340" y="2113280"/>
                    </a:cubicBezTo>
                    <a:cubicBezTo>
                      <a:pt x="1375410" y="2101850"/>
                      <a:pt x="1424940" y="2084070"/>
                      <a:pt x="1473200" y="2062480"/>
                    </a:cubicBezTo>
                    <a:cubicBezTo>
                      <a:pt x="1549400" y="2029460"/>
                      <a:pt x="1623060" y="1983740"/>
                      <a:pt x="1678940" y="1921510"/>
                    </a:cubicBezTo>
                    <a:cubicBezTo>
                      <a:pt x="1739900" y="1852930"/>
                      <a:pt x="1798320" y="1783080"/>
                      <a:pt x="1847850" y="1705610"/>
                    </a:cubicBezTo>
                    <a:cubicBezTo>
                      <a:pt x="1896110" y="1630680"/>
                      <a:pt x="1936750" y="1550670"/>
                      <a:pt x="1976120" y="1469390"/>
                    </a:cubicBezTo>
                    <a:cubicBezTo>
                      <a:pt x="2007870" y="1403350"/>
                      <a:pt x="2039620" y="1334770"/>
                      <a:pt x="2056130" y="1262380"/>
                    </a:cubicBezTo>
                    <a:cubicBezTo>
                      <a:pt x="2067560" y="1212850"/>
                      <a:pt x="2077720" y="1162050"/>
                      <a:pt x="2082800" y="1112520"/>
                    </a:cubicBezTo>
                    <a:cubicBezTo>
                      <a:pt x="2086610" y="1074420"/>
                      <a:pt x="2087880" y="1037590"/>
                      <a:pt x="2087880" y="1000760"/>
                    </a:cubicBezTo>
                    <a:cubicBezTo>
                      <a:pt x="2087880" y="910590"/>
                      <a:pt x="2082800" y="820420"/>
                      <a:pt x="2067560" y="731520"/>
                    </a:cubicBezTo>
                    <a:cubicBezTo>
                      <a:pt x="2061210" y="695960"/>
                      <a:pt x="2052320" y="661670"/>
                      <a:pt x="2039620" y="628650"/>
                    </a:cubicBezTo>
                    <a:cubicBezTo>
                      <a:pt x="2019300" y="581660"/>
                      <a:pt x="2002790" y="533400"/>
                      <a:pt x="1979930" y="486410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18350" r="-38121" t="-59444" b="-108881"/>
                </a:stretch>
              </a:blipFill>
            </p:spPr>
          </p:sp>
        </p:grpSp>
      </p:grpSp>
      <p:pic>
        <p:nvPicPr>
          <p:cNvPr name="Picture 13" id="1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682809" y="1028700"/>
            <a:ext cx="2245244" cy="194723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359947" y="4323584"/>
            <a:ext cx="1477375" cy="1510327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5337" y="1028700"/>
            <a:ext cx="2285251" cy="209827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35311" y="3861030"/>
            <a:ext cx="1007544" cy="92510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890575" y="974294"/>
            <a:ext cx="3024415" cy="277696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47575" y="1028700"/>
            <a:ext cx="2286000" cy="2057400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1336442" y="1028700"/>
            <a:ext cx="10615239" cy="1371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10800"/>
              </a:lnSpc>
            </a:pPr>
            <a:r>
              <a:rPr lang="en-US" sz="9000">
                <a:solidFill>
                  <a:srgbClr val="0453F1"/>
                </a:solidFill>
                <a:latin typeface="Paytone One"/>
              </a:rPr>
              <a:t>Table of contents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777765" y="4429212"/>
            <a:ext cx="4999878" cy="103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Amazing announcement for an upcoming event?</a:t>
            </a:r>
          </a:p>
        </p:txBody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2878" y="4406573"/>
            <a:ext cx="1081279" cy="1105397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2637342" y="4628934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F9F4DF"/>
                </a:solidFill>
                <a:latin typeface="Paytone One"/>
              </a:rPr>
              <a:t>01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773570" y="4429212"/>
            <a:ext cx="4999878" cy="103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Amazing announcement for an upcoming event?</a:t>
            </a:r>
          </a:p>
        </p:txBody>
      </p:sp>
      <p:pic>
        <p:nvPicPr>
          <p:cNvPr name="Picture 9" id="9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98684" y="4406573"/>
            <a:ext cx="1081279" cy="1105397"/>
          </a:xfrm>
          <a:prstGeom prst="rect">
            <a:avLst/>
          </a:prstGeom>
        </p:spPr>
      </p:pic>
      <p:sp>
        <p:nvSpPr>
          <p:cNvPr name="TextBox 10" id="10"/>
          <p:cNvSpPr txBox="true"/>
          <p:nvPr/>
        </p:nvSpPr>
        <p:spPr>
          <a:xfrm rot="0">
            <a:off x="9633147" y="4628934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F9F4DF"/>
                </a:solidFill>
                <a:latin typeface="Paytone One"/>
              </a:rPr>
              <a:t>02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777765" y="6647823"/>
            <a:ext cx="4999878" cy="103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Amazing announcement for an upcoming event?</a:t>
            </a:r>
          </a:p>
        </p:txBody>
      </p:sp>
      <p:pic>
        <p:nvPicPr>
          <p:cNvPr name="Picture 12" id="12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2878" y="6625184"/>
            <a:ext cx="1081279" cy="1105397"/>
          </a:xfrm>
          <a:prstGeom prst="rect">
            <a:avLst/>
          </a:prstGeom>
        </p:spPr>
      </p:pic>
      <p:sp>
        <p:nvSpPr>
          <p:cNvPr name="TextBox 13" id="13"/>
          <p:cNvSpPr txBox="true"/>
          <p:nvPr/>
        </p:nvSpPr>
        <p:spPr>
          <a:xfrm rot="0">
            <a:off x="2637342" y="6847544"/>
            <a:ext cx="627006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F9F4DF"/>
                </a:solidFill>
                <a:latin typeface="Paytone One"/>
              </a:rPr>
              <a:t>03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773570" y="6647823"/>
            <a:ext cx="4999878" cy="1031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60"/>
              </a:lnSpc>
            </a:pPr>
            <a:r>
              <a:rPr lang="en-US" sz="3200">
                <a:solidFill>
                  <a:srgbClr val="000000"/>
                </a:solidFill>
                <a:latin typeface="Noto Sans"/>
              </a:rPr>
              <a:t>Amazing announcement for an upcoming event?</a:t>
            </a:r>
          </a:p>
        </p:txBody>
      </p:sp>
      <p:pic>
        <p:nvPicPr>
          <p:cNvPr name="Picture 15" id="1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398684" y="6625184"/>
            <a:ext cx="1081279" cy="1105397"/>
          </a:xfrm>
          <a:prstGeom prst="rect">
            <a:avLst/>
          </a:prstGeom>
        </p:spPr>
      </p:pic>
      <p:sp>
        <p:nvSpPr>
          <p:cNvPr name="TextBox 16" id="16"/>
          <p:cNvSpPr txBox="true"/>
          <p:nvPr/>
        </p:nvSpPr>
        <p:spPr>
          <a:xfrm rot="0">
            <a:off x="9560384" y="6847544"/>
            <a:ext cx="699770" cy="6321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5199"/>
              </a:lnSpc>
            </a:pPr>
            <a:r>
              <a:rPr lang="en-US" sz="3999">
                <a:solidFill>
                  <a:srgbClr val="F9F4DF"/>
                </a:solidFill>
                <a:latin typeface="Paytone One"/>
              </a:rPr>
              <a:t>04</a:t>
            </a:r>
          </a:p>
        </p:txBody>
      </p:sp>
      <p:pic>
        <p:nvPicPr>
          <p:cNvPr name="Picture 17" id="17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453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>
            <a:grpSpLocks noChangeAspect="true"/>
          </p:cNvGrpSpPr>
          <p:nvPr/>
        </p:nvGrpSpPr>
        <p:grpSpPr>
          <a:xfrm rot="0">
            <a:off x="-595143" y="-806435"/>
            <a:ext cx="8911295" cy="12795284"/>
            <a:chOff x="0" y="0"/>
            <a:chExt cx="4137660" cy="5941060"/>
          </a:xfrm>
        </p:grpSpPr>
        <p:sp>
          <p:nvSpPr>
            <p:cNvPr name="Freeform 3" id="3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F9F4DF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-775463" y="-776574"/>
            <a:ext cx="8911295" cy="12795284"/>
            <a:chOff x="0" y="0"/>
            <a:chExt cx="4137660" cy="5941060"/>
          </a:xfrm>
        </p:grpSpPr>
        <p:sp>
          <p:nvSpPr>
            <p:cNvPr name="Freeform 5" id="5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solidFill>
              <a:srgbClr val="0453F1"/>
            </a:solidFill>
            <a:ln w="12700">
              <a:solidFill>
                <a:srgbClr val="000000"/>
              </a:solidFill>
            </a:ln>
          </p:spPr>
        </p:sp>
      </p:grpSp>
      <p:grpSp>
        <p:nvGrpSpPr>
          <p:cNvPr name="Group 6" id="6"/>
          <p:cNvGrpSpPr>
            <a:grpSpLocks noChangeAspect="true"/>
          </p:cNvGrpSpPr>
          <p:nvPr/>
        </p:nvGrpSpPr>
        <p:grpSpPr>
          <a:xfrm rot="0">
            <a:off x="-992884" y="-806435"/>
            <a:ext cx="8911295" cy="12795284"/>
            <a:chOff x="0" y="0"/>
            <a:chExt cx="4137660" cy="5941060"/>
          </a:xfrm>
        </p:grpSpPr>
        <p:sp>
          <p:nvSpPr>
            <p:cNvPr name="Freeform 7" id="7"/>
            <p:cNvSpPr/>
            <p:nvPr/>
          </p:nvSpPr>
          <p:spPr>
            <a:xfrm>
              <a:off x="-350520" y="-288290"/>
              <a:ext cx="4956810" cy="6334760"/>
            </a:xfrm>
            <a:custGeom>
              <a:avLst/>
              <a:gdLst/>
              <a:ahLst/>
              <a:cxnLst/>
              <a:rect r="r" b="b" t="t" l="l"/>
              <a:pathLst>
                <a:path h="6334760" w="4956810">
                  <a:moveTo>
                    <a:pt x="762000" y="824230"/>
                  </a:moveTo>
                  <a:cubicBezTo>
                    <a:pt x="1517650" y="146050"/>
                    <a:pt x="2913380" y="0"/>
                    <a:pt x="3416300" y="1047750"/>
                  </a:cubicBezTo>
                  <a:cubicBezTo>
                    <a:pt x="3614420" y="1484630"/>
                    <a:pt x="3507740" y="1979930"/>
                    <a:pt x="3566160" y="2440940"/>
                  </a:cubicBezTo>
                  <a:cubicBezTo>
                    <a:pt x="3647440" y="3079750"/>
                    <a:pt x="4140200" y="3562350"/>
                    <a:pt x="4362450" y="4147820"/>
                  </a:cubicBezTo>
                  <a:cubicBezTo>
                    <a:pt x="4956810" y="5591810"/>
                    <a:pt x="3315970" y="6334760"/>
                    <a:pt x="2122170" y="6216650"/>
                  </a:cubicBezTo>
                  <a:cubicBezTo>
                    <a:pt x="1496060" y="6215380"/>
                    <a:pt x="762000" y="6047740"/>
                    <a:pt x="467360" y="5431790"/>
                  </a:cubicBezTo>
                  <a:cubicBezTo>
                    <a:pt x="166370" y="4765040"/>
                    <a:pt x="539750" y="4028440"/>
                    <a:pt x="553720" y="3336290"/>
                  </a:cubicBezTo>
                  <a:cubicBezTo>
                    <a:pt x="571500" y="2500630"/>
                    <a:pt x="0" y="1489710"/>
                    <a:pt x="762000" y="824230"/>
                  </a:cubicBezTo>
                  <a:close/>
                </a:path>
              </a:pathLst>
            </a:custGeom>
            <a:blipFill>
              <a:blip r:embed="rId2"/>
              <a:stretch>
                <a:fillRect l="-94961" r="-20520" t="0" b="0"/>
              </a:stretch>
            </a:blipFill>
          </p:spPr>
        </p:sp>
      </p:grpSp>
      <p:pic>
        <p:nvPicPr>
          <p:cNvPr name="Picture 8" id="8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750693" y="6992682"/>
            <a:ext cx="3882875" cy="4114800"/>
          </a:xfrm>
          <a:prstGeom prst="rect">
            <a:avLst/>
          </a:prstGeom>
        </p:spPr>
      </p:pic>
      <p:sp>
        <p:nvSpPr>
          <p:cNvPr name="TextBox 9" id="9"/>
          <p:cNvSpPr txBox="true"/>
          <p:nvPr/>
        </p:nvSpPr>
        <p:spPr>
          <a:xfrm rot="0">
            <a:off x="7009422" y="1028700"/>
            <a:ext cx="10707078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>
                <a:solidFill>
                  <a:srgbClr val="F9C82D"/>
                </a:solidFill>
                <a:latin typeface="Paytone One"/>
              </a:rPr>
              <a:t>Add an Agenda Page</a:t>
            </a:r>
          </a:p>
        </p:txBody>
      </p:sp>
      <p:grpSp>
        <p:nvGrpSpPr>
          <p:cNvPr name="Group 10" id="10"/>
          <p:cNvGrpSpPr/>
          <p:nvPr/>
        </p:nvGrpSpPr>
        <p:grpSpPr>
          <a:xfrm rot="0">
            <a:off x="8667316" y="2961686"/>
            <a:ext cx="6974298" cy="685800"/>
            <a:chOff x="0" y="0"/>
            <a:chExt cx="9299064" cy="914400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6222"/>
              <a:ext cx="885423" cy="841957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1253723" y="0"/>
              <a:ext cx="8045341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>
                  <a:solidFill>
                    <a:srgbClr val="F9F4DF"/>
                  </a:solidFill>
                  <a:latin typeface="Noto Sans"/>
                </a:rPr>
                <a:t>Write an agenda here.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8667316" y="3941012"/>
            <a:ext cx="6974298" cy="685800"/>
            <a:chOff x="0" y="0"/>
            <a:chExt cx="9299064" cy="914400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6222"/>
              <a:ext cx="885423" cy="841957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1253723" y="0"/>
              <a:ext cx="8045341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>
                  <a:solidFill>
                    <a:srgbClr val="F9F4DF"/>
                  </a:solidFill>
                  <a:latin typeface="Noto Sans"/>
                </a:rPr>
                <a:t>Write an agenda here.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8667316" y="4920337"/>
            <a:ext cx="6974298" cy="685800"/>
            <a:chOff x="0" y="0"/>
            <a:chExt cx="9299064" cy="914400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6222"/>
              <a:ext cx="885423" cy="841957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1253723" y="0"/>
              <a:ext cx="8045341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>
                  <a:solidFill>
                    <a:srgbClr val="F9F4DF"/>
                  </a:solidFill>
                  <a:latin typeface="Noto Sans"/>
                </a:rPr>
                <a:t>Write an agenda here.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667316" y="5899663"/>
            <a:ext cx="6974298" cy="685800"/>
            <a:chOff x="0" y="0"/>
            <a:chExt cx="9299064" cy="914400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6222"/>
              <a:ext cx="885423" cy="841957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1253723" y="0"/>
              <a:ext cx="8045341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>
                  <a:solidFill>
                    <a:srgbClr val="F9F4DF"/>
                  </a:solidFill>
                  <a:latin typeface="Noto Sans"/>
                </a:rPr>
                <a:t>Write an agenda here.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667316" y="6878988"/>
            <a:ext cx="6974298" cy="685800"/>
            <a:chOff x="0" y="0"/>
            <a:chExt cx="9299064" cy="914400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36222"/>
              <a:ext cx="885423" cy="841957"/>
            </a:xfrm>
            <a:prstGeom prst="rect">
              <a:avLst/>
            </a:prstGeom>
          </p:spPr>
        </p:pic>
        <p:sp>
          <p:nvSpPr>
            <p:cNvPr name="TextBox 24" id="24"/>
            <p:cNvSpPr txBox="true"/>
            <p:nvPr/>
          </p:nvSpPr>
          <p:spPr>
            <a:xfrm rot="0">
              <a:off x="1253723" y="0"/>
              <a:ext cx="8045341" cy="914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5400"/>
                </a:lnSpc>
              </a:pPr>
              <a:r>
                <a:rPr lang="en-US" sz="4500">
                  <a:solidFill>
                    <a:srgbClr val="F9F4DF"/>
                  </a:solidFill>
                  <a:latin typeface="Noto Sans"/>
                </a:rPr>
                <a:t>Write an agenda here.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2068792" y="3553658"/>
            <a:ext cx="4276186" cy="1731819"/>
            <a:chOff x="0" y="0"/>
            <a:chExt cx="5701582" cy="2309092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263624" y="1289282"/>
              <a:ext cx="5225133" cy="1019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Elaborate on a personal detail you want to share.</a:t>
              </a:r>
            </a:p>
          </p:txBody>
        </p:sp>
        <p:grpSp>
          <p:nvGrpSpPr>
            <p:cNvPr name="Group 4" id="4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5" id="5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7" id="7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9F4DF"/>
                  </a:solidFill>
                  <a:latin typeface="Noto Sans"/>
                </a:rPr>
                <a:t>Add a main point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194913" y="5447402"/>
            <a:ext cx="4276186" cy="1731819"/>
            <a:chOff x="0" y="0"/>
            <a:chExt cx="5701582" cy="2309092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263624" y="1289282"/>
              <a:ext cx="5225133" cy="1019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Elaborate on a personal detail you want to share.</a:t>
              </a:r>
            </a:p>
          </p:txBody>
        </p:sp>
        <p:grpSp>
          <p:nvGrpSpPr>
            <p:cNvPr name="Group 10" id="10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11" id="11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12" id="12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13" id="13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9F4DF"/>
                  </a:solidFill>
                  <a:latin typeface="Noto Sans"/>
                </a:rPr>
                <a:t>Add a main point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2321033" y="3553658"/>
            <a:ext cx="4276186" cy="1731819"/>
            <a:chOff x="0" y="0"/>
            <a:chExt cx="5701582" cy="2309092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263624" y="1289282"/>
              <a:ext cx="5225133" cy="1019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Elaborate on a personal detail you want to share.</a:t>
              </a:r>
            </a:p>
          </p:txBody>
        </p:sp>
        <p:grpSp>
          <p:nvGrpSpPr>
            <p:cNvPr name="Group 16" id="16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17" id="17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18" id="18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19" id="19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9F4DF"/>
                  </a:solidFill>
                  <a:latin typeface="Noto Sans"/>
                </a:rPr>
                <a:t>Add a main point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2068792" y="7669356"/>
            <a:ext cx="4276186" cy="1731819"/>
            <a:chOff x="0" y="0"/>
            <a:chExt cx="5701582" cy="2309092"/>
          </a:xfrm>
        </p:grpSpPr>
        <p:sp>
          <p:nvSpPr>
            <p:cNvPr name="TextBox 21" id="21"/>
            <p:cNvSpPr txBox="true"/>
            <p:nvPr/>
          </p:nvSpPr>
          <p:spPr>
            <a:xfrm rot="0">
              <a:off x="263624" y="1289282"/>
              <a:ext cx="5225133" cy="1019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Elaborate on a personal detail you want to share.</a:t>
              </a:r>
            </a:p>
          </p:txBody>
        </p:sp>
        <p:grpSp>
          <p:nvGrpSpPr>
            <p:cNvPr name="Group 22" id="22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23" id="23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9F4DF"/>
                  </a:solidFill>
                  <a:latin typeface="Noto Sans"/>
                </a:rPr>
                <a:t>Add a main point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2321033" y="7669356"/>
            <a:ext cx="4276186" cy="1731819"/>
            <a:chOff x="0" y="0"/>
            <a:chExt cx="5701582" cy="2309092"/>
          </a:xfrm>
        </p:grpSpPr>
        <p:sp>
          <p:nvSpPr>
            <p:cNvPr name="TextBox 27" id="27"/>
            <p:cNvSpPr txBox="true"/>
            <p:nvPr/>
          </p:nvSpPr>
          <p:spPr>
            <a:xfrm rot="0">
              <a:off x="263624" y="1289282"/>
              <a:ext cx="5225133" cy="101981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120"/>
                </a:lnSpc>
              </a:pPr>
              <a:r>
                <a:rPr lang="en-US" sz="2400">
                  <a:solidFill>
                    <a:srgbClr val="000000"/>
                  </a:solidFill>
                  <a:latin typeface="Noto Sans"/>
                </a:rPr>
                <a:t>Elaborate on a personal detail you want to share.</a:t>
              </a:r>
            </a:p>
          </p:txBody>
        </p:sp>
        <p:grpSp>
          <p:nvGrpSpPr>
            <p:cNvPr name="Group 28" id="28"/>
            <p:cNvGrpSpPr/>
            <p:nvPr/>
          </p:nvGrpSpPr>
          <p:grpSpPr>
            <a:xfrm rot="0">
              <a:off x="0" y="0"/>
              <a:ext cx="5701582" cy="1081469"/>
              <a:chOff x="0" y="0"/>
              <a:chExt cx="2188860" cy="415180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203200" y="-333"/>
                <a:ext cx="1782460" cy="415846"/>
              </a:xfrm>
              <a:custGeom>
                <a:avLst/>
                <a:gdLst/>
                <a:ahLst/>
                <a:cxnLst/>
                <a:rect r="r" b="b" t="t" l="l"/>
                <a:pathLst>
                  <a:path h="415846" w="1782460">
                    <a:moveTo>
                      <a:pt x="1782460" y="333"/>
                    </a:moveTo>
                    <a:cubicBezTo>
                      <a:pt x="1708074" y="0"/>
                      <a:pt x="1639196" y="39494"/>
                      <a:pt x="1601907" y="103859"/>
                    </a:cubicBezTo>
                    <a:cubicBezTo>
                      <a:pt x="1564617" y="168224"/>
                      <a:pt x="1564617" y="247622"/>
                      <a:pt x="1601907" y="311987"/>
                    </a:cubicBezTo>
                    <a:cubicBezTo>
                      <a:pt x="1639196" y="376352"/>
                      <a:pt x="1708074" y="415846"/>
                      <a:pt x="1782460" y="415513"/>
                    </a:cubicBezTo>
                    <a:lnTo>
                      <a:pt x="0" y="415513"/>
                    </a:lnTo>
                    <a:cubicBezTo>
                      <a:pt x="74386" y="415846"/>
                      <a:pt x="143264" y="376352"/>
                      <a:pt x="180554" y="311987"/>
                    </a:cubicBezTo>
                    <a:cubicBezTo>
                      <a:pt x="217843" y="247622"/>
                      <a:pt x="217843" y="168224"/>
                      <a:pt x="180554" y="103859"/>
                    </a:cubicBezTo>
                    <a:cubicBezTo>
                      <a:pt x="143264" y="39494"/>
                      <a:pt x="74386" y="0"/>
                      <a:pt x="0" y="333"/>
                    </a:cubicBezTo>
                    <a:close/>
                  </a:path>
                </a:pathLst>
              </a:custGeom>
              <a:solidFill>
                <a:srgbClr val="0453F1"/>
              </a:solidFill>
              <a:ln w="66675">
                <a:solidFill>
                  <a:srgbClr val="0453F1"/>
                </a:solidFill>
              </a:ln>
            </p:spPr>
          </p:sp>
          <p:sp>
            <p:nvSpPr>
              <p:cNvPr name="TextBox 30" id="30"/>
              <p:cNvSpPr txBox="true"/>
              <p:nvPr/>
            </p:nvSpPr>
            <p:spPr>
              <a:xfrm>
                <a:off x="0" y="0"/>
                <a:ext cx="812800" cy="4064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1748"/>
                  </a:lnSpc>
                </a:pPr>
              </a:p>
            </p:txBody>
          </p:sp>
        </p:grpSp>
        <p:sp>
          <p:nvSpPr>
            <p:cNvPr name="TextBox 31" id="31"/>
            <p:cNvSpPr txBox="true"/>
            <p:nvPr/>
          </p:nvSpPr>
          <p:spPr>
            <a:xfrm rot="0">
              <a:off x="587025" y="216884"/>
              <a:ext cx="4883131" cy="6477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840"/>
                </a:lnSpc>
                <a:spcBef>
                  <a:spcPct val="0"/>
                </a:spcBef>
              </a:pPr>
              <a:r>
                <a:rPr lang="en-US" sz="3200" u="none">
                  <a:solidFill>
                    <a:srgbClr val="F9F4DF"/>
                  </a:solidFill>
                  <a:latin typeface="Noto Sans"/>
                </a:rPr>
                <a:t>Add a main point</a:t>
              </a:r>
            </a:p>
          </p:txBody>
        </p: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557882" y="2666493"/>
            <a:ext cx="1802489" cy="1035612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86941" y="4135155"/>
            <a:ext cx="1292130" cy="1471370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49684" y="6483216"/>
            <a:ext cx="1007566" cy="1322580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5690733">
            <a:off x="14928110" y="-747408"/>
            <a:ext cx="3882875" cy="4114800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5028040">
            <a:off x="-857252" y="7274079"/>
            <a:ext cx="3882875" cy="4114800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-1245743">
            <a:off x="3536432" y="6653494"/>
            <a:ext cx="1204970" cy="1333467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323637">
            <a:off x="3788048" y="2345537"/>
            <a:ext cx="837675" cy="1320118"/>
          </a:xfrm>
          <a:prstGeom prst="rect">
            <a:avLst/>
          </a:prstGeom>
        </p:spPr>
      </p:pic>
      <p:sp>
        <p:nvSpPr>
          <p:cNvPr name="TextBox 39" id="39"/>
          <p:cNvSpPr txBox="true"/>
          <p:nvPr/>
        </p:nvSpPr>
        <p:spPr>
          <a:xfrm rot="0">
            <a:off x="1028700" y="1028700"/>
            <a:ext cx="3704657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In dept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9F4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028700"/>
            <a:ext cx="6661361" cy="1143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9000"/>
              </a:lnSpc>
            </a:pPr>
            <a:r>
              <a:rPr lang="en-US" sz="7500">
                <a:solidFill>
                  <a:srgbClr val="0453F1"/>
                </a:solidFill>
                <a:latin typeface="Paytone One"/>
              </a:rPr>
              <a:t>Key features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379245" y="6956333"/>
            <a:ext cx="3882875" cy="4114800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983855" y="3255808"/>
          <a:ext cx="16275445" cy="6002492"/>
        </p:xfrm>
        <a:graphic>
          <a:graphicData uri="http://schemas.openxmlformats.org/drawingml/2006/table">
            <a:tbl>
              <a:tblPr/>
              <a:tblGrid>
                <a:gridCol w="5425148"/>
                <a:gridCol w="5425148"/>
                <a:gridCol w="5425148"/>
              </a:tblGrid>
              <a:tr h="30012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Open Sauce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1246"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ctr">
                        <a:lnSpc>
                          <a:spcPts val="4199"/>
                        </a:lnSpc>
                        <a:defRPr/>
                      </a:pPr>
                      <a:r>
                        <a:rPr lang="en-US" sz="2999">
                          <a:solidFill>
                            <a:srgbClr val="000000"/>
                          </a:solidFill>
                          <a:latin typeface="Noto Sans Bold"/>
                        </a:rPr>
                        <a:t>Add a main point</a:t>
                      </a:r>
                      <a:endParaRPr lang="en-US" sz="1100"/>
                    </a:p>
                    <a:p>
                      <a:pPr algn="ctr">
                        <a:lnSpc>
                          <a:spcPts val="2800"/>
                        </a:lnSpc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Noto Sans"/>
                        </a:rPr>
                        <a:t>What do you do during your free time? Write them here!</a:t>
                      </a:r>
                    </a:p>
                  </a:txBody>
                  <a:tcPr marL="190500" marR="190500" marT="190500" marB="190500" anchor="ctr"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4DF"/>
                    </a:solidFill>
                  </a:tcPr>
                </a:tc>
              </a:tr>
            </a:tbl>
          </a:graphicData>
        </a:graphic>
      </p:graphicFrame>
      <p:pic>
        <p:nvPicPr>
          <p:cNvPr name="Picture 5" id="5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10626600">
            <a:off x="-838505" y="-1612911"/>
            <a:ext cx="3882875" cy="4114800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87354" y="991146"/>
            <a:ext cx="1641392" cy="148023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296959" y="731487"/>
            <a:ext cx="1646906" cy="1999555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356590" y="1028700"/>
            <a:ext cx="1692719" cy="146804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DAFW6-ohpmQ</dc:identifier>
  <dcterms:modified xsi:type="dcterms:W3CDTF">2011-08-01T06:04:30Z</dcterms:modified>
  <cp:revision>1</cp:revision>
  <dc:title>Copia de Blue and Yellow Daily Trends Newsletter</dc:title>
</cp:coreProperties>
</file>