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57" r:id="rId3"/>
    <p:sldId id="296" r:id="rId4"/>
    <p:sldId id="278" r:id="rId5"/>
    <p:sldId id="259" r:id="rId6"/>
    <p:sldId id="275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57E"/>
    <a:srgbClr val="50525F"/>
    <a:srgbClr val="09132C"/>
    <a:srgbClr val="3785FF"/>
    <a:srgbClr val="99FFCC"/>
    <a:srgbClr val="295EBA"/>
    <a:srgbClr val="0AC8C3"/>
    <a:srgbClr val="299ADE"/>
    <a:srgbClr val="0B3388"/>
    <a:srgbClr val="7CD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1536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2019-06-24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ED261C8F-C63D-4DC0-A084-1803F4A2E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sp>
        <p:nvSpPr>
          <p:cNvPr id="12" name="그림 개체 틀 7">
            <a:extLst>
              <a:ext uri="{FF2B5EF4-FFF2-40B4-BE49-F238E27FC236}">
                <a16:creationId xmlns:a16="http://schemas.microsoft.com/office/drawing/2014/main" id="{927EF41D-33AA-4944-B785-1287311732E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7">
            <a:extLst>
              <a:ext uri="{FF2B5EF4-FFF2-40B4-BE49-F238E27FC236}">
                <a16:creationId xmlns:a16="http://schemas.microsoft.com/office/drawing/2014/main" id="{00D4347C-9BD0-4A0D-946E-8F1C583206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627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6229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38074F12-CA17-44EB-B7E4-F37A1C3D055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571625"/>
            <a:ext cx="3668682" cy="4543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45550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4341E823-1185-40F1-9B50-0DA3310545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419226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6940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41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8AD70-5022-4398-B810-FB6A092895BD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D3A6F65-58C8-46DA-AA37-7ACAEF77AB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14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1B7C8A0-A1BB-4696-B402-3E50704900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988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B4D5872-0502-4908-AD69-3E78C4DE927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92" y="2019826"/>
            <a:ext cx="3390476" cy="420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007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916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5FEDBD4F-C16D-4D70-8AD3-5A3363050E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612285"/>
            <a:ext cx="3049200" cy="16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48B63308-38AE-429A-939A-D2B3993AC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8400" y="1612285"/>
            <a:ext cx="3049200" cy="16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4">
            <a:extLst>
              <a:ext uri="{FF2B5EF4-FFF2-40B4-BE49-F238E27FC236}">
                <a16:creationId xmlns:a16="http://schemas.microsoft.com/office/drawing/2014/main" id="{DF5E9E43-62B9-4FF9-B99B-918562A254C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049200" y="3232285"/>
            <a:ext cx="3049200" cy="16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" name="그림 개체 틀 4">
            <a:extLst>
              <a:ext uri="{FF2B5EF4-FFF2-40B4-BE49-F238E27FC236}">
                <a16:creationId xmlns:a16="http://schemas.microsoft.com/office/drawing/2014/main" id="{CF3B522F-FCC5-4046-9C2E-9584BD3C3B5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47600" y="3232285"/>
            <a:ext cx="3049200" cy="16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88D0E39E-B21A-4357-87F3-F608904299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4852285"/>
            <a:ext cx="3049200" cy="16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4">
            <a:extLst>
              <a:ext uri="{FF2B5EF4-FFF2-40B4-BE49-F238E27FC236}">
                <a16:creationId xmlns:a16="http://schemas.microsoft.com/office/drawing/2014/main" id="{395E4E0A-1A36-48F0-B53E-D98C8C7F62B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8400" y="4852285"/>
            <a:ext cx="3049200" cy="162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4281BCA-0C1E-4BEC-8DD0-416246B49979}"/>
              </a:ext>
            </a:extLst>
          </p:cNvPr>
          <p:cNvSpPr/>
          <p:nvPr userDrawn="1"/>
        </p:nvSpPr>
        <p:spPr>
          <a:xfrm>
            <a:off x="3044400" y="1612285"/>
            <a:ext cx="3049200" cy="1620000"/>
          </a:xfrm>
          <a:prstGeom prst="rect">
            <a:avLst/>
          </a:prstGeom>
          <a:solidFill>
            <a:srgbClr val="5052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64683F0D-293E-46B5-BE06-8B16F6B47772}"/>
              </a:ext>
            </a:extLst>
          </p:cNvPr>
          <p:cNvSpPr/>
          <p:nvPr userDrawn="1"/>
        </p:nvSpPr>
        <p:spPr>
          <a:xfrm>
            <a:off x="9147600" y="1612285"/>
            <a:ext cx="3049200" cy="1620000"/>
          </a:xfrm>
          <a:prstGeom prst="rect">
            <a:avLst/>
          </a:prstGeom>
          <a:solidFill>
            <a:srgbClr val="99FF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A93BBAB-2E14-4AD8-931B-8673BA00CCE2}"/>
              </a:ext>
            </a:extLst>
          </p:cNvPr>
          <p:cNvSpPr/>
          <p:nvPr userDrawn="1"/>
        </p:nvSpPr>
        <p:spPr>
          <a:xfrm>
            <a:off x="3044400" y="4852285"/>
            <a:ext cx="3049200" cy="1620000"/>
          </a:xfrm>
          <a:prstGeom prst="rect">
            <a:avLst/>
          </a:prstGeom>
          <a:solidFill>
            <a:srgbClr val="0913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C4FE3C0-697F-45FD-B66D-4F31A9AA836B}"/>
              </a:ext>
            </a:extLst>
          </p:cNvPr>
          <p:cNvSpPr/>
          <p:nvPr userDrawn="1"/>
        </p:nvSpPr>
        <p:spPr>
          <a:xfrm>
            <a:off x="9147600" y="4852285"/>
            <a:ext cx="3049200" cy="1620000"/>
          </a:xfrm>
          <a:prstGeom prst="rect">
            <a:avLst/>
          </a:prstGeom>
          <a:solidFill>
            <a:srgbClr val="00C5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69795C2-EE25-4D23-A8B3-901F7E762BAB}"/>
              </a:ext>
            </a:extLst>
          </p:cNvPr>
          <p:cNvSpPr/>
          <p:nvPr userDrawn="1"/>
        </p:nvSpPr>
        <p:spPr>
          <a:xfrm>
            <a:off x="-9600" y="3232285"/>
            <a:ext cx="3049200" cy="1620000"/>
          </a:xfrm>
          <a:prstGeom prst="rect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4910B5A-C43B-48DA-92F8-D987E9A3B407}"/>
              </a:ext>
            </a:extLst>
          </p:cNvPr>
          <p:cNvSpPr/>
          <p:nvPr userDrawn="1"/>
        </p:nvSpPr>
        <p:spPr>
          <a:xfrm>
            <a:off x="6093600" y="3232285"/>
            <a:ext cx="3049200" cy="16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127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0316AC25-7A7B-4073-8799-5EB77BE6CA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1640144"/>
            <a:ext cx="6096000" cy="26125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F360028-426D-4AD9-AA18-8A523140BBE6}"/>
              </a:ext>
            </a:extLst>
          </p:cNvPr>
          <p:cNvSpPr/>
          <p:nvPr userDrawn="1"/>
        </p:nvSpPr>
        <p:spPr>
          <a:xfrm>
            <a:off x="-9600" y="1640144"/>
            <a:ext cx="6105600" cy="5217856"/>
          </a:xfrm>
          <a:prstGeom prst="rect">
            <a:avLst/>
          </a:prstGeom>
          <a:solidFill>
            <a:srgbClr val="5052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B9024A4A-0382-460E-94B6-F220754835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4245458"/>
            <a:ext cx="3048000" cy="26125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ACA6FEAC-D4FC-409D-8B8B-BA4305F868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44000" y="4245458"/>
            <a:ext cx="3048000" cy="26125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6726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ADF6295-AC59-4DF0-9278-0387045557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00799" y="1325111"/>
            <a:ext cx="1439022" cy="143902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9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FC53B3B6-92AE-421D-9ABD-682FC62ADCD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00799" y="2970057"/>
            <a:ext cx="1439022" cy="143902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9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7">
            <a:extLst>
              <a:ext uri="{FF2B5EF4-FFF2-40B4-BE49-F238E27FC236}">
                <a16:creationId xmlns:a16="http://schemas.microsoft.com/office/drawing/2014/main" id="{40C07964-76FE-4C89-BA02-48821E0299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00799" y="4615003"/>
            <a:ext cx="1439022" cy="143902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9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95555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3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0FFA4D29-C627-4FA0-A3C3-922FBC7AC8B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E9909642-0AAB-4227-B451-57D20770CD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880000" cy="72000"/>
          </a:xfrm>
          <a:prstGeom prst="rect">
            <a:avLst/>
          </a:prstGeom>
        </p:spPr>
      </p:pic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6872D9F7-0922-4752-860A-FE831BFA995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8402" y="1570945"/>
            <a:ext cx="1959655" cy="19596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AF5C3386-7570-4530-81A8-C5E5D7678C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402" y="3948117"/>
            <a:ext cx="1959655" cy="19596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AE7CB7F-DB26-489A-861C-9B62256A078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570945"/>
            <a:ext cx="1959655" cy="19596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CDE5E6FA-8025-4FC3-BA07-0AB17473A2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948117"/>
            <a:ext cx="1959655" cy="19596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09212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9" r:id="rId2"/>
    <p:sldLayoutId id="2147483668" r:id="rId3"/>
    <p:sldLayoutId id="2147483665" r:id="rId4"/>
    <p:sldLayoutId id="2147483666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49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svg"/><Relationship Id="rId7" Type="http://schemas.openxmlformats.org/officeDocument/2006/relationships/image" Target="../media/image64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6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" Type="http://schemas.openxmlformats.org/officeDocument/2006/relationships/image" Target="../media/image30.svg"/><Relationship Id="rId21" Type="http://schemas.openxmlformats.org/officeDocument/2006/relationships/image" Target="../media/image48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5" Type="http://schemas.openxmlformats.org/officeDocument/2006/relationships/image" Target="../media/image52.sv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24" Type="http://schemas.openxmlformats.org/officeDocument/2006/relationships/image" Target="../media/image51.pn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23" Type="http://schemas.openxmlformats.org/officeDocument/2006/relationships/image" Target="../media/image50.svg"/><Relationship Id="rId28" Type="http://schemas.openxmlformats.org/officeDocument/2006/relationships/image" Target="../media/image55.png"/><Relationship Id="rId10" Type="http://schemas.openxmlformats.org/officeDocument/2006/relationships/image" Target="../media/image37.png"/><Relationship Id="rId19" Type="http://schemas.openxmlformats.org/officeDocument/2006/relationships/image" Target="../media/image46.svg"/><Relationship Id="rId31" Type="http://schemas.openxmlformats.org/officeDocument/2006/relationships/image" Target="../media/image58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svg"/><Relationship Id="rId30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837D268-B3B4-4784-915F-D03E8B8138C3}"/>
              </a:ext>
            </a:extLst>
          </p:cNvPr>
          <p:cNvSpPr txBox="1"/>
          <p:nvPr/>
        </p:nvSpPr>
        <p:spPr>
          <a:xfrm>
            <a:off x="533976" y="2052272"/>
            <a:ext cx="5308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BLOCK CHAIN BUSINESS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383561-AA84-48DB-A91E-87E8E9899FEF}"/>
              </a:ext>
            </a:extLst>
          </p:cNvPr>
          <p:cNvSpPr txBox="1"/>
          <p:nvPr/>
        </p:nvSpPr>
        <p:spPr>
          <a:xfrm>
            <a:off x="533976" y="3132240"/>
            <a:ext cx="5308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1DB4BD-D3A5-454B-BF68-CDD625E79F4C}"/>
              </a:ext>
            </a:extLst>
          </p:cNvPr>
          <p:cNvSpPr txBox="1"/>
          <p:nvPr/>
        </p:nvSpPr>
        <p:spPr>
          <a:xfrm>
            <a:off x="533976" y="3593905"/>
            <a:ext cx="530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E25B76D-FEE1-4C08-A0C7-7493966B3A8E}"/>
              </a:ext>
            </a:extLst>
          </p:cNvPr>
          <p:cNvSpPr/>
          <p:nvPr/>
        </p:nvSpPr>
        <p:spPr>
          <a:xfrm>
            <a:off x="610177" y="4457700"/>
            <a:ext cx="1574224" cy="34802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rgbClr val="0AC8C3"/>
                </a:solidFill>
              </a:rPr>
              <a:t>20xx. 00. 00</a:t>
            </a:r>
            <a:endParaRPr lang="ko-KR" altLang="en-US" sz="1400" b="1" dirty="0">
              <a:solidFill>
                <a:srgbClr val="0AC8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7C46BA7-3FEA-4226-8953-D14EC9B81F62}"/>
              </a:ext>
            </a:extLst>
          </p:cNvPr>
          <p:cNvSpPr/>
          <p:nvPr/>
        </p:nvSpPr>
        <p:spPr>
          <a:xfrm>
            <a:off x="609599" y="1327150"/>
            <a:ext cx="2409590" cy="2409591"/>
          </a:xfrm>
          <a:prstGeom prst="rect">
            <a:avLst/>
          </a:prstGeom>
          <a:solidFill>
            <a:srgbClr val="00C5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CB0E9BE-FFE9-4076-BBE0-FD3DBCEF1AFF}"/>
              </a:ext>
            </a:extLst>
          </p:cNvPr>
          <p:cNvSpPr/>
          <p:nvPr/>
        </p:nvSpPr>
        <p:spPr>
          <a:xfrm>
            <a:off x="2142975" y="2860526"/>
            <a:ext cx="876215" cy="876215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B197000-700C-48C9-B37B-95E1E186D863}"/>
              </a:ext>
            </a:extLst>
          </p:cNvPr>
          <p:cNvSpPr/>
          <p:nvPr/>
        </p:nvSpPr>
        <p:spPr>
          <a:xfrm>
            <a:off x="3084906" y="1327150"/>
            <a:ext cx="2409590" cy="2409591"/>
          </a:xfrm>
          <a:prstGeom prst="rect">
            <a:avLst/>
          </a:prstGeom>
          <a:solidFill>
            <a:srgbClr val="0AC8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17353D14-09C4-4013-8B4B-1EE8C308E49A}"/>
              </a:ext>
            </a:extLst>
          </p:cNvPr>
          <p:cNvSpPr/>
          <p:nvPr/>
        </p:nvSpPr>
        <p:spPr>
          <a:xfrm>
            <a:off x="3084906" y="2860526"/>
            <a:ext cx="876215" cy="876215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7270EA7E-3045-44A5-96E2-8C78A4FA3839}"/>
              </a:ext>
            </a:extLst>
          </p:cNvPr>
          <p:cNvSpPr/>
          <p:nvPr/>
        </p:nvSpPr>
        <p:spPr>
          <a:xfrm>
            <a:off x="609599" y="3813409"/>
            <a:ext cx="2409590" cy="2409591"/>
          </a:xfrm>
          <a:prstGeom prst="rect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9E75430-070F-41D5-902C-7F84AB8CE125}"/>
              </a:ext>
            </a:extLst>
          </p:cNvPr>
          <p:cNvSpPr/>
          <p:nvPr/>
        </p:nvSpPr>
        <p:spPr>
          <a:xfrm>
            <a:off x="2142975" y="3813409"/>
            <a:ext cx="876215" cy="876215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14AB773E-56C7-499E-A523-241AC4D12853}"/>
              </a:ext>
            </a:extLst>
          </p:cNvPr>
          <p:cNvSpPr/>
          <p:nvPr/>
        </p:nvSpPr>
        <p:spPr>
          <a:xfrm>
            <a:off x="3084906" y="3813409"/>
            <a:ext cx="2409590" cy="2409591"/>
          </a:xfrm>
          <a:prstGeom prst="rect">
            <a:avLst/>
          </a:prstGeom>
          <a:solidFill>
            <a:srgbClr val="295E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45AB1E8A-C125-427D-A2D2-AB7137A8BD17}"/>
              </a:ext>
            </a:extLst>
          </p:cNvPr>
          <p:cNvSpPr/>
          <p:nvPr/>
        </p:nvSpPr>
        <p:spPr>
          <a:xfrm>
            <a:off x="3084906" y="3813409"/>
            <a:ext cx="876215" cy="876215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CEDD9D37-3832-4931-BE01-FFBB64F89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1088" y="4089591"/>
            <a:ext cx="323850" cy="323850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2B794666-4D78-4CB1-92E6-05322518E8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61088" y="3133665"/>
            <a:ext cx="323850" cy="32385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B2091A6D-D814-448B-AEE6-8739E1BDA3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19157" y="3133665"/>
            <a:ext cx="323850" cy="285750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C8C92688-03C6-4CCB-8D25-1BB31318E4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19157" y="4089591"/>
            <a:ext cx="323850" cy="323850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C65DAFB-8B02-485F-97D7-0A0D388DF0FA}"/>
              </a:ext>
            </a:extLst>
          </p:cNvPr>
          <p:cNvSpPr txBox="1"/>
          <p:nvPr/>
        </p:nvSpPr>
        <p:spPr>
          <a:xfrm>
            <a:off x="6686599" y="1881395"/>
            <a:ext cx="4714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3EDCCAC6-AC2C-4DEB-94F5-0A30DD4C7C3E}"/>
              </a:ext>
            </a:extLst>
          </p:cNvPr>
          <p:cNvSpPr/>
          <p:nvPr/>
        </p:nvSpPr>
        <p:spPr>
          <a:xfrm>
            <a:off x="6680745" y="1635389"/>
            <a:ext cx="47309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00C57E"/>
                </a:solidFill>
              </a:rPr>
              <a:t>Lorem ipsum</a:t>
            </a:r>
            <a:endParaRPr lang="ko-KR" altLang="en-US" sz="1200" dirty="0">
              <a:solidFill>
                <a:srgbClr val="00C57E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5A49136-6C7C-473E-A03C-A7B498412A60}"/>
              </a:ext>
            </a:extLst>
          </p:cNvPr>
          <p:cNvSpPr txBox="1"/>
          <p:nvPr/>
        </p:nvSpPr>
        <p:spPr>
          <a:xfrm>
            <a:off x="6686599" y="3009000"/>
            <a:ext cx="4714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A62BF77-FD41-423E-8010-F5682D046EC1}"/>
              </a:ext>
            </a:extLst>
          </p:cNvPr>
          <p:cNvSpPr/>
          <p:nvPr/>
        </p:nvSpPr>
        <p:spPr>
          <a:xfrm>
            <a:off x="6680745" y="2762994"/>
            <a:ext cx="47309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0AC8C3"/>
                </a:solidFill>
              </a:rPr>
              <a:t>Lorem ipsum</a:t>
            </a:r>
            <a:endParaRPr lang="ko-KR" altLang="en-US" sz="1200" dirty="0">
              <a:solidFill>
                <a:srgbClr val="0AC8C3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D68E199-2981-4E33-864A-A7A132C3DB5C}"/>
              </a:ext>
            </a:extLst>
          </p:cNvPr>
          <p:cNvSpPr txBox="1"/>
          <p:nvPr/>
        </p:nvSpPr>
        <p:spPr>
          <a:xfrm>
            <a:off x="6686599" y="4136605"/>
            <a:ext cx="4714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A905D0A-B2C0-42BE-8F7B-00E25DF6E0D1}"/>
              </a:ext>
            </a:extLst>
          </p:cNvPr>
          <p:cNvSpPr/>
          <p:nvPr/>
        </p:nvSpPr>
        <p:spPr>
          <a:xfrm>
            <a:off x="6680745" y="3890599"/>
            <a:ext cx="47309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3785FF"/>
                </a:solidFill>
              </a:rPr>
              <a:t>Lorem ipsum</a:t>
            </a:r>
            <a:endParaRPr lang="ko-KR" altLang="en-US" sz="1200" dirty="0">
              <a:solidFill>
                <a:srgbClr val="3785FF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E7556F1-8E11-40D6-9D4A-7E6B84F4C226}"/>
              </a:ext>
            </a:extLst>
          </p:cNvPr>
          <p:cNvSpPr txBox="1"/>
          <p:nvPr/>
        </p:nvSpPr>
        <p:spPr>
          <a:xfrm>
            <a:off x="6686599" y="5264210"/>
            <a:ext cx="4714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0ECC1854-6FDD-48E0-B0D4-FDB56C0E8136}"/>
              </a:ext>
            </a:extLst>
          </p:cNvPr>
          <p:cNvSpPr/>
          <p:nvPr/>
        </p:nvSpPr>
        <p:spPr>
          <a:xfrm>
            <a:off x="6680745" y="5018204"/>
            <a:ext cx="47309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295EBA"/>
                </a:solidFill>
              </a:rPr>
              <a:t>Lorem ipsum</a:t>
            </a:r>
            <a:endParaRPr lang="ko-KR" altLang="en-US" sz="1200" dirty="0">
              <a:solidFill>
                <a:srgbClr val="295E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62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6AE06A04-F3FF-4FD3-94E9-71A4B7F5ED96}"/>
              </a:ext>
            </a:extLst>
          </p:cNvPr>
          <p:cNvSpPr/>
          <p:nvPr/>
        </p:nvSpPr>
        <p:spPr>
          <a:xfrm>
            <a:off x="2643890" y="3195430"/>
            <a:ext cx="1047750" cy="1047750"/>
          </a:xfrm>
          <a:prstGeom prst="ellipse">
            <a:avLst/>
          </a:prstGeom>
          <a:solidFill>
            <a:srgbClr val="3783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D8C657D-17EC-47EB-A647-9CB0A7A47008}"/>
              </a:ext>
            </a:extLst>
          </p:cNvPr>
          <p:cNvGrpSpPr/>
          <p:nvPr/>
        </p:nvGrpSpPr>
        <p:grpSpPr>
          <a:xfrm>
            <a:off x="3020527" y="3572067"/>
            <a:ext cx="294475" cy="29447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7053608B-AB80-4D37-9A2C-72ECE45B8E3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41A90B8-A00F-44B2-829E-E014D217554D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B1203F4-F138-436C-808B-8A9FFAA217E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B9D1526-43E6-4F04-BA0D-2E40984367B4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1F68AA1-3142-4972-9F41-E576255266CC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A3056DD-D5C9-496D-8530-A5AD2BD1BD01}"/>
              </a:ext>
            </a:extLst>
          </p:cNvPr>
          <p:cNvSpPr txBox="1"/>
          <p:nvPr/>
        </p:nvSpPr>
        <p:spPr>
          <a:xfrm>
            <a:off x="2236386" y="4944632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83AA22C-BB89-44BF-BCE6-1BF735CC01B7}"/>
              </a:ext>
            </a:extLst>
          </p:cNvPr>
          <p:cNvSpPr/>
          <p:nvPr/>
        </p:nvSpPr>
        <p:spPr>
          <a:xfrm>
            <a:off x="2236385" y="4644922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58E906F9-E051-4872-B01B-4D5C7583CFB2}"/>
              </a:ext>
            </a:extLst>
          </p:cNvPr>
          <p:cNvSpPr/>
          <p:nvPr/>
        </p:nvSpPr>
        <p:spPr>
          <a:xfrm>
            <a:off x="5572127" y="3195430"/>
            <a:ext cx="1047750" cy="1047750"/>
          </a:xfrm>
          <a:prstGeom prst="ellipse">
            <a:avLst/>
          </a:prstGeom>
          <a:solidFill>
            <a:srgbClr val="15C2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BEA22A86-BFCF-468F-8D7F-3068D56E1949}"/>
              </a:ext>
            </a:extLst>
          </p:cNvPr>
          <p:cNvGrpSpPr/>
          <p:nvPr/>
        </p:nvGrpSpPr>
        <p:grpSpPr>
          <a:xfrm>
            <a:off x="5948764" y="3594403"/>
            <a:ext cx="294475" cy="29447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0E2E536-4334-44E3-833A-4D5FDD7D06D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3D109EF-7854-4BD0-AF9D-F4A20363421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73DBA4D-06EE-4A5B-B76E-A72D508F33E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049A0D6-77E5-4CCA-B4E5-462E3FFB9CE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6459674-8767-490A-BAE5-DBAB1D89AAD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8B3BFCC-2766-482F-ACEA-780E50AAFB9C}"/>
              </a:ext>
            </a:extLst>
          </p:cNvPr>
          <p:cNvSpPr txBox="1"/>
          <p:nvPr/>
        </p:nvSpPr>
        <p:spPr>
          <a:xfrm>
            <a:off x="5177120" y="4944632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815CFD6-4255-41A2-A4C3-258626A8E7BE}"/>
              </a:ext>
            </a:extLst>
          </p:cNvPr>
          <p:cNvSpPr/>
          <p:nvPr/>
        </p:nvSpPr>
        <p:spPr>
          <a:xfrm>
            <a:off x="5177119" y="4644922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4EE9FBA-138F-4EE6-89BE-4E4DC04B9F35}"/>
              </a:ext>
            </a:extLst>
          </p:cNvPr>
          <p:cNvSpPr/>
          <p:nvPr/>
        </p:nvSpPr>
        <p:spPr>
          <a:xfrm>
            <a:off x="8514665" y="3195430"/>
            <a:ext cx="1047750" cy="1047750"/>
          </a:xfrm>
          <a:prstGeom prst="ellipse">
            <a:avLst/>
          </a:prstGeom>
          <a:solidFill>
            <a:srgbClr val="EA433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2D94F9A-21FF-4280-9C09-50A7E1800D7D}"/>
              </a:ext>
            </a:extLst>
          </p:cNvPr>
          <p:cNvGrpSpPr/>
          <p:nvPr/>
        </p:nvGrpSpPr>
        <p:grpSpPr>
          <a:xfrm>
            <a:off x="8914636" y="3595644"/>
            <a:ext cx="247808" cy="29584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D27890A-C0D6-4252-A8C8-752E03B2B6F1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8983E70-2F34-4C79-9C20-BF00A9141B36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BCF8746-AFA0-466D-A815-AFD17EEA5240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178C6E3-D684-4D6B-96DF-F9820A8ED1C9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9C51E2D-62AC-4D69-AE60-57F1A0906E0D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EDC2AF3-F238-47D1-B2DF-2D17B657B268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696546A-1663-4488-A691-85CBCFC36C61}"/>
              </a:ext>
            </a:extLst>
          </p:cNvPr>
          <p:cNvSpPr txBox="1"/>
          <p:nvPr/>
        </p:nvSpPr>
        <p:spPr>
          <a:xfrm>
            <a:off x="8117854" y="4944632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DBAA9C4-4B48-4EC6-A4D5-5631FFD11CF6}"/>
              </a:ext>
            </a:extLst>
          </p:cNvPr>
          <p:cNvSpPr/>
          <p:nvPr/>
        </p:nvSpPr>
        <p:spPr>
          <a:xfrm>
            <a:off x="8117853" y="4644922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1B806354-09EA-4A21-9254-B794C8ED6683}"/>
              </a:ext>
            </a:extLst>
          </p:cNvPr>
          <p:cNvCxnSpPr/>
          <p:nvPr/>
        </p:nvCxnSpPr>
        <p:spPr>
          <a:xfrm>
            <a:off x="4618941" y="3195430"/>
            <a:ext cx="0" cy="111939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A12EF142-AAA3-4929-9580-C28C2C5A7394}"/>
              </a:ext>
            </a:extLst>
          </p:cNvPr>
          <p:cNvCxnSpPr/>
          <p:nvPr/>
        </p:nvCxnSpPr>
        <p:spPr>
          <a:xfrm>
            <a:off x="7609791" y="3195430"/>
            <a:ext cx="0" cy="111939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E92793E-5B84-405F-9976-3DFF96DD070B}"/>
              </a:ext>
            </a:extLst>
          </p:cNvPr>
          <p:cNvSpPr txBox="1"/>
          <p:nvPr/>
        </p:nvSpPr>
        <p:spPr>
          <a:xfrm>
            <a:off x="1876425" y="1720665"/>
            <a:ext cx="84391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 Duis </a:t>
            </a:r>
            <a:r>
              <a:rPr lang="en-US" altLang="ko-KR" dirty="0" err="1"/>
              <a:t>aute</a:t>
            </a:r>
            <a:r>
              <a:rPr lang="en-US" altLang="ko-KR" dirty="0"/>
              <a:t> </a:t>
            </a:r>
            <a:r>
              <a:rPr lang="en-US" altLang="ko-KR" dirty="0" err="1"/>
              <a:t>irure</a:t>
            </a:r>
            <a:r>
              <a:rPr lang="en-US" altLang="ko-KR" dirty="0"/>
              <a:t> dolor in </a:t>
            </a:r>
            <a:r>
              <a:rPr lang="en-US" altLang="ko-KR" dirty="0" err="1"/>
              <a:t>reprehenderit</a:t>
            </a:r>
            <a:r>
              <a:rPr lang="en-US" altLang="ko-KR" dirty="0"/>
              <a:t> in </a:t>
            </a:r>
            <a:r>
              <a:rPr lang="en-US" altLang="ko-KR" dirty="0" err="1"/>
              <a:t>voluptate</a:t>
            </a:r>
            <a:r>
              <a:rPr lang="en-US" altLang="ko-KR" dirty="0"/>
              <a:t> </a:t>
            </a:r>
            <a:r>
              <a:rPr lang="en-US" altLang="ko-KR" dirty="0" err="1"/>
              <a:t>velit</a:t>
            </a:r>
            <a:r>
              <a:rPr lang="en-US" altLang="ko-KR" dirty="0"/>
              <a:t> </a:t>
            </a:r>
            <a:r>
              <a:rPr lang="en-US" altLang="ko-KR" dirty="0" err="1"/>
              <a:t>esse</a:t>
            </a:r>
            <a:r>
              <a:rPr lang="en-US" altLang="ko-KR" dirty="0"/>
              <a:t> </a:t>
            </a:r>
            <a:r>
              <a:rPr lang="en-US" altLang="ko-KR" dirty="0" err="1"/>
              <a:t>cillum</a:t>
            </a:r>
            <a:r>
              <a:rPr lang="en-US" altLang="ko-KR" dirty="0"/>
              <a:t> dolore</a:t>
            </a: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96AEF03F-8DBD-4F0D-923E-F45602DC2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8213" y="1477151"/>
            <a:ext cx="335406" cy="243514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19BD450B-4463-4BB3-9A16-84A319224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08381" y="1477150"/>
            <a:ext cx="335406" cy="24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54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A2F286D1-F327-4C22-B458-C49775E9CEB7}"/>
              </a:ext>
            </a:extLst>
          </p:cNvPr>
          <p:cNvCxnSpPr/>
          <p:nvPr/>
        </p:nvCxnSpPr>
        <p:spPr>
          <a:xfrm>
            <a:off x="8997951" y="2741940"/>
            <a:ext cx="0" cy="287010"/>
          </a:xfrm>
          <a:prstGeom prst="line">
            <a:avLst/>
          </a:prstGeom>
          <a:ln>
            <a:solidFill>
              <a:srgbClr val="00C5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6B2161DD-F01E-4F5F-BA29-65E5ACB9D34C}"/>
              </a:ext>
            </a:extLst>
          </p:cNvPr>
          <p:cNvCxnSpPr/>
          <p:nvPr/>
        </p:nvCxnSpPr>
        <p:spPr>
          <a:xfrm>
            <a:off x="7969251" y="3429000"/>
            <a:ext cx="361950" cy="139700"/>
          </a:xfrm>
          <a:prstGeom prst="line">
            <a:avLst/>
          </a:prstGeom>
          <a:ln>
            <a:solidFill>
              <a:srgbClr val="00C5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6822AF1F-8EEE-471A-8FC6-F8FF3ABF7E0E}"/>
              </a:ext>
            </a:extLst>
          </p:cNvPr>
          <p:cNvCxnSpPr>
            <a:cxnSpLocks/>
          </p:cNvCxnSpPr>
          <p:nvPr/>
        </p:nvCxnSpPr>
        <p:spPr>
          <a:xfrm flipV="1">
            <a:off x="8258176" y="4152900"/>
            <a:ext cx="433388" cy="476250"/>
          </a:xfrm>
          <a:prstGeom prst="line">
            <a:avLst/>
          </a:prstGeom>
          <a:ln>
            <a:solidFill>
              <a:srgbClr val="00C5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298D12D4-316D-4505-9DE9-9CB2CB84BDAC}"/>
              </a:ext>
            </a:extLst>
          </p:cNvPr>
          <p:cNvCxnSpPr/>
          <p:nvPr/>
        </p:nvCxnSpPr>
        <p:spPr>
          <a:xfrm flipH="1" flipV="1">
            <a:off x="9304338" y="4233863"/>
            <a:ext cx="360363" cy="458787"/>
          </a:xfrm>
          <a:prstGeom prst="line">
            <a:avLst/>
          </a:prstGeom>
          <a:ln>
            <a:solidFill>
              <a:srgbClr val="00C5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D412001D-34DE-4BB8-9CD8-64A66A3A3DDE}"/>
              </a:ext>
            </a:extLst>
          </p:cNvPr>
          <p:cNvCxnSpPr/>
          <p:nvPr/>
        </p:nvCxnSpPr>
        <p:spPr>
          <a:xfrm flipH="1">
            <a:off x="9591676" y="3429000"/>
            <a:ext cx="403225" cy="195263"/>
          </a:xfrm>
          <a:prstGeom prst="line">
            <a:avLst/>
          </a:prstGeom>
          <a:ln>
            <a:solidFill>
              <a:srgbClr val="00C5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오각형 41">
            <a:extLst>
              <a:ext uri="{FF2B5EF4-FFF2-40B4-BE49-F238E27FC236}">
                <a16:creationId xmlns:a16="http://schemas.microsoft.com/office/drawing/2014/main" id="{4941D8B8-FE2D-450E-985D-1C16533097DC}"/>
              </a:ext>
            </a:extLst>
          </p:cNvPr>
          <p:cNvSpPr/>
          <p:nvPr/>
        </p:nvSpPr>
        <p:spPr>
          <a:xfrm>
            <a:off x="7289800" y="1971675"/>
            <a:ext cx="3460750" cy="3381375"/>
          </a:xfrm>
          <a:prstGeom prst="pentagon">
            <a:avLst/>
          </a:prstGeom>
          <a:noFill/>
          <a:ln w="19050" cap="flat">
            <a:solidFill>
              <a:srgbClr val="00C57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A361F31A-67F3-44BE-8F90-CA1196DB70B3}"/>
              </a:ext>
            </a:extLst>
          </p:cNvPr>
          <p:cNvCxnSpPr>
            <a:stCxn id="5" idx="4"/>
            <a:endCxn id="2" idx="0"/>
          </p:cNvCxnSpPr>
          <p:nvPr/>
        </p:nvCxnSpPr>
        <p:spPr>
          <a:xfrm>
            <a:off x="3206750" y="2741940"/>
            <a:ext cx="0" cy="287010"/>
          </a:xfrm>
          <a:prstGeom prst="line">
            <a:avLst/>
          </a:prstGeom>
          <a:ln>
            <a:solidFill>
              <a:srgbClr val="0913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515E3C0E-FF93-4C32-B7DA-1BB8DEC28ED9}"/>
              </a:ext>
            </a:extLst>
          </p:cNvPr>
          <p:cNvCxnSpPr/>
          <p:nvPr/>
        </p:nvCxnSpPr>
        <p:spPr>
          <a:xfrm>
            <a:off x="2178050" y="3429000"/>
            <a:ext cx="361950" cy="139700"/>
          </a:xfrm>
          <a:prstGeom prst="line">
            <a:avLst/>
          </a:prstGeom>
          <a:ln>
            <a:solidFill>
              <a:srgbClr val="0913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F5B0562B-DB8D-4AD6-A39F-9455CA482D0F}"/>
              </a:ext>
            </a:extLst>
          </p:cNvPr>
          <p:cNvCxnSpPr>
            <a:cxnSpLocks/>
          </p:cNvCxnSpPr>
          <p:nvPr/>
        </p:nvCxnSpPr>
        <p:spPr>
          <a:xfrm flipV="1">
            <a:off x="2466975" y="4152900"/>
            <a:ext cx="433388" cy="476250"/>
          </a:xfrm>
          <a:prstGeom prst="line">
            <a:avLst/>
          </a:prstGeom>
          <a:ln>
            <a:solidFill>
              <a:srgbClr val="0913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91C24CEC-71A7-4F23-8B38-1C240D0EBE51}"/>
              </a:ext>
            </a:extLst>
          </p:cNvPr>
          <p:cNvCxnSpPr/>
          <p:nvPr/>
        </p:nvCxnSpPr>
        <p:spPr>
          <a:xfrm flipH="1" flipV="1">
            <a:off x="3513137" y="4233863"/>
            <a:ext cx="360363" cy="458787"/>
          </a:xfrm>
          <a:prstGeom prst="line">
            <a:avLst/>
          </a:prstGeom>
          <a:ln>
            <a:solidFill>
              <a:srgbClr val="0913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F98FC0F1-AF43-4701-8832-D1571D2B49C7}"/>
              </a:ext>
            </a:extLst>
          </p:cNvPr>
          <p:cNvCxnSpPr/>
          <p:nvPr/>
        </p:nvCxnSpPr>
        <p:spPr>
          <a:xfrm flipH="1">
            <a:off x="3800475" y="3429000"/>
            <a:ext cx="403225" cy="195263"/>
          </a:xfrm>
          <a:prstGeom prst="line">
            <a:avLst/>
          </a:prstGeom>
          <a:ln>
            <a:solidFill>
              <a:srgbClr val="0913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0B651941-A1B9-4B30-BD01-AE159EF4F808}"/>
              </a:ext>
            </a:extLst>
          </p:cNvPr>
          <p:cNvSpPr/>
          <p:nvPr/>
        </p:nvSpPr>
        <p:spPr>
          <a:xfrm>
            <a:off x="2425700" y="3028950"/>
            <a:ext cx="1562100" cy="15621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 dolor sit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405865E0-3B92-42E8-8956-5898FD6DE52F}"/>
              </a:ext>
            </a:extLst>
          </p:cNvPr>
          <p:cNvSpPr/>
          <p:nvPr/>
        </p:nvSpPr>
        <p:spPr>
          <a:xfrm>
            <a:off x="2540000" y="140844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9132C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E4E8A348-F34A-4734-B486-57EAFCE1B27C}"/>
              </a:ext>
            </a:extLst>
          </p:cNvPr>
          <p:cNvSpPr/>
          <p:nvPr/>
        </p:nvSpPr>
        <p:spPr>
          <a:xfrm>
            <a:off x="876300" y="262764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9132C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3DD006E0-BE1A-4284-8F76-E7518F6893E5}"/>
              </a:ext>
            </a:extLst>
          </p:cNvPr>
          <p:cNvSpPr/>
          <p:nvPr/>
        </p:nvSpPr>
        <p:spPr>
          <a:xfrm>
            <a:off x="4203700" y="262764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9132C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91D34D7F-A038-4219-8EA6-86E2B9C6892C}"/>
              </a:ext>
            </a:extLst>
          </p:cNvPr>
          <p:cNvSpPr/>
          <p:nvPr/>
        </p:nvSpPr>
        <p:spPr>
          <a:xfrm>
            <a:off x="1511300" y="456822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9132C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A504545B-90B2-48B9-B436-D3490FB51CF1}"/>
              </a:ext>
            </a:extLst>
          </p:cNvPr>
          <p:cNvSpPr/>
          <p:nvPr/>
        </p:nvSpPr>
        <p:spPr>
          <a:xfrm>
            <a:off x="3568700" y="456822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9132C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E48B16FE-CB84-483A-89C6-1C17A09E8A05}"/>
              </a:ext>
            </a:extLst>
          </p:cNvPr>
          <p:cNvSpPr/>
          <p:nvPr/>
        </p:nvSpPr>
        <p:spPr>
          <a:xfrm>
            <a:off x="8204200" y="3028950"/>
            <a:ext cx="1562100" cy="15621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 dolor sit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941E60B5-5346-43B7-9DA6-4EA8C98FDE91}"/>
              </a:ext>
            </a:extLst>
          </p:cNvPr>
          <p:cNvSpPr/>
          <p:nvPr/>
        </p:nvSpPr>
        <p:spPr>
          <a:xfrm>
            <a:off x="8318500" y="140844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0C57E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DCE59498-A8F5-4B87-997E-557D881E8E7D}"/>
              </a:ext>
            </a:extLst>
          </p:cNvPr>
          <p:cNvSpPr/>
          <p:nvPr/>
        </p:nvSpPr>
        <p:spPr>
          <a:xfrm>
            <a:off x="6654800" y="262764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0C57E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EB027E26-2690-4F05-866F-A811431FF8CA}"/>
              </a:ext>
            </a:extLst>
          </p:cNvPr>
          <p:cNvSpPr/>
          <p:nvPr/>
        </p:nvSpPr>
        <p:spPr>
          <a:xfrm>
            <a:off x="9982200" y="262764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0C57E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C2F9943E-703E-4BE6-A90A-DFF87A9968C4}"/>
              </a:ext>
            </a:extLst>
          </p:cNvPr>
          <p:cNvSpPr/>
          <p:nvPr/>
        </p:nvSpPr>
        <p:spPr>
          <a:xfrm>
            <a:off x="7289800" y="456822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0C57E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B434AEA1-FBB0-4920-BE96-6B97E2568493}"/>
              </a:ext>
            </a:extLst>
          </p:cNvPr>
          <p:cNvSpPr/>
          <p:nvPr/>
        </p:nvSpPr>
        <p:spPr>
          <a:xfrm>
            <a:off x="9347200" y="4568220"/>
            <a:ext cx="1333500" cy="1333500"/>
          </a:xfrm>
          <a:prstGeom prst="ellipse">
            <a:avLst/>
          </a:prstGeom>
          <a:solidFill>
            <a:schemeClr val="bg1"/>
          </a:solidFill>
          <a:ln w="38100" cap="flat">
            <a:solidFill>
              <a:srgbClr val="00C57E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987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92F25B20-A6DD-4C33-A6E6-56D3BF7277DB}"/>
              </a:ext>
            </a:extLst>
          </p:cNvPr>
          <p:cNvCxnSpPr>
            <a:cxnSpLocks/>
          </p:cNvCxnSpPr>
          <p:nvPr/>
        </p:nvCxnSpPr>
        <p:spPr>
          <a:xfrm>
            <a:off x="4426439" y="4913380"/>
            <a:ext cx="0" cy="1452492"/>
          </a:xfrm>
          <a:prstGeom prst="line">
            <a:avLst/>
          </a:prstGeom>
          <a:ln w="31750">
            <a:solidFill>
              <a:srgbClr val="3785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F13F1048-C20E-4F1F-88B2-42A487F0FBFB}"/>
              </a:ext>
            </a:extLst>
          </p:cNvPr>
          <p:cNvCxnSpPr>
            <a:cxnSpLocks/>
          </p:cNvCxnSpPr>
          <p:nvPr/>
        </p:nvCxnSpPr>
        <p:spPr>
          <a:xfrm>
            <a:off x="7765563" y="4913380"/>
            <a:ext cx="0" cy="1452492"/>
          </a:xfrm>
          <a:prstGeom prst="line">
            <a:avLst/>
          </a:prstGeom>
          <a:ln w="31750">
            <a:solidFill>
              <a:srgbClr val="3785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C397F2E2-C9CB-442A-A905-8A3F84687A84}"/>
              </a:ext>
            </a:extLst>
          </p:cNvPr>
          <p:cNvCxnSpPr>
            <a:cxnSpLocks/>
          </p:cNvCxnSpPr>
          <p:nvPr/>
        </p:nvCxnSpPr>
        <p:spPr>
          <a:xfrm>
            <a:off x="2786063" y="2819111"/>
            <a:ext cx="0" cy="3546764"/>
          </a:xfrm>
          <a:prstGeom prst="line">
            <a:avLst/>
          </a:prstGeom>
          <a:ln w="31750">
            <a:solidFill>
              <a:srgbClr val="3785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6F85ABAB-3BB8-4C23-AF27-5E33FEDFBB81}"/>
              </a:ext>
            </a:extLst>
          </p:cNvPr>
          <p:cNvCxnSpPr>
            <a:cxnSpLocks/>
          </p:cNvCxnSpPr>
          <p:nvPr/>
        </p:nvCxnSpPr>
        <p:spPr>
          <a:xfrm>
            <a:off x="6113706" y="2819111"/>
            <a:ext cx="0" cy="3546764"/>
          </a:xfrm>
          <a:prstGeom prst="line">
            <a:avLst/>
          </a:prstGeom>
          <a:ln w="31750">
            <a:solidFill>
              <a:srgbClr val="3785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3AC3B21A-FF51-4B03-88A6-E31F2C59C8D2}"/>
              </a:ext>
            </a:extLst>
          </p:cNvPr>
          <p:cNvCxnSpPr>
            <a:cxnSpLocks/>
          </p:cNvCxnSpPr>
          <p:nvPr/>
        </p:nvCxnSpPr>
        <p:spPr>
          <a:xfrm>
            <a:off x="9441838" y="2819111"/>
            <a:ext cx="0" cy="3546764"/>
          </a:xfrm>
          <a:prstGeom prst="line">
            <a:avLst/>
          </a:prstGeom>
          <a:ln w="31750">
            <a:solidFill>
              <a:srgbClr val="3785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3CDCC68D-62F1-4AAA-BC50-380ACD4231C2}"/>
              </a:ext>
            </a:extLst>
          </p:cNvPr>
          <p:cNvCxnSpPr/>
          <p:nvPr/>
        </p:nvCxnSpPr>
        <p:spPr>
          <a:xfrm>
            <a:off x="1123950" y="6365875"/>
            <a:ext cx="9972675" cy="0"/>
          </a:xfrm>
          <a:prstGeom prst="line">
            <a:avLst/>
          </a:prstGeom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타원 28">
            <a:extLst>
              <a:ext uri="{FF2B5EF4-FFF2-40B4-BE49-F238E27FC236}">
                <a16:creationId xmlns:a16="http://schemas.microsoft.com/office/drawing/2014/main" id="{90276AA8-74A2-4457-B975-F21C87FCECF6}"/>
              </a:ext>
            </a:extLst>
          </p:cNvPr>
          <p:cNvSpPr/>
          <p:nvPr/>
        </p:nvSpPr>
        <p:spPr>
          <a:xfrm>
            <a:off x="1033950" y="6275875"/>
            <a:ext cx="180000" cy="1800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79547DC-2EE1-4218-BFBA-188F45A63264}"/>
              </a:ext>
            </a:extLst>
          </p:cNvPr>
          <p:cNvSpPr/>
          <p:nvPr/>
        </p:nvSpPr>
        <p:spPr>
          <a:xfrm>
            <a:off x="2696063" y="6275875"/>
            <a:ext cx="180000" cy="1800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DCBFFF12-ECB6-4A40-BE71-C349D217DFEC}"/>
              </a:ext>
            </a:extLst>
          </p:cNvPr>
          <p:cNvSpPr/>
          <p:nvPr/>
        </p:nvSpPr>
        <p:spPr>
          <a:xfrm>
            <a:off x="4358176" y="6275875"/>
            <a:ext cx="180000" cy="1800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65B53492-8510-4A2B-AFEC-98ECD162D531}"/>
              </a:ext>
            </a:extLst>
          </p:cNvPr>
          <p:cNvSpPr/>
          <p:nvPr/>
        </p:nvSpPr>
        <p:spPr>
          <a:xfrm>
            <a:off x="6020289" y="6275875"/>
            <a:ext cx="180000" cy="1800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85E12813-0F16-4D51-A181-E1077CE15556}"/>
              </a:ext>
            </a:extLst>
          </p:cNvPr>
          <p:cNvSpPr/>
          <p:nvPr/>
        </p:nvSpPr>
        <p:spPr>
          <a:xfrm>
            <a:off x="7682402" y="6275875"/>
            <a:ext cx="180000" cy="1800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4CDC5270-A279-48A0-9127-DB0582E18698}"/>
              </a:ext>
            </a:extLst>
          </p:cNvPr>
          <p:cNvSpPr/>
          <p:nvPr/>
        </p:nvSpPr>
        <p:spPr>
          <a:xfrm>
            <a:off x="9344515" y="6275875"/>
            <a:ext cx="180000" cy="1800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29FFDAE3-BE03-45B4-8A61-0519EE569A0B}"/>
              </a:ext>
            </a:extLst>
          </p:cNvPr>
          <p:cNvSpPr/>
          <p:nvPr/>
        </p:nvSpPr>
        <p:spPr>
          <a:xfrm>
            <a:off x="11006625" y="6275875"/>
            <a:ext cx="180000" cy="180000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DCD0A2A0-C875-4DEF-8795-5F87C49ABB21}"/>
              </a:ext>
            </a:extLst>
          </p:cNvPr>
          <p:cNvSpPr/>
          <p:nvPr/>
        </p:nvSpPr>
        <p:spPr>
          <a:xfrm>
            <a:off x="3669202" y="3513059"/>
            <a:ext cx="1514474" cy="1514474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15384A8A-BF59-4A4E-A6F9-45D8C235231A}"/>
              </a:ext>
            </a:extLst>
          </p:cNvPr>
          <p:cNvSpPr/>
          <p:nvPr/>
        </p:nvSpPr>
        <p:spPr>
          <a:xfrm>
            <a:off x="7008326" y="3513059"/>
            <a:ext cx="1514474" cy="1514474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3E1CE3B-4CF4-407D-8AF1-D312E5C23655}"/>
              </a:ext>
            </a:extLst>
          </p:cNvPr>
          <p:cNvSpPr txBox="1"/>
          <p:nvPr/>
        </p:nvSpPr>
        <p:spPr>
          <a:xfrm>
            <a:off x="3669202" y="5179105"/>
            <a:ext cx="1514474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9F5155BF-46B4-4BC1-A13C-038D899C65D9}"/>
              </a:ext>
            </a:extLst>
          </p:cNvPr>
          <p:cNvSpPr/>
          <p:nvPr/>
        </p:nvSpPr>
        <p:spPr>
          <a:xfrm>
            <a:off x="2028826" y="1314162"/>
            <a:ext cx="1514474" cy="1514474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833E6A99-CA95-4232-93E2-93AD2FB3C262}"/>
              </a:ext>
            </a:extLst>
          </p:cNvPr>
          <p:cNvSpPr/>
          <p:nvPr/>
        </p:nvSpPr>
        <p:spPr>
          <a:xfrm>
            <a:off x="5356469" y="1314162"/>
            <a:ext cx="1514474" cy="1514474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BE3A0287-D77E-4AC1-A215-EB7E253DA9AA}"/>
              </a:ext>
            </a:extLst>
          </p:cNvPr>
          <p:cNvSpPr/>
          <p:nvPr/>
        </p:nvSpPr>
        <p:spPr>
          <a:xfrm>
            <a:off x="8684601" y="1314162"/>
            <a:ext cx="1514474" cy="1514474"/>
          </a:xfrm>
          <a:prstGeom prst="ellipse">
            <a:avLst/>
          </a:prstGeom>
          <a:solidFill>
            <a:srgbClr val="3785FF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AFBE9F7-579D-4F25-9FD7-1D9A1061FA55}"/>
              </a:ext>
            </a:extLst>
          </p:cNvPr>
          <p:cNvSpPr txBox="1"/>
          <p:nvPr/>
        </p:nvSpPr>
        <p:spPr>
          <a:xfrm>
            <a:off x="7020535" y="5179105"/>
            <a:ext cx="1514474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434EE43-3DEC-4205-982C-17C295FA5FF3}"/>
              </a:ext>
            </a:extLst>
          </p:cNvPr>
          <p:cNvSpPr txBox="1"/>
          <p:nvPr/>
        </p:nvSpPr>
        <p:spPr>
          <a:xfrm>
            <a:off x="2028826" y="2976552"/>
            <a:ext cx="1514474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81AD70F-8883-4E16-B34A-F70513D94822}"/>
              </a:ext>
            </a:extLst>
          </p:cNvPr>
          <p:cNvSpPr txBox="1"/>
          <p:nvPr/>
        </p:nvSpPr>
        <p:spPr>
          <a:xfrm>
            <a:off x="5356469" y="2976552"/>
            <a:ext cx="1514474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7892F62-880C-4D2A-AF28-FFFEE6FFEAD8}"/>
              </a:ext>
            </a:extLst>
          </p:cNvPr>
          <p:cNvSpPr txBox="1"/>
          <p:nvPr/>
        </p:nvSpPr>
        <p:spPr>
          <a:xfrm>
            <a:off x="8684113" y="2976552"/>
            <a:ext cx="1514474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73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11F2445-7296-4670-836B-BD3BD88196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FAA6E0F-2317-4CBB-B713-21467A9ED5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8840CF7-3E0E-43F4-8F2C-198D25B326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1F8C94D-8F59-42CD-BDC7-B6A4580370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527B26B-C218-4FEC-8352-F0427E8D967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EEA304D-3B04-4A97-BFD4-3B67AD5D3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F805DB6-4E73-452F-969D-7A5844A8170A}"/>
              </a:ext>
            </a:extLst>
          </p:cNvPr>
          <p:cNvSpPr/>
          <p:nvPr/>
        </p:nvSpPr>
        <p:spPr>
          <a:xfrm>
            <a:off x="3048000" y="1612285"/>
            <a:ext cx="3045601" cy="1620000"/>
          </a:xfrm>
          <a:prstGeom prst="rect">
            <a:avLst/>
          </a:prstGeom>
        </p:spPr>
        <p:txBody>
          <a:bodyPr wrap="square" anchor="ctr" anchorCtr="1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100" dirty="0">
              <a:solidFill>
                <a:schemeClr val="bg1"/>
              </a:solidFill>
            </a:endParaRPr>
          </a:p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CA0B3F8-2EF5-4AB1-8E19-5FB069CFCF91}"/>
              </a:ext>
            </a:extLst>
          </p:cNvPr>
          <p:cNvSpPr/>
          <p:nvPr/>
        </p:nvSpPr>
        <p:spPr>
          <a:xfrm>
            <a:off x="9149399" y="1612285"/>
            <a:ext cx="3045601" cy="1620000"/>
          </a:xfrm>
          <a:prstGeom prst="rect">
            <a:avLst/>
          </a:prstGeom>
        </p:spPr>
        <p:txBody>
          <a:bodyPr wrap="square" anchor="ctr" anchorCtr="1">
            <a:noAutofit/>
          </a:bodyPr>
          <a:lstStyle/>
          <a:p>
            <a:pPr algn="ctr"/>
            <a:r>
              <a:rPr lang="en-US" altLang="ko-KR" b="1" dirty="0"/>
              <a:t>Lorem ipsum dolor</a:t>
            </a:r>
          </a:p>
          <a:p>
            <a:pPr algn="ctr"/>
            <a:endParaRPr lang="en-US" altLang="ko-KR" sz="1100" dirty="0"/>
          </a:p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en-US" altLang="ko-KR" sz="11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6C8CDAC-30A6-44FD-94F2-CB1ECF32FCBE}"/>
              </a:ext>
            </a:extLst>
          </p:cNvPr>
          <p:cNvSpPr/>
          <p:nvPr/>
        </p:nvSpPr>
        <p:spPr>
          <a:xfrm>
            <a:off x="3048000" y="4852285"/>
            <a:ext cx="3045601" cy="1620000"/>
          </a:xfrm>
          <a:prstGeom prst="rect">
            <a:avLst/>
          </a:prstGeom>
        </p:spPr>
        <p:txBody>
          <a:bodyPr wrap="square" anchor="ctr" anchorCtr="1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100" dirty="0">
              <a:solidFill>
                <a:schemeClr val="bg1"/>
              </a:solidFill>
            </a:endParaRPr>
          </a:p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3626689-7B14-4AD7-BAE0-EBBCF38E8EC7}"/>
              </a:ext>
            </a:extLst>
          </p:cNvPr>
          <p:cNvSpPr/>
          <p:nvPr/>
        </p:nvSpPr>
        <p:spPr>
          <a:xfrm>
            <a:off x="9149399" y="4852285"/>
            <a:ext cx="3045601" cy="1620000"/>
          </a:xfrm>
          <a:prstGeom prst="rect">
            <a:avLst/>
          </a:prstGeom>
        </p:spPr>
        <p:txBody>
          <a:bodyPr wrap="square" anchor="ctr" anchorCtr="1">
            <a:noAutofit/>
          </a:bodyPr>
          <a:lstStyle/>
          <a:p>
            <a:pPr algn="ctr"/>
            <a:r>
              <a:rPr lang="en-US" altLang="ko-KR" b="1" dirty="0"/>
              <a:t>Lorem ipsum dolor</a:t>
            </a:r>
          </a:p>
          <a:p>
            <a:pPr algn="ctr"/>
            <a:endParaRPr lang="en-US" altLang="ko-KR" sz="1100" dirty="0"/>
          </a:p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en-US" altLang="ko-KR" sz="11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E8F0D97-D08C-487C-AB95-ECAD33391C86}"/>
              </a:ext>
            </a:extLst>
          </p:cNvPr>
          <p:cNvSpPr/>
          <p:nvPr/>
        </p:nvSpPr>
        <p:spPr>
          <a:xfrm>
            <a:off x="0" y="3232285"/>
            <a:ext cx="3045601" cy="1620000"/>
          </a:xfrm>
          <a:prstGeom prst="rect">
            <a:avLst/>
          </a:prstGeom>
        </p:spPr>
        <p:txBody>
          <a:bodyPr wrap="square" anchor="ctr" anchorCtr="1">
            <a:no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 dolor</a:t>
            </a:r>
          </a:p>
          <a:p>
            <a:pPr algn="ctr"/>
            <a:endParaRPr lang="en-US" altLang="ko-KR" sz="1100" dirty="0">
              <a:solidFill>
                <a:schemeClr val="bg1"/>
              </a:solidFill>
            </a:endParaRPr>
          </a:p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2B7923E-8AA5-4B5B-8440-3444B9ED4081}"/>
              </a:ext>
            </a:extLst>
          </p:cNvPr>
          <p:cNvSpPr/>
          <p:nvPr/>
        </p:nvSpPr>
        <p:spPr>
          <a:xfrm>
            <a:off x="6101399" y="3232285"/>
            <a:ext cx="3045601" cy="1620000"/>
          </a:xfrm>
          <a:prstGeom prst="rect">
            <a:avLst/>
          </a:prstGeom>
        </p:spPr>
        <p:txBody>
          <a:bodyPr wrap="square" anchor="ctr" anchorCtr="1">
            <a:noAutofit/>
          </a:bodyPr>
          <a:lstStyle/>
          <a:p>
            <a:pPr algn="ctr"/>
            <a:r>
              <a:rPr lang="en-US" altLang="ko-KR" b="1" dirty="0"/>
              <a:t>Lorem ipsum dolor</a:t>
            </a:r>
          </a:p>
          <a:p>
            <a:pPr algn="ctr"/>
            <a:endParaRPr lang="en-US" altLang="ko-KR" sz="1100" dirty="0"/>
          </a:p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en-US" altLang="ko-KR" sz="1100" dirty="0"/>
          </a:p>
        </p:txBody>
      </p:sp>
    </p:spTree>
    <p:extLst>
      <p:ext uri="{BB962C8B-B14F-4D97-AF65-F5344CB8AC3E}">
        <p14:creationId xmlns:p14="http://schemas.microsoft.com/office/powerpoint/2010/main" val="2070877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5D76A45-789B-4E35-B016-E52B9E11EF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B45DBB9-1757-44B2-924B-E3E6A4657F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456BD81-D54B-493C-8721-0A5058CE41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8EE657-47DA-4519-BDA3-DA6EFA600FA5}"/>
              </a:ext>
            </a:extLst>
          </p:cNvPr>
          <p:cNvSpPr txBox="1"/>
          <p:nvPr/>
        </p:nvSpPr>
        <p:spPr>
          <a:xfrm>
            <a:off x="862631" y="2767197"/>
            <a:ext cx="2860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  <a:p>
            <a:r>
              <a:rPr lang="en-US" altLang="ko-KR" sz="2000" b="1" dirty="0">
                <a:solidFill>
                  <a:schemeClr val="bg1"/>
                </a:solidFill>
              </a:rPr>
              <a:t>DOLOR SIT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EDE94C-8B73-4D99-9A9B-9CCEB644A026}"/>
              </a:ext>
            </a:extLst>
          </p:cNvPr>
          <p:cNvSpPr txBox="1"/>
          <p:nvPr/>
        </p:nvSpPr>
        <p:spPr>
          <a:xfrm>
            <a:off x="862631" y="5354439"/>
            <a:ext cx="2852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A7C563-8EB4-4030-9D77-79263F0CDBBF}"/>
              </a:ext>
            </a:extLst>
          </p:cNvPr>
          <p:cNvSpPr txBox="1"/>
          <p:nvPr/>
        </p:nvSpPr>
        <p:spPr>
          <a:xfrm>
            <a:off x="889168" y="3486062"/>
            <a:ext cx="28527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9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900" dirty="0" err="1">
                <a:solidFill>
                  <a:schemeClr val="bg1"/>
                </a:solidFill>
              </a:rPr>
              <a:t>amet</a:t>
            </a:r>
            <a:r>
              <a:rPr lang="en-US" altLang="ko-KR" sz="900" dirty="0">
                <a:solidFill>
                  <a:schemeClr val="bg1"/>
                </a:solidFill>
              </a:rPr>
              <a:t>, </a:t>
            </a:r>
            <a:r>
              <a:rPr lang="en-US" altLang="ko-KR" sz="900" dirty="0" err="1">
                <a:solidFill>
                  <a:schemeClr val="bg1"/>
                </a:solidFill>
              </a:rPr>
              <a:t>consectetur</a:t>
            </a:r>
            <a:endParaRPr lang="en-US" altLang="ko-KR" sz="9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688C772-E83B-4857-85EA-20BF8EAC9915}"/>
              </a:ext>
            </a:extLst>
          </p:cNvPr>
          <p:cNvSpPr/>
          <p:nvPr/>
        </p:nvSpPr>
        <p:spPr>
          <a:xfrm>
            <a:off x="927268" y="2609134"/>
            <a:ext cx="1264330" cy="3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26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335CCCD-2B56-4051-BECA-5C675EA09A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8AF68538-D4EC-4532-BE12-3D8AE28FE9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6864840D-5C28-4E97-8939-BD88582C63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E33C28-D972-4D41-BEB0-6B74134C8014}"/>
              </a:ext>
            </a:extLst>
          </p:cNvPr>
          <p:cNvSpPr txBox="1"/>
          <p:nvPr/>
        </p:nvSpPr>
        <p:spPr>
          <a:xfrm>
            <a:off x="8445610" y="1894395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53B22EE-E8F5-4294-B2E7-4C4E4971AB14}"/>
              </a:ext>
            </a:extLst>
          </p:cNvPr>
          <p:cNvSpPr/>
          <p:nvPr/>
        </p:nvSpPr>
        <p:spPr>
          <a:xfrm>
            <a:off x="8445609" y="1594685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5CEE87-04C7-4BAA-AB17-6221EAC5C65A}"/>
              </a:ext>
            </a:extLst>
          </p:cNvPr>
          <p:cNvSpPr txBox="1"/>
          <p:nvPr/>
        </p:nvSpPr>
        <p:spPr>
          <a:xfrm>
            <a:off x="8445610" y="3539341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3D8B4A-94BF-478C-9723-07EB612626D7}"/>
              </a:ext>
            </a:extLst>
          </p:cNvPr>
          <p:cNvSpPr/>
          <p:nvPr/>
        </p:nvSpPr>
        <p:spPr>
          <a:xfrm>
            <a:off x="8445609" y="3239631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1E90F9-4679-4914-BBB8-D0C6E64F8B47}"/>
              </a:ext>
            </a:extLst>
          </p:cNvPr>
          <p:cNvSpPr txBox="1"/>
          <p:nvPr/>
        </p:nvSpPr>
        <p:spPr>
          <a:xfrm>
            <a:off x="8445610" y="5184287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00BE583-14D0-4058-910D-05842BF562F4}"/>
              </a:ext>
            </a:extLst>
          </p:cNvPr>
          <p:cNvSpPr/>
          <p:nvPr/>
        </p:nvSpPr>
        <p:spPr>
          <a:xfrm>
            <a:off x="8445609" y="4884577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C45863-DF2B-4563-BCFF-580EAC2345F9}"/>
              </a:ext>
            </a:extLst>
          </p:cNvPr>
          <p:cNvSpPr txBox="1"/>
          <p:nvPr/>
        </p:nvSpPr>
        <p:spPr>
          <a:xfrm>
            <a:off x="1218945" y="3218409"/>
            <a:ext cx="3917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Lorem ipsum dolor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CB877F-E633-4679-AF1E-5D27622ADDF2}"/>
              </a:ext>
            </a:extLst>
          </p:cNvPr>
          <p:cNvSpPr txBox="1"/>
          <p:nvPr/>
        </p:nvSpPr>
        <p:spPr>
          <a:xfrm>
            <a:off x="1218945" y="3639962"/>
            <a:ext cx="39067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FB6DFE1-44EA-4BA1-B9D0-828D850628B7}"/>
              </a:ext>
            </a:extLst>
          </p:cNvPr>
          <p:cNvSpPr/>
          <p:nvPr/>
        </p:nvSpPr>
        <p:spPr>
          <a:xfrm>
            <a:off x="1218945" y="2897575"/>
            <a:ext cx="1264330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8B68ED6-CA69-4334-B4ED-6992EFE08906}"/>
              </a:ext>
            </a:extLst>
          </p:cNvPr>
          <p:cNvSpPr/>
          <p:nvPr/>
        </p:nvSpPr>
        <p:spPr>
          <a:xfrm>
            <a:off x="1218945" y="4435841"/>
            <a:ext cx="1264330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535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7E13334-D826-4070-93D4-376157B103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CA0315A-7F0E-44A5-BA06-99A620D873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9394558-87F0-41D8-868B-C951E583A9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8A64A48-A6A1-4326-9387-E189D90F68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3E0015-8E91-433C-8AE7-A3E7E60D1957}"/>
              </a:ext>
            </a:extLst>
          </p:cNvPr>
          <p:cNvSpPr txBox="1"/>
          <p:nvPr/>
        </p:nvSpPr>
        <p:spPr>
          <a:xfrm>
            <a:off x="2758689" y="3099713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0273AE4-B579-4CE5-BF9C-F33D83D42C93}"/>
              </a:ext>
            </a:extLst>
          </p:cNvPr>
          <p:cNvSpPr/>
          <p:nvPr/>
        </p:nvSpPr>
        <p:spPr>
          <a:xfrm>
            <a:off x="2758688" y="2736851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43BEB-D9C2-41F9-9CC7-8008ED07F9A1}"/>
              </a:ext>
            </a:extLst>
          </p:cNvPr>
          <p:cNvSpPr txBox="1"/>
          <p:nvPr/>
        </p:nvSpPr>
        <p:spPr>
          <a:xfrm>
            <a:off x="8216060" y="3099713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1263FEC-7ECD-4910-A757-DDA4348165A9}"/>
              </a:ext>
            </a:extLst>
          </p:cNvPr>
          <p:cNvSpPr/>
          <p:nvPr/>
        </p:nvSpPr>
        <p:spPr>
          <a:xfrm>
            <a:off x="8216059" y="2736851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99BA63-3209-46BA-AD9E-C289C6CB4B18}"/>
              </a:ext>
            </a:extLst>
          </p:cNvPr>
          <p:cNvSpPr txBox="1"/>
          <p:nvPr/>
        </p:nvSpPr>
        <p:spPr>
          <a:xfrm>
            <a:off x="2758689" y="5476885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EB23998-8C62-416A-BAFB-ACB9EA5AFCCF}"/>
              </a:ext>
            </a:extLst>
          </p:cNvPr>
          <p:cNvSpPr/>
          <p:nvPr/>
        </p:nvSpPr>
        <p:spPr>
          <a:xfrm>
            <a:off x="2758688" y="5114023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820696-7538-49B9-8458-85FF70953F0F}"/>
              </a:ext>
            </a:extLst>
          </p:cNvPr>
          <p:cNvSpPr txBox="1"/>
          <p:nvPr/>
        </p:nvSpPr>
        <p:spPr>
          <a:xfrm>
            <a:off x="8216060" y="5476885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0900CAF-8523-4045-9A68-1E8F52DB8CED}"/>
              </a:ext>
            </a:extLst>
          </p:cNvPr>
          <p:cNvSpPr/>
          <p:nvPr/>
        </p:nvSpPr>
        <p:spPr>
          <a:xfrm>
            <a:off x="8216059" y="5114023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158379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257103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084051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1967967"/>
            <a:ext cx="1027384" cy="1170074"/>
            <a:chOff x="6830083" y="5571172"/>
            <a:chExt cx="342900" cy="390525"/>
          </a:xfrm>
          <a:solidFill>
            <a:srgbClr val="00C57E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C5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C5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C5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9A8C9446-312B-4B58-AD94-C8F764C91199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8558A5B2-02EA-4B93-859C-3E4BF4C0219A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C309C346-462B-4711-9280-7E006745DAA2}"/>
              </a:ext>
            </a:extLst>
          </p:cNvPr>
          <p:cNvSpPr txBox="1"/>
          <p:nvPr/>
        </p:nvSpPr>
        <p:spPr>
          <a:xfrm>
            <a:off x="5563936" y="2776605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76AF698-3E77-43AC-AB0C-188FBBE0CBED}"/>
              </a:ext>
            </a:extLst>
          </p:cNvPr>
          <p:cNvSpPr/>
          <p:nvPr/>
        </p:nvSpPr>
        <p:spPr>
          <a:xfrm>
            <a:off x="4689867" y="233885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CC12653-3F13-4442-BEE8-49A25FCA594A}"/>
              </a:ext>
            </a:extLst>
          </p:cNvPr>
          <p:cNvSpPr/>
          <p:nvPr/>
        </p:nvSpPr>
        <p:spPr>
          <a:xfrm>
            <a:off x="5543942" y="2438044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C22B4B-823F-4973-BC6A-E4BAA9E84FC1}"/>
              </a:ext>
            </a:extLst>
          </p:cNvPr>
          <p:cNvSpPr txBox="1"/>
          <p:nvPr/>
        </p:nvSpPr>
        <p:spPr>
          <a:xfrm>
            <a:off x="5563936" y="3970520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9D78636-B0BE-457D-AD74-86FD555CCC39}"/>
              </a:ext>
            </a:extLst>
          </p:cNvPr>
          <p:cNvSpPr/>
          <p:nvPr/>
        </p:nvSpPr>
        <p:spPr>
          <a:xfrm>
            <a:off x="4689867" y="3532767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02.</a:t>
            </a:r>
            <a:endParaRPr lang="ko-KR" altLang="en-US" sz="2800" b="1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60F92ED-598A-4E29-B9FA-2816BD4D1174}"/>
              </a:ext>
            </a:extLst>
          </p:cNvPr>
          <p:cNvSpPr/>
          <p:nvPr/>
        </p:nvSpPr>
        <p:spPr>
          <a:xfrm>
            <a:off x="5543942" y="3631959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473085F-947E-4749-BDD7-DA277AE75332}"/>
              </a:ext>
            </a:extLst>
          </p:cNvPr>
          <p:cNvSpPr txBox="1"/>
          <p:nvPr/>
        </p:nvSpPr>
        <p:spPr>
          <a:xfrm>
            <a:off x="5563936" y="5164435"/>
            <a:ext cx="585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C523CB0-79F5-4EFC-9D36-54E47845B5D3}"/>
              </a:ext>
            </a:extLst>
          </p:cNvPr>
          <p:cNvSpPr/>
          <p:nvPr/>
        </p:nvSpPr>
        <p:spPr>
          <a:xfrm>
            <a:off x="4689867" y="472668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03.</a:t>
            </a:r>
            <a:endParaRPr lang="ko-KR" altLang="en-US" sz="2800" b="1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3974296-F80D-4FE8-8252-61B5D2D47AFF}"/>
              </a:ext>
            </a:extLst>
          </p:cNvPr>
          <p:cNvSpPr/>
          <p:nvPr/>
        </p:nvSpPr>
        <p:spPr>
          <a:xfrm>
            <a:off x="5543942" y="4825874"/>
            <a:ext cx="5873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08048B2-193C-457F-837F-F4F49FD2A5F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4CDB9A-ABC4-484F-A08A-E3A756E4BFA1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ko-KR" altLang="en-US" sz="11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8EAC557E-33A1-4CED-85DF-91603927D1D4}"/>
              </a:ext>
            </a:extLst>
          </p:cNvPr>
          <p:cNvSpPr/>
          <p:nvPr/>
        </p:nvSpPr>
        <p:spPr>
          <a:xfrm>
            <a:off x="3954689" y="2534694"/>
            <a:ext cx="131536" cy="131536"/>
          </a:xfrm>
          <a:prstGeom prst="ellipse">
            <a:avLst/>
          </a:prstGeom>
          <a:solidFill>
            <a:srgbClr val="0AC8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459E4344-99CC-4690-BEC4-427F9D1769FD}"/>
              </a:ext>
            </a:extLst>
          </p:cNvPr>
          <p:cNvSpPr/>
          <p:nvPr/>
        </p:nvSpPr>
        <p:spPr>
          <a:xfrm>
            <a:off x="3954689" y="3728609"/>
            <a:ext cx="131536" cy="131536"/>
          </a:xfrm>
          <a:prstGeom prst="ellipse">
            <a:avLst/>
          </a:prstGeom>
          <a:solidFill>
            <a:srgbClr val="0AC8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E96245A3-D867-458C-BD30-D07419E9AAE4}"/>
              </a:ext>
            </a:extLst>
          </p:cNvPr>
          <p:cNvSpPr/>
          <p:nvPr/>
        </p:nvSpPr>
        <p:spPr>
          <a:xfrm>
            <a:off x="3954689" y="4922524"/>
            <a:ext cx="131536" cy="131536"/>
          </a:xfrm>
          <a:prstGeom prst="ellipse">
            <a:avLst/>
          </a:prstGeom>
          <a:solidFill>
            <a:srgbClr val="0AC8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8B6C68-118F-4EF4-9DD4-5E5752F48700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5835B-15AC-4290-8E6E-F99C169F3A70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779E48-5575-4998-B1EE-3A8192F7606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4DC1A3-A62D-408F-8D4D-6692A0726E9A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5D920DD7-8EF6-4D0C-A769-03BAEC530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582" y="1839885"/>
            <a:ext cx="2215641" cy="438311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842F2CD-CEF1-4D41-8835-DDF0DB486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49635" y="1839885"/>
            <a:ext cx="2215641" cy="4383115"/>
          </a:xfrm>
          <a:prstGeom prst="rect">
            <a:avLst/>
          </a:prstGeom>
        </p:spPr>
      </p:pic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9969259-ED4C-45B2-88EC-DED3B78B6C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D22190D-3CB2-4335-94DF-3435AC9300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BA51F6-BD30-4183-BEEE-F4BE3E38A8E6}"/>
              </a:ext>
            </a:extLst>
          </p:cNvPr>
          <p:cNvSpPr txBox="1"/>
          <p:nvPr/>
        </p:nvSpPr>
        <p:spPr>
          <a:xfrm>
            <a:off x="6818705" y="3014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Tablet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2E70D-92AF-467A-84FB-2BF829D0968A}"/>
              </a:ext>
            </a:extLst>
          </p:cNvPr>
          <p:cNvSpPr txBox="1"/>
          <p:nvPr/>
        </p:nvSpPr>
        <p:spPr>
          <a:xfrm>
            <a:off x="6818705" y="4092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5A55A1-A0F1-4FC3-8661-B2129777F926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3F3EF5-30F1-4EE2-B741-91779D95039D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D48F5CD9-72CB-4040-A040-E1259CEA2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6359" y="1173274"/>
            <a:ext cx="3897088" cy="5358496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782D6BC-DA12-4897-8A54-5BB1454414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054B00-2EEA-4376-B62E-06D6863C0B57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6561F-11DB-4958-AF0D-57059BCBEDBA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231CE-564F-456C-A6AC-B91140F20CDA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32C9C3-AFA2-428E-B102-1E30BAA70117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48ADCB14-D0B1-4CEF-A2A4-56753F432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732" y="1295460"/>
            <a:ext cx="6572250" cy="523875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FCC1D1E-D3E3-4A32-BCFB-59DDBA987C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243148" y="2766719"/>
            <a:ext cx="5705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dirty="0">
                <a:solidFill>
                  <a:srgbClr val="00C57E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3614843" y="3571896"/>
            <a:ext cx="496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Etiam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mi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lacinia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08048B2-193C-457F-837F-F4F49FD2A5F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Agenda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4CDB9A-ABC4-484F-A08A-E3A756E4BFA1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ko-KR" altLang="en-US" sz="11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0DBD05-B94A-45A2-9F9B-E22C0FDF4D6A}"/>
              </a:ext>
            </a:extLst>
          </p:cNvPr>
          <p:cNvSpPr txBox="1"/>
          <p:nvPr/>
        </p:nvSpPr>
        <p:spPr>
          <a:xfrm>
            <a:off x="1110542" y="2313083"/>
            <a:ext cx="2731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4AEA907-8AE2-46E2-90CD-B39A8CA35E5C}"/>
              </a:ext>
            </a:extLst>
          </p:cNvPr>
          <p:cNvSpPr/>
          <p:nvPr/>
        </p:nvSpPr>
        <p:spPr>
          <a:xfrm>
            <a:off x="1110542" y="1843552"/>
            <a:ext cx="92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AC8C3"/>
                </a:solidFill>
              </a:rPr>
              <a:t>01.</a:t>
            </a:r>
            <a:endParaRPr lang="ko-KR" altLang="en-US" sz="2800" b="1" dirty="0">
              <a:solidFill>
                <a:srgbClr val="0AC8C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B84316D-E2F5-4BA3-9608-35AF6A9E86E2}"/>
              </a:ext>
            </a:extLst>
          </p:cNvPr>
          <p:cNvSpPr/>
          <p:nvPr/>
        </p:nvSpPr>
        <p:spPr>
          <a:xfrm>
            <a:off x="1718382" y="2004811"/>
            <a:ext cx="2124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DEDD881-58A5-496C-83D2-72A3880495C6}"/>
              </a:ext>
            </a:extLst>
          </p:cNvPr>
          <p:cNvSpPr txBox="1"/>
          <p:nvPr/>
        </p:nvSpPr>
        <p:spPr>
          <a:xfrm>
            <a:off x="4634792" y="2313083"/>
            <a:ext cx="2731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6515AF6-84E4-47AF-8E33-4083CBF37E7D}"/>
              </a:ext>
            </a:extLst>
          </p:cNvPr>
          <p:cNvSpPr/>
          <p:nvPr/>
        </p:nvSpPr>
        <p:spPr>
          <a:xfrm>
            <a:off x="4634792" y="1843552"/>
            <a:ext cx="92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AC8C3"/>
                </a:solidFill>
              </a:rPr>
              <a:t>02.</a:t>
            </a:r>
            <a:endParaRPr lang="ko-KR" altLang="en-US" sz="2800" b="1" dirty="0">
              <a:solidFill>
                <a:srgbClr val="0AC8C3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7F50355-9750-4E17-B69C-FE62E57EDFD5}"/>
              </a:ext>
            </a:extLst>
          </p:cNvPr>
          <p:cNvSpPr/>
          <p:nvPr/>
        </p:nvSpPr>
        <p:spPr>
          <a:xfrm>
            <a:off x="5242632" y="2004811"/>
            <a:ext cx="2124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91F869C-1ED3-439C-9191-EA370CC31B0E}"/>
              </a:ext>
            </a:extLst>
          </p:cNvPr>
          <p:cNvSpPr txBox="1"/>
          <p:nvPr/>
        </p:nvSpPr>
        <p:spPr>
          <a:xfrm>
            <a:off x="8349542" y="2313083"/>
            <a:ext cx="2731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1D52AB1D-BBC7-462A-B475-1A20917D2F2A}"/>
              </a:ext>
            </a:extLst>
          </p:cNvPr>
          <p:cNvSpPr/>
          <p:nvPr/>
        </p:nvSpPr>
        <p:spPr>
          <a:xfrm>
            <a:off x="8349542" y="1843552"/>
            <a:ext cx="92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AC8C3"/>
                </a:solidFill>
              </a:rPr>
              <a:t>03.</a:t>
            </a:r>
            <a:endParaRPr lang="ko-KR" altLang="en-US" sz="2800" b="1" dirty="0">
              <a:solidFill>
                <a:srgbClr val="0AC8C3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A08742A-5CA2-4F61-B5D9-47497E376BA2}"/>
              </a:ext>
            </a:extLst>
          </p:cNvPr>
          <p:cNvSpPr/>
          <p:nvPr/>
        </p:nvSpPr>
        <p:spPr>
          <a:xfrm>
            <a:off x="8957382" y="2004811"/>
            <a:ext cx="2124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7993026-1325-4FDB-B102-689CC1FCFC8B}"/>
              </a:ext>
            </a:extLst>
          </p:cNvPr>
          <p:cNvSpPr txBox="1"/>
          <p:nvPr/>
        </p:nvSpPr>
        <p:spPr>
          <a:xfrm>
            <a:off x="1110542" y="4541933"/>
            <a:ext cx="2731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E0B8A705-D784-487F-A63C-97D31D32A0AA}"/>
              </a:ext>
            </a:extLst>
          </p:cNvPr>
          <p:cNvSpPr/>
          <p:nvPr/>
        </p:nvSpPr>
        <p:spPr>
          <a:xfrm>
            <a:off x="1110542" y="4072402"/>
            <a:ext cx="92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AC8C3"/>
                </a:solidFill>
              </a:rPr>
              <a:t>04.</a:t>
            </a:r>
            <a:endParaRPr lang="ko-KR" altLang="en-US" sz="2800" b="1" dirty="0">
              <a:solidFill>
                <a:srgbClr val="0AC8C3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C74992D-E12A-46C2-B5D2-BA54C0FB375D}"/>
              </a:ext>
            </a:extLst>
          </p:cNvPr>
          <p:cNvSpPr/>
          <p:nvPr/>
        </p:nvSpPr>
        <p:spPr>
          <a:xfrm>
            <a:off x="1718382" y="4233661"/>
            <a:ext cx="2124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1C8CA51-236E-4BD3-B519-62412ABE8FA1}"/>
              </a:ext>
            </a:extLst>
          </p:cNvPr>
          <p:cNvSpPr txBox="1"/>
          <p:nvPr/>
        </p:nvSpPr>
        <p:spPr>
          <a:xfrm>
            <a:off x="4634792" y="4541933"/>
            <a:ext cx="2731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B5FB1110-64EF-4B35-A09D-C95A9006CB02}"/>
              </a:ext>
            </a:extLst>
          </p:cNvPr>
          <p:cNvSpPr/>
          <p:nvPr/>
        </p:nvSpPr>
        <p:spPr>
          <a:xfrm>
            <a:off x="4634792" y="4072402"/>
            <a:ext cx="92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AC8C3"/>
                </a:solidFill>
              </a:rPr>
              <a:t>05.</a:t>
            </a:r>
            <a:endParaRPr lang="ko-KR" altLang="en-US" sz="2800" b="1" dirty="0">
              <a:solidFill>
                <a:srgbClr val="0AC8C3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D826B106-19A0-42E0-8C68-92F90AF01B38}"/>
              </a:ext>
            </a:extLst>
          </p:cNvPr>
          <p:cNvSpPr/>
          <p:nvPr/>
        </p:nvSpPr>
        <p:spPr>
          <a:xfrm>
            <a:off x="5242632" y="4233661"/>
            <a:ext cx="2124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D217F0-F7D0-49A2-B0BC-B6AA552011F3}"/>
              </a:ext>
            </a:extLst>
          </p:cNvPr>
          <p:cNvSpPr txBox="1"/>
          <p:nvPr/>
        </p:nvSpPr>
        <p:spPr>
          <a:xfrm>
            <a:off x="8349542" y="4541933"/>
            <a:ext cx="2731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Ut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DAABC317-8CCA-4FE7-BC34-B5D942842E38}"/>
              </a:ext>
            </a:extLst>
          </p:cNvPr>
          <p:cNvSpPr/>
          <p:nvPr/>
        </p:nvSpPr>
        <p:spPr>
          <a:xfrm>
            <a:off x="8349542" y="4072402"/>
            <a:ext cx="929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AC8C3"/>
                </a:solidFill>
              </a:rPr>
              <a:t>06.</a:t>
            </a:r>
            <a:endParaRPr lang="ko-KR" altLang="en-US" sz="2800" b="1" dirty="0">
              <a:solidFill>
                <a:srgbClr val="0AC8C3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3702257-1A0E-4A01-8026-1F7D801F23CB}"/>
              </a:ext>
            </a:extLst>
          </p:cNvPr>
          <p:cNvSpPr/>
          <p:nvPr/>
        </p:nvSpPr>
        <p:spPr>
          <a:xfrm>
            <a:off x="8957382" y="4233661"/>
            <a:ext cx="2124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3101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6FFF15D-9DC2-488E-984B-F168EB4250F5}"/>
              </a:ext>
            </a:extLst>
          </p:cNvPr>
          <p:cNvSpPr txBox="1"/>
          <p:nvPr/>
        </p:nvSpPr>
        <p:spPr>
          <a:xfrm>
            <a:off x="795843" y="2957841"/>
            <a:ext cx="3917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1A1C02-CA8A-4F75-824F-0E92E4E4F4D0}"/>
              </a:ext>
            </a:extLst>
          </p:cNvPr>
          <p:cNvSpPr txBox="1"/>
          <p:nvPr/>
        </p:nvSpPr>
        <p:spPr>
          <a:xfrm>
            <a:off x="795843" y="3379394"/>
            <a:ext cx="39067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4B63F70-D401-4708-9147-154980DBD976}"/>
              </a:ext>
            </a:extLst>
          </p:cNvPr>
          <p:cNvSpPr/>
          <p:nvPr/>
        </p:nvSpPr>
        <p:spPr>
          <a:xfrm>
            <a:off x="795843" y="2637007"/>
            <a:ext cx="1264330" cy="4571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CD52FF7-3C29-45FB-9A9D-06CCB8C69B91}"/>
              </a:ext>
            </a:extLst>
          </p:cNvPr>
          <p:cNvSpPr/>
          <p:nvPr/>
        </p:nvSpPr>
        <p:spPr>
          <a:xfrm>
            <a:off x="795843" y="4175273"/>
            <a:ext cx="1264330" cy="4571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3978D3-4E53-42C9-B8E3-2FB33E04EE5B}"/>
              </a:ext>
            </a:extLst>
          </p:cNvPr>
          <p:cNvSpPr txBox="1"/>
          <p:nvPr/>
        </p:nvSpPr>
        <p:spPr>
          <a:xfrm>
            <a:off x="8508495" y="4941244"/>
            <a:ext cx="29188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 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02C996-F035-43DB-96FD-388CF4E1B5F8}"/>
              </a:ext>
            </a:extLst>
          </p:cNvPr>
          <p:cNvSpPr/>
          <p:nvPr/>
        </p:nvSpPr>
        <p:spPr>
          <a:xfrm>
            <a:off x="8508495" y="4578382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8" name="원형: 비어 있음 17">
            <a:extLst>
              <a:ext uri="{FF2B5EF4-FFF2-40B4-BE49-F238E27FC236}">
                <a16:creationId xmlns:a16="http://schemas.microsoft.com/office/drawing/2014/main" id="{DA8B4918-5CFD-4438-A889-785F621CBC11}"/>
              </a:ext>
            </a:extLst>
          </p:cNvPr>
          <p:cNvSpPr/>
          <p:nvPr/>
        </p:nvSpPr>
        <p:spPr>
          <a:xfrm>
            <a:off x="7860342" y="4001607"/>
            <a:ext cx="648153" cy="648153"/>
          </a:xfrm>
          <a:prstGeom prst="donut">
            <a:avLst>
              <a:gd name="adj" fmla="val 2500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4909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D55D1A2-C30D-4D3A-9A74-8924AD07E518}"/>
              </a:ext>
            </a:extLst>
          </p:cNvPr>
          <p:cNvSpPr txBox="1"/>
          <p:nvPr/>
        </p:nvSpPr>
        <p:spPr>
          <a:xfrm>
            <a:off x="1263310" y="2091069"/>
            <a:ext cx="465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A0E1D0-8D5D-4EB2-A16B-2C254319856A}"/>
              </a:ext>
            </a:extLst>
          </p:cNvPr>
          <p:cNvSpPr txBox="1"/>
          <p:nvPr/>
        </p:nvSpPr>
        <p:spPr>
          <a:xfrm>
            <a:off x="1263310" y="2512622"/>
            <a:ext cx="4641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95213EB-E163-4DC9-A958-3CB624CD2CEA}"/>
              </a:ext>
            </a:extLst>
          </p:cNvPr>
          <p:cNvSpPr/>
          <p:nvPr/>
        </p:nvSpPr>
        <p:spPr>
          <a:xfrm>
            <a:off x="1263310" y="1770235"/>
            <a:ext cx="1260000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9CF79E8-C801-43D1-B6DD-8DE75AB70F24}"/>
              </a:ext>
            </a:extLst>
          </p:cNvPr>
          <p:cNvSpPr/>
          <p:nvPr/>
        </p:nvSpPr>
        <p:spPr>
          <a:xfrm>
            <a:off x="1263310" y="3308501"/>
            <a:ext cx="1260000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B4CD0C-1185-4C57-9506-F50389E9396C}"/>
              </a:ext>
            </a:extLst>
          </p:cNvPr>
          <p:cNvSpPr txBox="1"/>
          <p:nvPr/>
        </p:nvSpPr>
        <p:spPr>
          <a:xfrm>
            <a:off x="1263311" y="47825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AF16170-767D-46DF-AC1B-28B118418D5F}"/>
              </a:ext>
            </a:extLst>
          </p:cNvPr>
          <p:cNvSpPr/>
          <p:nvPr/>
        </p:nvSpPr>
        <p:spPr>
          <a:xfrm>
            <a:off x="1263310" y="44346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E9F0340-D985-4909-9622-2E561CB80743}"/>
              </a:ext>
            </a:extLst>
          </p:cNvPr>
          <p:cNvSpPr/>
          <p:nvPr/>
        </p:nvSpPr>
        <p:spPr>
          <a:xfrm>
            <a:off x="1263310" y="39144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EEC507-A1F4-4C1E-806A-82A6FE207DD6}"/>
              </a:ext>
            </a:extLst>
          </p:cNvPr>
          <p:cNvSpPr txBox="1"/>
          <p:nvPr/>
        </p:nvSpPr>
        <p:spPr>
          <a:xfrm>
            <a:off x="3473111" y="47825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4086DF4-0972-4B0C-8017-1588111D4C65}"/>
              </a:ext>
            </a:extLst>
          </p:cNvPr>
          <p:cNvSpPr/>
          <p:nvPr/>
        </p:nvSpPr>
        <p:spPr>
          <a:xfrm>
            <a:off x="3473110" y="44346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6EDB5EC-E7FC-4A01-9118-39FF1D14427C}"/>
              </a:ext>
            </a:extLst>
          </p:cNvPr>
          <p:cNvSpPr/>
          <p:nvPr/>
        </p:nvSpPr>
        <p:spPr>
          <a:xfrm>
            <a:off x="3473110" y="39144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28E90C-A720-4C47-89B1-68673735AB98}"/>
              </a:ext>
            </a:extLst>
          </p:cNvPr>
          <p:cNvSpPr txBox="1"/>
          <p:nvPr/>
        </p:nvSpPr>
        <p:spPr>
          <a:xfrm>
            <a:off x="5682911" y="47825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30D1540-3E31-409B-92A5-CFFC47D993AE}"/>
              </a:ext>
            </a:extLst>
          </p:cNvPr>
          <p:cNvSpPr/>
          <p:nvPr/>
        </p:nvSpPr>
        <p:spPr>
          <a:xfrm>
            <a:off x="5682910" y="44346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F3CF676-181A-4D58-BEA0-2F91979957D3}"/>
              </a:ext>
            </a:extLst>
          </p:cNvPr>
          <p:cNvSpPr/>
          <p:nvPr/>
        </p:nvSpPr>
        <p:spPr>
          <a:xfrm>
            <a:off x="5682910" y="39144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CF7BDC-8B93-409F-A7B8-5839F69D6198}"/>
              </a:ext>
            </a:extLst>
          </p:cNvPr>
          <p:cNvSpPr txBox="1"/>
          <p:nvPr/>
        </p:nvSpPr>
        <p:spPr>
          <a:xfrm>
            <a:off x="7892711" y="4782538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EDBB12A-6171-4BC4-9FDE-C205F9B5F8E2}"/>
              </a:ext>
            </a:extLst>
          </p:cNvPr>
          <p:cNvSpPr/>
          <p:nvPr/>
        </p:nvSpPr>
        <p:spPr>
          <a:xfrm>
            <a:off x="7892710" y="4434637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2A20508-9AE1-410A-84F0-290CBD043D91}"/>
              </a:ext>
            </a:extLst>
          </p:cNvPr>
          <p:cNvSpPr/>
          <p:nvPr/>
        </p:nvSpPr>
        <p:spPr>
          <a:xfrm>
            <a:off x="7892710" y="391449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이등변 삼각형 60">
            <a:extLst>
              <a:ext uri="{FF2B5EF4-FFF2-40B4-BE49-F238E27FC236}">
                <a16:creationId xmlns:a16="http://schemas.microsoft.com/office/drawing/2014/main" id="{2102B33D-FBC7-4BDF-AE52-485CA9B9B396}"/>
              </a:ext>
            </a:extLst>
          </p:cNvPr>
          <p:cNvSpPr/>
          <p:nvPr/>
        </p:nvSpPr>
        <p:spPr>
          <a:xfrm rot="5400000" flipH="1" flipV="1">
            <a:off x="2074816" y="4265484"/>
            <a:ext cx="109541" cy="309563"/>
          </a:xfrm>
          <a:prstGeom prst="triangle">
            <a:avLst/>
          </a:prstGeom>
          <a:solidFill>
            <a:srgbClr val="7CD7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이등변 삼각형 63">
            <a:extLst>
              <a:ext uri="{FF2B5EF4-FFF2-40B4-BE49-F238E27FC236}">
                <a16:creationId xmlns:a16="http://schemas.microsoft.com/office/drawing/2014/main" id="{82813B9A-4264-401A-8C85-9E8A6FF53998}"/>
              </a:ext>
            </a:extLst>
          </p:cNvPr>
          <p:cNvSpPr/>
          <p:nvPr/>
        </p:nvSpPr>
        <p:spPr>
          <a:xfrm rot="5400000" flipH="1" flipV="1">
            <a:off x="5124322" y="4265484"/>
            <a:ext cx="109541" cy="309563"/>
          </a:xfrm>
          <a:prstGeom prst="triangle">
            <a:avLst/>
          </a:prstGeom>
          <a:solidFill>
            <a:srgbClr val="00C5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7" name="이등변 삼각형 66">
            <a:extLst>
              <a:ext uri="{FF2B5EF4-FFF2-40B4-BE49-F238E27FC236}">
                <a16:creationId xmlns:a16="http://schemas.microsoft.com/office/drawing/2014/main" id="{FF042DE5-E445-46DD-BD77-E350A0C1B48F}"/>
              </a:ext>
            </a:extLst>
          </p:cNvPr>
          <p:cNvSpPr/>
          <p:nvPr/>
        </p:nvSpPr>
        <p:spPr>
          <a:xfrm rot="5400000" flipH="1" flipV="1">
            <a:off x="8171820" y="4265484"/>
            <a:ext cx="109541" cy="309563"/>
          </a:xfrm>
          <a:prstGeom prst="triangle">
            <a:avLst/>
          </a:prstGeom>
          <a:solidFill>
            <a:srgbClr val="295E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4EEFBCEE-E55D-4F55-AB5D-8F340C5A56C0}"/>
              </a:ext>
            </a:extLst>
          </p:cNvPr>
          <p:cNvCxnSpPr>
            <a:cxnSpLocks/>
          </p:cNvCxnSpPr>
          <p:nvPr/>
        </p:nvCxnSpPr>
        <p:spPr>
          <a:xfrm>
            <a:off x="2284242" y="3813506"/>
            <a:ext cx="126" cy="661530"/>
          </a:xfrm>
          <a:prstGeom prst="line">
            <a:avLst/>
          </a:prstGeom>
          <a:ln w="28575">
            <a:solidFill>
              <a:srgbClr val="7CD7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7EBFC1D7-BDF7-465A-8CB4-47AD0A2B9B80}"/>
              </a:ext>
            </a:extLst>
          </p:cNvPr>
          <p:cNvCxnSpPr>
            <a:cxnSpLocks/>
          </p:cNvCxnSpPr>
          <p:nvPr/>
        </p:nvCxnSpPr>
        <p:spPr>
          <a:xfrm>
            <a:off x="5333748" y="3813506"/>
            <a:ext cx="126" cy="661530"/>
          </a:xfrm>
          <a:prstGeom prst="line">
            <a:avLst/>
          </a:prstGeom>
          <a:ln w="28575">
            <a:solidFill>
              <a:srgbClr val="00C5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7C689195-A27C-4CA8-BE24-D1839DA94CD4}"/>
              </a:ext>
            </a:extLst>
          </p:cNvPr>
          <p:cNvCxnSpPr>
            <a:cxnSpLocks/>
          </p:cNvCxnSpPr>
          <p:nvPr/>
        </p:nvCxnSpPr>
        <p:spPr>
          <a:xfrm>
            <a:off x="8381246" y="3813506"/>
            <a:ext cx="126" cy="661530"/>
          </a:xfrm>
          <a:prstGeom prst="line">
            <a:avLst/>
          </a:prstGeom>
          <a:ln w="28575">
            <a:solidFill>
              <a:srgbClr val="295E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B15088E3-B28B-448B-838F-0F54FCD3089A}"/>
              </a:ext>
            </a:extLst>
          </p:cNvPr>
          <p:cNvCxnSpPr>
            <a:cxnSpLocks/>
          </p:cNvCxnSpPr>
          <p:nvPr/>
        </p:nvCxnSpPr>
        <p:spPr>
          <a:xfrm>
            <a:off x="11429748" y="3813506"/>
            <a:ext cx="126" cy="661530"/>
          </a:xfrm>
          <a:prstGeom prst="line">
            <a:avLst/>
          </a:prstGeom>
          <a:ln w="28575">
            <a:solidFill>
              <a:srgbClr val="0913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이등변 삼각형 69">
            <a:extLst>
              <a:ext uri="{FF2B5EF4-FFF2-40B4-BE49-F238E27FC236}">
                <a16:creationId xmlns:a16="http://schemas.microsoft.com/office/drawing/2014/main" id="{C6E288BE-E004-4A25-AABA-DE1E20A9B03B}"/>
              </a:ext>
            </a:extLst>
          </p:cNvPr>
          <p:cNvSpPr/>
          <p:nvPr/>
        </p:nvSpPr>
        <p:spPr>
          <a:xfrm rot="5400000" flipH="1" flipV="1">
            <a:off x="11220322" y="4265484"/>
            <a:ext cx="109541" cy="309563"/>
          </a:xfrm>
          <a:prstGeom prst="triangle">
            <a:avLst/>
          </a:prstGeom>
          <a:solidFill>
            <a:srgbClr val="0913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A606EEAF-676A-456A-8285-81CD85665AB4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762000" y="1428750"/>
            <a:ext cx="126" cy="2000250"/>
          </a:xfrm>
          <a:prstGeom prst="line">
            <a:avLst/>
          </a:prstGeom>
          <a:ln w="28575">
            <a:solidFill>
              <a:srgbClr val="99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821343EE-B779-4B75-B8CF-AA5553D6D878}"/>
              </a:ext>
            </a:extLst>
          </p:cNvPr>
          <p:cNvSpPr/>
          <p:nvPr/>
        </p:nvSpPr>
        <p:spPr>
          <a:xfrm rot="5400000">
            <a:off x="862011" y="1328739"/>
            <a:ext cx="109541" cy="309563"/>
          </a:xfrm>
          <a:prstGeom prst="triangle">
            <a:avLst/>
          </a:prstGeom>
          <a:solidFill>
            <a:srgbClr val="99FF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593E63EF-C90A-4633-8DD8-24EF4C8DCA4C}"/>
              </a:ext>
            </a:extLst>
          </p:cNvPr>
          <p:cNvCxnSpPr/>
          <p:nvPr/>
        </p:nvCxnSpPr>
        <p:spPr>
          <a:xfrm flipH="1" flipV="1">
            <a:off x="3810627" y="1428750"/>
            <a:ext cx="126" cy="2000250"/>
          </a:xfrm>
          <a:prstGeom prst="line">
            <a:avLst/>
          </a:prstGeom>
          <a:ln w="28575">
            <a:solidFill>
              <a:srgbClr val="0AC8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이등변 삼각형 48">
            <a:extLst>
              <a:ext uri="{FF2B5EF4-FFF2-40B4-BE49-F238E27FC236}">
                <a16:creationId xmlns:a16="http://schemas.microsoft.com/office/drawing/2014/main" id="{285EEDD5-AF81-45F0-9C32-03E285A36EAA}"/>
              </a:ext>
            </a:extLst>
          </p:cNvPr>
          <p:cNvSpPr/>
          <p:nvPr/>
        </p:nvSpPr>
        <p:spPr>
          <a:xfrm rot="5400000">
            <a:off x="3910638" y="1328739"/>
            <a:ext cx="109541" cy="309563"/>
          </a:xfrm>
          <a:prstGeom prst="triangle">
            <a:avLst/>
          </a:prstGeom>
          <a:solidFill>
            <a:srgbClr val="0AC8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A9758506-A578-476F-888C-81782FC47118}"/>
              </a:ext>
            </a:extLst>
          </p:cNvPr>
          <p:cNvCxnSpPr/>
          <p:nvPr/>
        </p:nvCxnSpPr>
        <p:spPr>
          <a:xfrm flipH="1" flipV="1">
            <a:off x="6859129" y="1428750"/>
            <a:ext cx="126" cy="2000250"/>
          </a:xfrm>
          <a:prstGeom prst="line">
            <a:avLst/>
          </a:prstGeom>
          <a:ln w="28575">
            <a:solidFill>
              <a:srgbClr val="299A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이등변 삼각형 52">
            <a:extLst>
              <a:ext uri="{FF2B5EF4-FFF2-40B4-BE49-F238E27FC236}">
                <a16:creationId xmlns:a16="http://schemas.microsoft.com/office/drawing/2014/main" id="{280280EA-9814-432C-B116-8BBF665D6C00}"/>
              </a:ext>
            </a:extLst>
          </p:cNvPr>
          <p:cNvSpPr/>
          <p:nvPr/>
        </p:nvSpPr>
        <p:spPr>
          <a:xfrm rot="5400000">
            <a:off x="6959140" y="1328739"/>
            <a:ext cx="109541" cy="309563"/>
          </a:xfrm>
          <a:prstGeom prst="triangle">
            <a:avLst/>
          </a:prstGeom>
          <a:solidFill>
            <a:srgbClr val="299AD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6123D54E-9793-4E80-A0A7-2440E9A28375}"/>
              </a:ext>
            </a:extLst>
          </p:cNvPr>
          <p:cNvCxnSpPr/>
          <p:nvPr/>
        </p:nvCxnSpPr>
        <p:spPr>
          <a:xfrm flipH="1" flipV="1">
            <a:off x="9907506" y="1428750"/>
            <a:ext cx="126" cy="2000250"/>
          </a:xfrm>
          <a:prstGeom prst="line">
            <a:avLst/>
          </a:prstGeom>
          <a:ln w="28575">
            <a:solidFill>
              <a:srgbClr val="0B33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이등변 삼각형 56">
            <a:extLst>
              <a:ext uri="{FF2B5EF4-FFF2-40B4-BE49-F238E27FC236}">
                <a16:creationId xmlns:a16="http://schemas.microsoft.com/office/drawing/2014/main" id="{0CFD6811-AAE3-4F02-B87E-0C7AA9FC1C70}"/>
              </a:ext>
            </a:extLst>
          </p:cNvPr>
          <p:cNvSpPr/>
          <p:nvPr/>
        </p:nvSpPr>
        <p:spPr>
          <a:xfrm rot="5400000">
            <a:off x="10007517" y="1328739"/>
            <a:ext cx="109541" cy="309563"/>
          </a:xfrm>
          <a:prstGeom prst="triangle">
            <a:avLst/>
          </a:prstGeom>
          <a:solidFill>
            <a:srgbClr val="0B33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66C7C8D-D5AB-401B-8DF6-6AA122A279C5}"/>
              </a:ext>
            </a:extLst>
          </p:cNvPr>
          <p:cNvSpPr/>
          <p:nvPr/>
        </p:nvSpPr>
        <p:spPr>
          <a:xfrm>
            <a:off x="0" y="3429000"/>
            <a:ext cx="1524251" cy="400110"/>
          </a:xfrm>
          <a:prstGeom prst="rect">
            <a:avLst/>
          </a:prstGeom>
          <a:solidFill>
            <a:srgbClr val="99FF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EF76103-BF28-49CE-A0C3-D124898E7894}"/>
              </a:ext>
            </a:extLst>
          </p:cNvPr>
          <p:cNvSpPr/>
          <p:nvPr/>
        </p:nvSpPr>
        <p:spPr>
          <a:xfrm>
            <a:off x="1524251" y="3429000"/>
            <a:ext cx="1524251" cy="400110"/>
          </a:xfrm>
          <a:prstGeom prst="rect">
            <a:avLst/>
          </a:prstGeom>
          <a:solidFill>
            <a:srgbClr val="7CD7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B22EBBF-88C3-4699-970C-6DFE4BB6B24E}"/>
              </a:ext>
            </a:extLst>
          </p:cNvPr>
          <p:cNvSpPr/>
          <p:nvPr/>
        </p:nvSpPr>
        <p:spPr>
          <a:xfrm>
            <a:off x="3048502" y="3429000"/>
            <a:ext cx="1524251" cy="400110"/>
          </a:xfrm>
          <a:prstGeom prst="rect">
            <a:avLst/>
          </a:prstGeom>
          <a:solidFill>
            <a:srgbClr val="0AC8C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01F0F71-342C-4DC6-AC9A-283379E9563C}"/>
              </a:ext>
            </a:extLst>
          </p:cNvPr>
          <p:cNvSpPr/>
          <p:nvPr/>
        </p:nvSpPr>
        <p:spPr>
          <a:xfrm>
            <a:off x="4574761" y="3429000"/>
            <a:ext cx="1524251" cy="400110"/>
          </a:xfrm>
          <a:prstGeom prst="rect">
            <a:avLst/>
          </a:prstGeom>
          <a:solidFill>
            <a:srgbClr val="00C57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55084B2-8824-47FE-ACD5-EC755F9206BE}"/>
              </a:ext>
            </a:extLst>
          </p:cNvPr>
          <p:cNvSpPr/>
          <p:nvPr/>
        </p:nvSpPr>
        <p:spPr>
          <a:xfrm>
            <a:off x="6097004" y="3429000"/>
            <a:ext cx="1524251" cy="400110"/>
          </a:xfrm>
          <a:prstGeom prst="rect">
            <a:avLst/>
          </a:prstGeom>
          <a:solidFill>
            <a:srgbClr val="299AD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E58E4AC-C9EB-44A4-935A-30DBEE474E51}"/>
              </a:ext>
            </a:extLst>
          </p:cNvPr>
          <p:cNvSpPr/>
          <p:nvPr/>
        </p:nvSpPr>
        <p:spPr>
          <a:xfrm>
            <a:off x="7621255" y="3429000"/>
            <a:ext cx="1524251" cy="400110"/>
          </a:xfrm>
          <a:prstGeom prst="rect">
            <a:avLst/>
          </a:prstGeom>
          <a:solidFill>
            <a:srgbClr val="295E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5707048E-D441-4632-8BA9-5FCBADD2FCD7}"/>
              </a:ext>
            </a:extLst>
          </p:cNvPr>
          <p:cNvSpPr/>
          <p:nvPr/>
        </p:nvSpPr>
        <p:spPr>
          <a:xfrm>
            <a:off x="9143498" y="3429000"/>
            <a:ext cx="1524251" cy="400110"/>
          </a:xfrm>
          <a:prstGeom prst="rect">
            <a:avLst/>
          </a:prstGeom>
          <a:solidFill>
            <a:srgbClr val="0B33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F37B174-1D0B-473D-BA7D-588BF5DA0A86}"/>
              </a:ext>
            </a:extLst>
          </p:cNvPr>
          <p:cNvSpPr/>
          <p:nvPr/>
        </p:nvSpPr>
        <p:spPr>
          <a:xfrm>
            <a:off x="10667749" y="3429000"/>
            <a:ext cx="1524251" cy="400110"/>
          </a:xfrm>
          <a:prstGeom prst="rect">
            <a:avLst/>
          </a:prstGeom>
          <a:solidFill>
            <a:srgbClr val="09132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A50EC3-4BB9-47D0-9BB3-0E62B58174CB}"/>
              </a:ext>
            </a:extLst>
          </p:cNvPr>
          <p:cNvSpPr txBox="1"/>
          <p:nvPr/>
        </p:nvSpPr>
        <p:spPr>
          <a:xfrm>
            <a:off x="1091557" y="1585916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FFC61CF-2D86-4F93-82B2-DF8DD1A1DC21}"/>
              </a:ext>
            </a:extLst>
          </p:cNvPr>
          <p:cNvSpPr/>
          <p:nvPr/>
        </p:nvSpPr>
        <p:spPr>
          <a:xfrm>
            <a:off x="1071563" y="1339910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F96688-57E6-48BD-883D-AE6C6E6B8130}"/>
              </a:ext>
            </a:extLst>
          </p:cNvPr>
          <p:cNvSpPr txBox="1"/>
          <p:nvPr/>
        </p:nvSpPr>
        <p:spPr>
          <a:xfrm>
            <a:off x="4140184" y="1585916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91E00711-ED87-4868-8985-D2DC1121DE9B}"/>
              </a:ext>
            </a:extLst>
          </p:cNvPr>
          <p:cNvSpPr/>
          <p:nvPr/>
        </p:nvSpPr>
        <p:spPr>
          <a:xfrm>
            <a:off x="4120190" y="1339910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5B7A97C-B24A-4989-A4BE-E8DCE89771C7}"/>
              </a:ext>
            </a:extLst>
          </p:cNvPr>
          <p:cNvSpPr txBox="1"/>
          <p:nvPr/>
        </p:nvSpPr>
        <p:spPr>
          <a:xfrm>
            <a:off x="7188686" y="1585916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80BCC96-A017-4937-8DAC-E645FA984E08}"/>
              </a:ext>
            </a:extLst>
          </p:cNvPr>
          <p:cNvSpPr/>
          <p:nvPr/>
        </p:nvSpPr>
        <p:spPr>
          <a:xfrm>
            <a:off x="7168692" y="1339910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B702545-4B8D-44EE-A0A4-4523D9BA99BF}"/>
              </a:ext>
            </a:extLst>
          </p:cNvPr>
          <p:cNvSpPr txBox="1"/>
          <p:nvPr/>
        </p:nvSpPr>
        <p:spPr>
          <a:xfrm>
            <a:off x="10237063" y="1585916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99CB9E18-6D9D-427C-9501-29C2E8308F30}"/>
              </a:ext>
            </a:extLst>
          </p:cNvPr>
          <p:cNvSpPr/>
          <p:nvPr/>
        </p:nvSpPr>
        <p:spPr>
          <a:xfrm>
            <a:off x="10217069" y="1339910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886C7EB-B5D3-40A1-87DC-6CF1225BDE0C}"/>
              </a:ext>
            </a:extLst>
          </p:cNvPr>
          <p:cNvSpPr txBox="1"/>
          <p:nvPr/>
        </p:nvSpPr>
        <p:spPr>
          <a:xfrm>
            <a:off x="233940" y="4533205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043CA12D-FECB-419F-A978-CD48B77C2E64}"/>
              </a:ext>
            </a:extLst>
          </p:cNvPr>
          <p:cNvSpPr/>
          <p:nvPr/>
        </p:nvSpPr>
        <p:spPr>
          <a:xfrm>
            <a:off x="228023" y="4287199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78534A3-9F62-4A7D-9378-93EF71B05426}"/>
              </a:ext>
            </a:extLst>
          </p:cNvPr>
          <p:cNvSpPr txBox="1"/>
          <p:nvPr/>
        </p:nvSpPr>
        <p:spPr>
          <a:xfrm>
            <a:off x="3284931" y="4533205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FE4C25C-3174-492D-884B-E1A90730246F}"/>
              </a:ext>
            </a:extLst>
          </p:cNvPr>
          <p:cNvSpPr/>
          <p:nvPr/>
        </p:nvSpPr>
        <p:spPr>
          <a:xfrm>
            <a:off x="3279014" y="4287199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5610804-364C-49C7-BF68-9BCB8E97C912}"/>
              </a:ext>
            </a:extLst>
          </p:cNvPr>
          <p:cNvSpPr txBox="1"/>
          <p:nvPr/>
        </p:nvSpPr>
        <p:spPr>
          <a:xfrm>
            <a:off x="6335922" y="4533205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7C147CAC-A45B-44B4-9647-CB52BC634ED5}"/>
              </a:ext>
            </a:extLst>
          </p:cNvPr>
          <p:cNvSpPr/>
          <p:nvPr/>
        </p:nvSpPr>
        <p:spPr>
          <a:xfrm>
            <a:off x="6330005" y="4287199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8FA7072-E787-4AE1-B15A-0176CA9D17B0}"/>
              </a:ext>
            </a:extLst>
          </p:cNvPr>
          <p:cNvSpPr txBox="1"/>
          <p:nvPr/>
        </p:nvSpPr>
        <p:spPr>
          <a:xfrm>
            <a:off x="9386912" y="4533205"/>
            <a:ext cx="17323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3DFA65D1-163A-4008-B9DA-D9B18AE6A353}"/>
              </a:ext>
            </a:extLst>
          </p:cNvPr>
          <p:cNvSpPr/>
          <p:nvPr/>
        </p:nvSpPr>
        <p:spPr>
          <a:xfrm>
            <a:off x="9380995" y="4287199"/>
            <a:ext cx="17383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7651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9DA5BD8-E957-49F5-AF95-45419B5D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1445" y="1212679"/>
            <a:ext cx="4324352" cy="4991866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8A9C9A4C-B23C-4DDB-95ED-54AD438A4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57408" y="1356813"/>
            <a:ext cx="352425" cy="35242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109980C-AE2C-4B75-AB08-B02EEF88F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04883" y="2451700"/>
            <a:ext cx="304800" cy="3048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2F21ABF-87EC-41E4-B1F7-24729C388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21074" y="4625393"/>
            <a:ext cx="292244" cy="35718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AA52405-2DED-4AA3-8107-06C18A32CE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54595" y="5761250"/>
            <a:ext cx="358050" cy="31995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5D5FEE3-204B-4BF8-947A-93F616981F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1132" y="4616004"/>
            <a:ext cx="263380" cy="32358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09C79DB-33BF-46E4-A1D0-D36153941E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100422" y="2437412"/>
            <a:ext cx="247650" cy="3429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373B7A6D-AC90-40B3-BA69-E5B2EF5854D1}"/>
              </a:ext>
            </a:extLst>
          </p:cNvPr>
          <p:cNvSpPr txBox="1"/>
          <p:nvPr/>
        </p:nvSpPr>
        <p:spPr>
          <a:xfrm>
            <a:off x="5024464" y="3139747"/>
            <a:ext cx="2252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cs typeface="Arial" panose="020B0604020202020204" pitchFamily="34" charset="0"/>
              </a:rPr>
              <a:t>Block Chain Title</a:t>
            </a:r>
            <a:endParaRPr lang="ko-KR" altLang="en-US" sz="2000" b="1" dirty="0"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B28F540-C87B-4DD6-8D06-156A19C7A4D7}"/>
              </a:ext>
            </a:extLst>
          </p:cNvPr>
          <p:cNvSpPr txBox="1"/>
          <p:nvPr/>
        </p:nvSpPr>
        <p:spPr>
          <a:xfrm>
            <a:off x="5024464" y="3561300"/>
            <a:ext cx="22462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09C8752-8251-474F-9D89-AC06E8FE39AD}"/>
              </a:ext>
            </a:extLst>
          </p:cNvPr>
          <p:cNvSpPr txBox="1"/>
          <p:nvPr/>
        </p:nvSpPr>
        <p:spPr>
          <a:xfrm>
            <a:off x="8414777" y="2683418"/>
            <a:ext cx="34278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FAC47A2-28E5-49CE-AA60-D5461D93726E}"/>
              </a:ext>
            </a:extLst>
          </p:cNvPr>
          <p:cNvSpPr/>
          <p:nvPr/>
        </p:nvSpPr>
        <p:spPr>
          <a:xfrm>
            <a:off x="8408923" y="2437412"/>
            <a:ext cx="34395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2E7EA90-C4DE-44E7-B140-E1CB84E83968}"/>
              </a:ext>
            </a:extLst>
          </p:cNvPr>
          <p:cNvSpPr txBox="1"/>
          <p:nvPr/>
        </p:nvSpPr>
        <p:spPr>
          <a:xfrm>
            <a:off x="8414777" y="4788443"/>
            <a:ext cx="34278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9D18EB40-7AD5-486D-AAEC-D74F60408D64}"/>
              </a:ext>
            </a:extLst>
          </p:cNvPr>
          <p:cNvSpPr/>
          <p:nvPr/>
        </p:nvSpPr>
        <p:spPr>
          <a:xfrm>
            <a:off x="8408923" y="4542437"/>
            <a:ext cx="34395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6F44ADC-D5C6-4CC2-9D7C-282EE08C4BF3}"/>
              </a:ext>
            </a:extLst>
          </p:cNvPr>
          <p:cNvSpPr txBox="1"/>
          <p:nvPr/>
        </p:nvSpPr>
        <p:spPr>
          <a:xfrm>
            <a:off x="349389" y="2683418"/>
            <a:ext cx="34278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0BAF1F33-74FC-4255-AB5A-F13C6F63CCC3}"/>
              </a:ext>
            </a:extLst>
          </p:cNvPr>
          <p:cNvSpPr/>
          <p:nvPr/>
        </p:nvSpPr>
        <p:spPr>
          <a:xfrm>
            <a:off x="343535" y="2437412"/>
            <a:ext cx="34395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2C639B1-EA3C-4316-9059-0A88E63CBCC1}"/>
              </a:ext>
            </a:extLst>
          </p:cNvPr>
          <p:cNvSpPr txBox="1"/>
          <p:nvPr/>
        </p:nvSpPr>
        <p:spPr>
          <a:xfrm>
            <a:off x="349389" y="4788443"/>
            <a:ext cx="34278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FF80011D-5D16-4E13-8702-34C0229E378E}"/>
              </a:ext>
            </a:extLst>
          </p:cNvPr>
          <p:cNvSpPr/>
          <p:nvPr/>
        </p:nvSpPr>
        <p:spPr>
          <a:xfrm>
            <a:off x="343535" y="4542437"/>
            <a:ext cx="34395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85BAD8D-B4DF-4433-8D1C-18B065461F94}"/>
              </a:ext>
            </a:extLst>
          </p:cNvPr>
          <p:cNvSpPr txBox="1"/>
          <p:nvPr/>
        </p:nvSpPr>
        <p:spPr>
          <a:xfrm>
            <a:off x="6843817" y="1453826"/>
            <a:ext cx="34278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608B0FBF-DEDD-4295-B3AC-D7FBA017CAAD}"/>
              </a:ext>
            </a:extLst>
          </p:cNvPr>
          <p:cNvSpPr/>
          <p:nvPr/>
        </p:nvSpPr>
        <p:spPr>
          <a:xfrm>
            <a:off x="6837963" y="1207820"/>
            <a:ext cx="34395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84CCFBA-EC50-48F6-849D-8AC7A9966F3E}"/>
              </a:ext>
            </a:extLst>
          </p:cNvPr>
          <p:cNvSpPr txBox="1"/>
          <p:nvPr/>
        </p:nvSpPr>
        <p:spPr>
          <a:xfrm>
            <a:off x="1989737" y="5839197"/>
            <a:ext cx="34278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91385D6C-A876-4CEE-B8A6-050D81EB0408}"/>
              </a:ext>
            </a:extLst>
          </p:cNvPr>
          <p:cNvSpPr/>
          <p:nvPr/>
        </p:nvSpPr>
        <p:spPr>
          <a:xfrm>
            <a:off x="1983883" y="5593191"/>
            <a:ext cx="34395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03402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6037473F-77D5-4B05-A5BC-4BDAFCE35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8475" y="2477711"/>
            <a:ext cx="990600" cy="721478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3C7BB424-FE36-4F2E-9400-86A7E4BF0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2384" y="1908750"/>
            <a:ext cx="1610760" cy="185940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E765D8F5-A8D6-4E88-B1EB-8D9AC1334D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93115" y="1695450"/>
            <a:ext cx="2567920" cy="228600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5CDC0ABA-ADD1-4357-9965-D0C5B52A7B75}"/>
              </a:ext>
            </a:extLst>
          </p:cNvPr>
          <p:cNvGrpSpPr/>
          <p:nvPr/>
        </p:nvGrpSpPr>
        <p:grpSpPr>
          <a:xfrm>
            <a:off x="1330965" y="4100796"/>
            <a:ext cx="1785620" cy="890256"/>
            <a:chOff x="919480" y="3865890"/>
            <a:chExt cx="1785620" cy="89025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73E448-11C0-4D89-9712-6B333377D2D9}"/>
                </a:ext>
              </a:extLst>
            </p:cNvPr>
            <p:cNvSpPr txBox="1"/>
            <p:nvPr/>
          </p:nvSpPr>
          <p:spPr>
            <a:xfrm>
              <a:off x="919480" y="4179065"/>
              <a:ext cx="1785620" cy="577081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elit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29F15E72-3F8C-404B-8DE1-41017CDB80F1}"/>
                </a:ext>
              </a:extLst>
            </p:cNvPr>
            <p:cNvSpPr/>
            <p:nvPr/>
          </p:nvSpPr>
          <p:spPr>
            <a:xfrm>
              <a:off x="919480" y="3865890"/>
              <a:ext cx="1785620" cy="264278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</a:rPr>
                <a:t>Lorem ipsum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4680D0D-5A02-431A-A21C-A93C72B4036F}"/>
              </a:ext>
            </a:extLst>
          </p:cNvPr>
          <p:cNvGrpSpPr/>
          <p:nvPr/>
        </p:nvGrpSpPr>
        <p:grpSpPr>
          <a:xfrm>
            <a:off x="4914954" y="4100796"/>
            <a:ext cx="1785620" cy="890256"/>
            <a:chOff x="919480" y="3865890"/>
            <a:chExt cx="1785620" cy="89025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DE096E-7775-4465-86F9-4EEDAB2FBFD7}"/>
                </a:ext>
              </a:extLst>
            </p:cNvPr>
            <p:cNvSpPr txBox="1"/>
            <p:nvPr/>
          </p:nvSpPr>
          <p:spPr>
            <a:xfrm>
              <a:off x="919480" y="4179065"/>
              <a:ext cx="1785620" cy="577081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elit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FD41D4A3-A7E6-4395-8110-B08671C934D8}"/>
                </a:ext>
              </a:extLst>
            </p:cNvPr>
            <p:cNvSpPr/>
            <p:nvPr/>
          </p:nvSpPr>
          <p:spPr>
            <a:xfrm>
              <a:off x="919480" y="3865890"/>
              <a:ext cx="1785620" cy="264278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</a:rPr>
                <a:t>Lorem ipsum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8760586-77C4-401C-81C1-803FB2FB05E6}"/>
              </a:ext>
            </a:extLst>
          </p:cNvPr>
          <p:cNvGrpSpPr/>
          <p:nvPr/>
        </p:nvGrpSpPr>
        <p:grpSpPr>
          <a:xfrm>
            <a:off x="8684265" y="4100796"/>
            <a:ext cx="1785620" cy="890256"/>
            <a:chOff x="919480" y="3865890"/>
            <a:chExt cx="1785620" cy="89025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83A93F-D36C-41A2-B0DE-F23D66F02EF4}"/>
                </a:ext>
              </a:extLst>
            </p:cNvPr>
            <p:cNvSpPr txBox="1"/>
            <p:nvPr/>
          </p:nvSpPr>
          <p:spPr>
            <a:xfrm>
              <a:off x="919480" y="4179065"/>
              <a:ext cx="1785620" cy="577081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algn="ctr"/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amet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consectetur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adipisicing</a:t>
              </a:r>
              <a:r>
                <a:rPr lang="en-US" altLang="ko-KR" sz="105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altLang="ko-KR" sz="105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elit</a:t>
              </a:r>
              <a:endPara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4275079E-FCDA-4C65-9219-112AB6627BA7}"/>
                </a:ext>
              </a:extLst>
            </p:cNvPr>
            <p:cNvSpPr/>
            <p:nvPr/>
          </p:nvSpPr>
          <p:spPr>
            <a:xfrm>
              <a:off x="919480" y="3865890"/>
              <a:ext cx="1785620" cy="264278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2">
                      <a:lumMod val="25000"/>
                    </a:schemeClr>
                  </a:solidFill>
                </a:rPr>
                <a:t>Lorem ipsum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1667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84DCA17-C59E-4C54-BBF5-C4671C0ED2C8}"/>
              </a:ext>
            </a:extLst>
          </p:cNvPr>
          <p:cNvSpPr txBox="1"/>
          <p:nvPr/>
        </p:nvSpPr>
        <p:spPr>
          <a:xfrm>
            <a:off x="194066" y="635000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/>
              <a:t>Lorem ipsum dolor sit amet, consectetur adipiscing elit</a:t>
            </a:r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008BE0-73B5-43CA-9697-88146DBE8F63}"/>
              </a:ext>
            </a:extLst>
          </p:cNvPr>
          <p:cNvSpPr txBox="1"/>
          <p:nvPr/>
        </p:nvSpPr>
        <p:spPr>
          <a:xfrm>
            <a:off x="194066" y="323790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A799803-877E-40B1-802F-5F3F7DA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5699" y="1422400"/>
            <a:ext cx="4800602" cy="4800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96DA97B-C5F5-40EE-8842-2F237B9575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5400" y="1643330"/>
            <a:ext cx="323850" cy="3238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B102F7B-411A-436C-ABD2-ACC36DFA4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62752" y="1643330"/>
            <a:ext cx="323850" cy="3238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29FB441-04A9-45A3-AD28-25ADA5A96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43850" y="4481780"/>
            <a:ext cx="323850" cy="32385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0F77C41-8540-418B-97D7-F25E7B1DA7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43850" y="2828265"/>
            <a:ext cx="323850" cy="3048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0B3A281-687A-424F-9FBA-57108B10831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81802" y="5674260"/>
            <a:ext cx="285750" cy="3238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72E0D91-4CC0-453C-8E0D-4D4EDE0F543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05399" y="5681930"/>
            <a:ext cx="323850" cy="32385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000AC60-5B93-4BBF-B1D3-F89A58593EA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905251" y="4491305"/>
            <a:ext cx="323850" cy="2857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B6AB79F-2D64-41C6-A80D-604E788EFFE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914776" y="2828265"/>
            <a:ext cx="323850" cy="3238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F42108E-1B6B-4DB5-A601-57DF736D3C1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567266" y="161865"/>
            <a:ext cx="323850" cy="32385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6DEFC2A-B289-4D9D-A268-A30B9969287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674084" y="161865"/>
            <a:ext cx="323850" cy="32385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DAF795D3-A0D5-4ADE-91F4-76C62374044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409994" y="161865"/>
            <a:ext cx="323850" cy="32385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2880A08-31B1-4295-8A8F-AB1E53E0533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988630" y="180915"/>
            <a:ext cx="323850" cy="28575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7D6B8FB7-4985-4A60-8E50-46F2A3D8226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831358" y="161865"/>
            <a:ext cx="323850" cy="32385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6B89A941-A1C9-4208-9AD3-2821218729C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252722" y="161865"/>
            <a:ext cx="323850" cy="3238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A028550-CF7C-458D-8553-CAE2740F8E1F}"/>
              </a:ext>
            </a:extLst>
          </p:cNvPr>
          <p:cNvSpPr txBox="1"/>
          <p:nvPr/>
        </p:nvSpPr>
        <p:spPr>
          <a:xfrm>
            <a:off x="7501223" y="1844301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BDC7F97-D42C-4B9F-A28F-45B3DE1E3051}"/>
              </a:ext>
            </a:extLst>
          </p:cNvPr>
          <p:cNvSpPr/>
          <p:nvPr/>
        </p:nvSpPr>
        <p:spPr>
          <a:xfrm>
            <a:off x="7501222" y="1544591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D3B86A5-87A2-4AB1-A129-6D393649DE3F}"/>
              </a:ext>
            </a:extLst>
          </p:cNvPr>
          <p:cNvSpPr txBox="1"/>
          <p:nvPr/>
        </p:nvSpPr>
        <p:spPr>
          <a:xfrm>
            <a:off x="8715378" y="2983921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407D0D4-36FA-4664-A04B-DECF61714F26}"/>
              </a:ext>
            </a:extLst>
          </p:cNvPr>
          <p:cNvSpPr/>
          <p:nvPr/>
        </p:nvSpPr>
        <p:spPr>
          <a:xfrm>
            <a:off x="8715377" y="2684211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5AFD846-94BD-4006-A3A9-6BA7189DEC48}"/>
              </a:ext>
            </a:extLst>
          </p:cNvPr>
          <p:cNvSpPr txBox="1"/>
          <p:nvPr/>
        </p:nvSpPr>
        <p:spPr>
          <a:xfrm>
            <a:off x="8715378" y="4590186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364F8C9-9DD4-4C0E-B3EE-6685380C7900}"/>
              </a:ext>
            </a:extLst>
          </p:cNvPr>
          <p:cNvSpPr/>
          <p:nvPr/>
        </p:nvSpPr>
        <p:spPr>
          <a:xfrm>
            <a:off x="8715377" y="4290476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AF9CDF8-05D4-4235-BFFC-705053CE78D8}"/>
              </a:ext>
            </a:extLst>
          </p:cNvPr>
          <p:cNvSpPr txBox="1"/>
          <p:nvPr/>
        </p:nvSpPr>
        <p:spPr>
          <a:xfrm>
            <a:off x="7501223" y="5790014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A44429C-E4F4-4C84-8D60-D51C1AC2FC51}"/>
              </a:ext>
            </a:extLst>
          </p:cNvPr>
          <p:cNvSpPr/>
          <p:nvPr/>
        </p:nvSpPr>
        <p:spPr>
          <a:xfrm>
            <a:off x="7501222" y="5490304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F1ACA13-4B76-4909-A076-2A68C5FD64DD}"/>
              </a:ext>
            </a:extLst>
          </p:cNvPr>
          <p:cNvSpPr txBox="1"/>
          <p:nvPr/>
        </p:nvSpPr>
        <p:spPr>
          <a:xfrm>
            <a:off x="1869425" y="1844301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811EA0D-D011-4587-BCF7-5899AD502D60}"/>
              </a:ext>
            </a:extLst>
          </p:cNvPr>
          <p:cNvSpPr/>
          <p:nvPr/>
        </p:nvSpPr>
        <p:spPr>
          <a:xfrm>
            <a:off x="1869424" y="1544591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168405C-DA58-45CE-A7AE-AC49598177BE}"/>
              </a:ext>
            </a:extLst>
          </p:cNvPr>
          <p:cNvSpPr txBox="1"/>
          <p:nvPr/>
        </p:nvSpPr>
        <p:spPr>
          <a:xfrm>
            <a:off x="1869425" y="5790014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1AE5897D-4B38-45EC-92BC-E818F23BD6B0}"/>
              </a:ext>
            </a:extLst>
          </p:cNvPr>
          <p:cNvSpPr/>
          <p:nvPr/>
        </p:nvSpPr>
        <p:spPr>
          <a:xfrm>
            <a:off x="1869424" y="5490304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8BD1BBC-93CB-4A28-B94A-B98E20FDEF8A}"/>
              </a:ext>
            </a:extLst>
          </p:cNvPr>
          <p:cNvSpPr txBox="1"/>
          <p:nvPr/>
        </p:nvSpPr>
        <p:spPr>
          <a:xfrm>
            <a:off x="669277" y="2983921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D1F2035-2534-40CC-998A-575813C40F9A}"/>
              </a:ext>
            </a:extLst>
          </p:cNvPr>
          <p:cNvSpPr/>
          <p:nvPr/>
        </p:nvSpPr>
        <p:spPr>
          <a:xfrm>
            <a:off x="669276" y="2684211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D53EFF7-0EB5-4486-B93A-D03D47A06A96}"/>
              </a:ext>
            </a:extLst>
          </p:cNvPr>
          <p:cNvSpPr txBox="1"/>
          <p:nvPr/>
        </p:nvSpPr>
        <p:spPr>
          <a:xfrm>
            <a:off x="669277" y="4590186"/>
            <a:ext cx="2757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740D8804-8633-4C0C-8CE5-F54D1F2CDB2D}"/>
              </a:ext>
            </a:extLst>
          </p:cNvPr>
          <p:cNvSpPr/>
          <p:nvPr/>
        </p:nvSpPr>
        <p:spPr>
          <a:xfrm>
            <a:off x="669276" y="4290476"/>
            <a:ext cx="275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</a:t>
            </a:r>
          </a:p>
        </p:txBody>
      </p:sp>
    </p:spTree>
    <p:extLst>
      <p:ext uri="{BB962C8B-B14F-4D97-AF65-F5344CB8AC3E}">
        <p14:creationId xmlns:p14="http://schemas.microsoft.com/office/powerpoint/2010/main" val="102028893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2161</Words>
  <Application>Microsoft Office PowerPoint</Application>
  <PresentationFormat>와이드스크린</PresentationFormat>
  <Paragraphs>258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79</cp:revision>
  <dcterms:created xsi:type="dcterms:W3CDTF">2019-04-06T05:20:47Z</dcterms:created>
  <dcterms:modified xsi:type="dcterms:W3CDTF">2019-06-24T04:47:52Z</dcterms:modified>
</cp:coreProperties>
</file>