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61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</p:sldIdLst>
  <p:sldSz cy="5143500" cx="9144000"/>
  <p:notesSz cx="6858000" cy="9144000"/>
  <p:embeddedFontLst>
    <p:embeddedFont>
      <p:font typeface="Sue Ellen Francisco"/>
      <p:regular r:id="rId25"/>
    </p:embeddedFont>
    <p:embeddedFont>
      <p:font typeface="Amatic SC"/>
      <p:regular r:id="rId26"/>
      <p:bold r:id="rId27"/>
    </p:embeddedFont>
    <p:embeddedFont>
      <p:font typeface="Poppins"/>
      <p:regular r:id="rId28"/>
      <p:bold r:id="rId29"/>
      <p:italic r:id="rId30"/>
      <p:boldItalic r:id="rId31"/>
    </p:embeddedFont>
    <p:embeddedFont>
      <p:font typeface="Barlow Condensed"/>
      <p:regular r:id="rId32"/>
      <p:bold r:id="rId33"/>
      <p:italic r:id="rId34"/>
      <p:boldItalic r:id="rId35"/>
    </p:embeddedFont>
    <p:embeddedFont>
      <p:font typeface="Coming Soon"/>
      <p:regular r:id="rId36"/>
    </p:embeddedFont>
    <p:embeddedFont>
      <p:font typeface="Poppins Light"/>
      <p:regular r:id="rId37"/>
      <p:bold r:id="rId38"/>
      <p:italic r:id="rId39"/>
      <p:boldItalic r:id="rId40"/>
    </p:embeddedFont>
    <p:embeddedFont>
      <p:font typeface="Homemade Apple"/>
      <p:regular r:id="rId4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font" Target="fonts/PoppinsLight-boldItalic.fntdata"/><Relationship Id="rId20" Type="http://schemas.openxmlformats.org/officeDocument/2006/relationships/slide" Target="slides/slide15.xml"/><Relationship Id="rId41" Type="http://schemas.openxmlformats.org/officeDocument/2006/relationships/font" Target="fonts/HomemadeApple-regular.fntdata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26" Type="http://schemas.openxmlformats.org/officeDocument/2006/relationships/font" Target="fonts/AmaticSC-regular.fntdata"/><Relationship Id="rId25" Type="http://schemas.openxmlformats.org/officeDocument/2006/relationships/font" Target="fonts/SueEllenFrancisco-regular.fntdata"/><Relationship Id="rId28" Type="http://schemas.openxmlformats.org/officeDocument/2006/relationships/font" Target="fonts/Poppins-regular.fntdata"/><Relationship Id="rId27" Type="http://schemas.openxmlformats.org/officeDocument/2006/relationships/font" Target="fonts/AmaticSC-bold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font" Target="fonts/Poppins-bold.fntdata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font" Target="fonts/Poppins-boldItalic.fntdata"/><Relationship Id="rId30" Type="http://schemas.openxmlformats.org/officeDocument/2006/relationships/font" Target="fonts/Poppins-italic.fntdata"/><Relationship Id="rId11" Type="http://schemas.openxmlformats.org/officeDocument/2006/relationships/slide" Target="slides/slide6.xml"/><Relationship Id="rId33" Type="http://schemas.openxmlformats.org/officeDocument/2006/relationships/font" Target="fonts/BarlowCondensed-bold.fntdata"/><Relationship Id="rId10" Type="http://schemas.openxmlformats.org/officeDocument/2006/relationships/slide" Target="slides/slide5.xml"/><Relationship Id="rId32" Type="http://schemas.openxmlformats.org/officeDocument/2006/relationships/font" Target="fonts/BarlowCondensed-regular.fntdata"/><Relationship Id="rId13" Type="http://schemas.openxmlformats.org/officeDocument/2006/relationships/slide" Target="slides/slide8.xml"/><Relationship Id="rId35" Type="http://schemas.openxmlformats.org/officeDocument/2006/relationships/font" Target="fonts/BarlowCondensed-boldItalic.fntdata"/><Relationship Id="rId12" Type="http://schemas.openxmlformats.org/officeDocument/2006/relationships/slide" Target="slides/slide7.xml"/><Relationship Id="rId34" Type="http://schemas.openxmlformats.org/officeDocument/2006/relationships/font" Target="fonts/BarlowCondensed-italic.fntdata"/><Relationship Id="rId15" Type="http://schemas.openxmlformats.org/officeDocument/2006/relationships/slide" Target="slides/slide10.xml"/><Relationship Id="rId37" Type="http://schemas.openxmlformats.org/officeDocument/2006/relationships/font" Target="fonts/PoppinsLight-regular.fntdata"/><Relationship Id="rId14" Type="http://schemas.openxmlformats.org/officeDocument/2006/relationships/slide" Target="slides/slide9.xml"/><Relationship Id="rId36" Type="http://schemas.openxmlformats.org/officeDocument/2006/relationships/font" Target="fonts/ComingSoon-regular.fntdata"/><Relationship Id="rId17" Type="http://schemas.openxmlformats.org/officeDocument/2006/relationships/slide" Target="slides/slide12.xml"/><Relationship Id="rId39" Type="http://schemas.openxmlformats.org/officeDocument/2006/relationships/font" Target="fonts/PoppinsLight-italic.fntdata"/><Relationship Id="rId16" Type="http://schemas.openxmlformats.org/officeDocument/2006/relationships/slide" Target="slides/slide11.xml"/><Relationship Id="rId38" Type="http://schemas.openxmlformats.org/officeDocument/2006/relationships/font" Target="fonts/PoppinsLight-bold.fntdata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7" name="Shape 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" name="Google Shape;518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9" name="Google Shape;519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g65a5c374d8_0_2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3" name="Google Shape;573;g65a5c374d8_0_2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8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g65a5c374d8_0_4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0" name="Google Shape;580;g65a5c374d8_0_4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3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g65a5c374d8_0_4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5" name="Google Shape;595;g65a5c374d8_0_4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3" name="Shape 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" name="Google Shape;614;g65a5c374d8_0_4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5" name="Google Shape;615;g65a5c374d8_0_4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0" name="Shape 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" name="Google Shape;631;g65a5c374d8_0_4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2" name="Google Shape;632;g65a5c374d8_0_4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4" name="Shape 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" name="Google Shape;645;g65a5c374d8_0_4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6" name="Google Shape;646;g65a5c374d8_0_4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g65a5c374d8_0_5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0" name="Google Shape;660;g65a5c374d8_0_5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3" name="Shape 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" name="Google Shape;664;g65a5c374d8_0_5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5" name="Google Shape;665;g65a5c374d8_0_5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65" name="Shape 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" name="Google Shape;966;g6ee8648689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7" name="Google Shape;967;g6ee8648689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1" name="Shape 9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" name="Google Shape;972;g65a5c374d8_0_8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3" name="Google Shape;973;g65a5c374d8_0_8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2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g65a5c374d8_0_1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4" name="Google Shape;524;g65a5c374d8_0_1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9" name="Shape 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" name="Google Shape;530;g65a5c374d8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1" name="Google Shape;531;g65a5c374d8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5" name="Shape 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" name="Google Shape;536;g65a5c374d8_0_1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7" name="Google Shape;537;g65a5c374d8_0_1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0" name="Shape 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" name="Google Shape;541;g65a5c374d8_0_1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" name="Google Shape;542;g65a5c374d8_0_1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6" name="Shape 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" name="Google Shape;547;g65a5c374d8_0_1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8" name="Google Shape;548;g65a5c374d8_0_1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g65a5c374d8_0_1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3" name="Google Shape;553;g65a5c374d8_0_1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6" name="Shape 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" name="Google Shape;557;g65a5c374d8_0_1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8" name="Google Shape;558;g65a5c374d8_0_1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3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Google Shape;564;g65a5c374d8_0_1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5" name="Google Shape;565;g65a5c374d8_0_1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slidesmania.com/" TargetMode="External"/><Relationship Id="rId3" Type="http://schemas.openxmlformats.org/officeDocument/2006/relationships/image" Target="../media/image2.png"/><Relationship Id="rId4" Type="http://schemas.openxmlformats.org/officeDocument/2006/relationships/hyperlink" Target="https://slidesmania.com/questions-powerpoint-google-slides/can-i-use-these-templates/" TargetMode="External"/><Relationship Id="rId11" Type="http://schemas.openxmlformats.org/officeDocument/2006/relationships/hyperlink" Target="https://www.instagram.com/slidesmania/" TargetMode="External"/><Relationship Id="rId10" Type="http://schemas.openxmlformats.org/officeDocument/2006/relationships/image" Target="../media/image3.png"/><Relationship Id="rId12" Type="http://schemas.openxmlformats.org/officeDocument/2006/relationships/image" Target="../media/image5.png"/><Relationship Id="rId9" Type="http://schemas.openxmlformats.org/officeDocument/2006/relationships/hyperlink" Target="https://www.pinterest.com/slidesmania/" TargetMode="External"/><Relationship Id="rId5" Type="http://schemas.openxmlformats.org/officeDocument/2006/relationships/hyperlink" Target="https://www.facebook.com/SlidesManiaSM/" TargetMode="External"/><Relationship Id="rId6" Type="http://schemas.openxmlformats.org/officeDocument/2006/relationships/image" Target="../media/image4.png"/><Relationship Id="rId7" Type="http://schemas.openxmlformats.org/officeDocument/2006/relationships/hyperlink" Target="https://twitter.com/SlidesManiaSM/" TargetMode="External"/><Relationship Id="rId8" Type="http://schemas.openxmlformats.org/officeDocument/2006/relationships/image" Target="../media/image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0" name="Shape 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1;p2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12" name="Google Shape;12;p2"/>
          <p:cNvSpPr txBox="1"/>
          <p:nvPr>
            <p:ph idx="1" type="subTitle"/>
          </p:nvPr>
        </p:nvSpPr>
        <p:spPr>
          <a:xfrm>
            <a:off x="311700" y="2738025"/>
            <a:ext cx="8520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7E9D"/>
              </a:buClr>
              <a:buSzPts val="2800"/>
              <a:buNone/>
              <a:defRPr sz="2800">
                <a:solidFill>
                  <a:srgbClr val="D97E9D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7E9D"/>
              </a:buClr>
              <a:buSzPts val="2800"/>
              <a:buNone/>
              <a:defRPr sz="2800">
                <a:solidFill>
                  <a:srgbClr val="D97E9D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7E9D"/>
              </a:buClr>
              <a:buSzPts val="2800"/>
              <a:buNone/>
              <a:defRPr sz="2800">
                <a:solidFill>
                  <a:srgbClr val="D97E9D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7E9D"/>
              </a:buClr>
              <a:buSzPts val="2800"/>
              <a:buNone/>
              <a:defRPr sz="2800">
                <a:solidFill>
                  <a:srgbClr val="D97E9D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7E9D"/>
              </a:buClr>
              <a:buSzPts val="2800"/>
              <a:buNone/>
              <a:defRPr sz="2800">
                <a:solidFill>
                  <a:srgbClr val="D97E9D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7E9D"/>
              </a:buClr>
              <a:buSzPts val="2800"/>
              <a:buNone/>
              <a:defRPr sz="2800">
                <a:solidFill>
                  <a:srgbClr val="D97E9D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7E9D"/>
              </a:buClr>
              <a:buSzPts val="2800"/>
              <a:buNone/>
              <a:defRPr sz="2800">
                <a:solidFill>
                  <a:srgbClr val="D97E9D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7E9D"/>
              </a:buClr>
              <a:buSzPts val="2800"/>
              <a:buNone/>
              <a:defRPr sz="2800">
                <a:solidFill>
                  <a:srgbClr val="D97E9D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7E9D"/>
              </a:buClr>
              <a:buSzPts val="2800"/>
              <a:buNone/>
              <a:defRPr sz="2800">
                <a:solidFill>
                  <a:srgbClr val="D97E9D"/>
                </a:solidFill>
              </a:defRPr>
            </a:lvl9pPr>
          </a:lstStyle>
          <a:p/>
        </p:txBody>
      </p:sp>
      <p:sp>
        <p:nvSpPr>
          <p:cNvPr id="13" name="Google Shape;13;p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  <p:grpSp>
        <p:nvGrpSpPr>
          <p:cNvPr id="14" name="Google Shape;14;p2"/>
          <p:cNvGrpSpPr/>
          <p:nvPr/>
        </p:nvGrpSpPr>
        <p:grpSpPr>
          <a:xfrm>
            <a:off x="1495217" y="3417856"/>
            <a:ext cx="7639532" cy="1763574"/>
            <a:chOff x="1992610" y="4606759"/>
            <a:chExt cx="10186043" cy="2351745"/>
          </a:xfrm>
        </p:grpSpPr>
        <p:sp>
          <p:nvSpPr>
            <p:cNvPr id="15" name="Google Shape;15;p2"/>
            <p:cNvSpPr/>
            <p:nvPr/>
          </p:nvSpPr>
          <p:spPr>
            <a:xfrm rot="-2071395">
              <a:off x="11123724" y="5765168"/>
              <a:ext cx="830351" cy="1050542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228743" y="5747983"/>
              <a:ext cx="829240" cy="10491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 flipH="1">
              <a:off x="2971302" y="5345788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 flipH="1">
              <a:off x="7611842" y="5016315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 rot="-1005471">
              <a:off x="2086469" y="4675074"/>
              <a:ext cx="582397" cy="7368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413049" y="4626196"/>
              <a:ext cx="572176" cy="72390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1" name="Google Shape;21;p2"/>
          <p:cNvGrpSpPr/>
          <p:nvPr/>
        </p:nvGrpSpPr>
        <p:grpSpPr>
          <a:xfrm>
            <a:off x="112446" y="3441889"/>
            <a:ext cx="6674659" cy="1725608"/>
            <a:chOff x="148916" y="4638807"/>
            <a:chExt cx="8899546" cy="2301117"/>
          </a:xfrm>
        </p:grpSpPr>
        <p:sp>
          <p:nvSpPr>
            <p:cNvPr id="22" name="Google Shape;22;p2"/>
            <p:cNvSpPr/>
            <p:nvPr/>
          </p:nvSpPr>
          <p:spPr>
            <a:xfrm rot="1312875">
              <a:off x="6413396" y="5761484"/>
              <a:ext cx="855874" cy="1057031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48916" y="5830310"/>
              <a:ext cx="856297" cy="105755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 flipH="1">
              <a:off x="3663468" y="5178688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 flipH="1">
              <a:off x="8329172" y="528917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 rot="8163655">
              <a:off x="2804639" y="4841182"/>
              <a:ext cx="490534" cy="60582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7106309" y="4638807"/>
              <a:ext cx="605830" cy="74821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8" name="Google Shape;28;p2"/>
          <p:cNvGrpSpPr/>
          <p:nvPr/>
        </p:nvGrpSpPr>
        <p:grpSpPr>
          <a:xfrm>
            <a:off x="126379" y="3376498"/>
            <a:ext cx="8124735" cy="1791537"/>
            <a:chOff x="167493" y="4551608"/>
            <a:chExt cx="10832980" cy="2389035"/>
          </a:xfrm>
        </p:grpSpPr>
        <p:sp>
          <p:nvSpPr>
            <p:cNvPr id="29" name="Google Shape;29;p2"/>
            <p:cNvSpPr/>
            <p:nvPr/>
          </p:nvSpPr>
          <p:spPr>
            <a:xfrm>
              <a:off x="7209943" y="5814272"/>
              <a:ext cx="829240" cy="10491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 rot="-858832">
              <a:off x="1225729" y="5804061"/>
              <a:ext cx="830134" cy="105026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 flipH="1">
              <a:off x="167493" y="5079452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 flipH="1">
              <a:off x="4526490" y="5271653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 flipH="1">
              <a:off x="9185316" y="5325702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0436591" y="4691645"/>
              <a:ext cx="563883" cy="713412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 rot="1730709">
              <a:off x="3463680" y="4650207"/>
              <a:ext cx="605888" cy="76655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816951" y="4850088"/>
              <a:ext cx="478886" cy="6058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" name="Google Shape;37;p2"/>
          <p:cNvGrpSpPr/>
          <p:nvPr/>
        </p:nvGrpSpPr>
        <p:grpSpPr>
          <a:xfrm>
            <a:off x="1124914" y="3406268"/>
            <a:ext cx="7942271" cy="1801755"/>
            <a:chOff x="1466491" y="4596678"/>
            <a:chExt cx="10589694" cy="2402661"/>
          </a:xfrm>
        </p:grpSpPr>
        <p:sp>
          <p:nvSpPr>
            <p:cNvPr id="38" name="Google Shape;38;p2"/>
            <p:cNvSpPr/>
            <p:nvPr/>
          </p:nvSpPr>
          <p:spPr>
            <a:xfrm rot="1928515">
              <a:off x="10175666" y="5793956"/>
              <a:ext cx="857073" cy="1058511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 rot="710660">
              <a:off x="4312868" y="5761523"/>
              <a:ext cx="855239" cy="1056247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 flipH="1">
              <a:off x="2160910" y="530094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 flipH="1">
              <a:off x="6806790" y="5254191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 flipH="1">
              <a:off x="11336896" y="524829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 rot="473642">
              <a:off x="1507678" y="4748265"/>
              <a:ext cx="514371" cy="63526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645848" y="4596678"/>
              <a:ext cx="689319" cy="851330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9804607" y="4685176"/>
              <a:ext cx="563015" cy="695341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6" name="Google Shape;46;p2"/>
          <p:cNvGrpSpPr/>
          <p:nvPr/>
        </p:nvGrpSpPr>
        <p:grpSpPr>
          <a:xfrm>
            <a:off x="3035" y="3337906"/>
            <a:ext cx="8787308" cy="1768155"/>
            <a:chOff x="3035" y="4500145"/>
            <a:chExt cx="11716410" cy="2357855"/>
          </a:xfrm>
        </p:grpSpPr>
        <p:sp>
          <p:nvSpPr>
            <p:cNvPr id="47" name="Google Shape;47;p2"/>
            <p:cNvSpPr/>
            <p:nvPr/>
          </p:nvSpPr>
          <p:spPr>
            <a:xfrm>
              <a:off x="8210540" y="5800446"/>
              <a:ext cx="856297" cy="105755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273369" y="5798266"/>
              <a:ext cx="856297" cy="105755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 flipH="1">
              <a:off x="689741" y="5217459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 flipH="1">
              <a:off x="5192148" y="5320682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 flipH="1">
              <a:off x="9849414" y="5071419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 rot="3653031">
              <a:off x="167254" y="4569702"/>
              <a:ext cx="580741" cy="71723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 rot="-3678583">
              <a:off x="4250990" y="4746590"/>
              <a:ext cx="490510" cy="60579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8446475" y="4676712"/>
              <a:ext cx="595126" cy="73499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 rot="-3678583">
              <a:off x="11090740" y="4786354"/>
              <a:ext cx="490510" cy="60579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56" name="Google Shape;56;p2"/>
          <p:cNvGrpSpPr/>
          <p:nvPr/>
        </p:nvGrpSpPr>
        <p:grpSpPr>
          <a:xfrm>
            <a:off x="527397" y="3474230"/>
            <a:ext cx="8581837" cy="1743987"/>
            <a:chOff x="702185" y="4681935"/>
            <a:chExt cx="11442450" cy="2325626"/>
          </a:xfrm>
        </p:grpSpPr>
        <p:sp>
          <p:nvSpPr>
            <p:cNvPr id="57" name="Google Shape;57;p2"/>
            <p:cNvSpPr/>
            <p:nvPr/>
          </p:nvSpPr>
          <p:spPr>
            <a:xfrm rot="-2475194">
              <a:off x="8994756" y="5814120"/>
              <a:ext cx="830009" cy="1050109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3247543" y="5747983"/>
              <a:ext cx="829240" cy="10491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 flipH="1">
              <a:off x="1496361" y="5149828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 flipH="1">
              <a:off x="6010824" y="5249481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 flipH="1">
              <a:off x="10639713" y="5243903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 rot="-1929863">
              <a:off x="825720" y="4762268"/>
              <a:ext cx="475097" cy="601083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 rot="5787295">
              <a:off x="5020508" y="4682494"/>
              <a:ext cx="571653" cy="723243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9097125" y="4686687"/>
              <a:ext cx="528640" cy="66882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 rot="5793881">
              <a:off x="11521162" y="4694656"/>
              <a:ext cx="525869" cy="66531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6" name="Google Shape;66;p2"/>
          <p:cNvGrpSpPr/>
          <p:nvPr/>
        </p:nvGrpSpPr>
        <p:grpSpPr>
          <a:xfrm flipH="1" rot="10800000">
            <a:off x="2262371" y="-121267"/>
            <a:ext cx="6905513" cy="1456448"/>
            <a:chOff x="2971302" y="5016315"/>
            <a:chExt cx="9207351" cy="1942190"/>
          </a:xfrm>
        </p:grpSpPr>
        <p:sp>
          <p:nvSpPr>
            <p:cNvPr id="67" name="Google Shape;67;p2"/>
            <p:cNvSpPr/>
            <p:nvPr/>
          </p:nvSpPr>
          <p:spPr>
            <a:xfrm rot="-2071395">
              <a:off x="11123724" y="5765168"/>
              <a:ext cx="830351" cy="1050542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228743" y="5747983"/>
              <a:ext cx="829240" cy="10491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 flipH="1">
              <a:off x="2971302" y="5345788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 flipH="1">
              <a:off x="7611842" y="5016315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1" name="Google Shape;71;p2"/>
          <p:cNvGrpSpPr/>
          <p:nvPr/>
        </p:nvGrpSpPr>
        <p:grpSpPr>
          <a:xfrm flipH="1" rot="10800000">
            <a:off x="145581" y="-43210"/>
            <a:ext cx="6674659" cy="1320751"/>
            <a:chOff x="148916" y="5178688"/>
            <a:chExt cx="8899546" cy="1761237"/>
          </a:xfrm>
        </p:grpSpPr>
        <p:sp>
          <p:nvSpPr>
            <p:cNvPr id="72" name="Google Shape;72;p2"/>
            <p:cNvSpPr/>
            <p:nvPr/>
          </p:nvSpPr>
          <p:spPr>
            <a:xfrm rot="1312875">
              <a:off x="6413396" y="5761484"/>
              <a:ext cx="855874" cy="1057031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48916" y="5830310"/>
              <a:ext cx="856297" cy="105755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 flipH="1">
              <a:off x="3663468" y="5178688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 flipH="1">
              <a:off x="8329172" y="528917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6" name="Google Shape;76;p2"/>
          <p:cNvGrpSpPr/>
          <p:nvPr/>
        </p:nvGrpSpPr>
        <p:grpSpPr>
          <a:xfrm flipH="1" rot="10800000">
            <a:off x="159514" y="-53490"/>
            <a:ext cx="7285788" cy="1395707"/>
            <a:chOff x="167493" y="5079452"/>
            <a:chExt cx="9714384" cy="1861191"/>
          </a:xfrm>
        </p:grpSpPr>
        <p:sp>
          <p:nvSpPr>
            <p:cNvPr id="77" name="Google Shape;77;p2"/>
            <p:cNvSpPr/>
            <p:nvPr/>
          </p:nvSpPr>
          <p:spPr>
            <a:xfrm>
              <a:off x="7209943" y="5814272"/>
              <a:ext cx="829240" cy="10491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 rot="-858832">
              <a:off x="1225729" y="5804061"/>
              <a:ext cx="830134" cy="105026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 flipH="1">
              <a:off x="167493" y="5079452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 flipH="1">
              <a:off x="4526490" y="5271653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 flipH="1">
              <a:off x="9185316" y="5325702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2" name="Google Shape;82;p2"/>
          <p:cNvGrpSpPr/>
          <p:nvPr/>
        </p:nvGrpSpPr>
        <p:grpSpPr>
          <a:xfrm flipH="1" rot="10800000">
            <a:off x="1675111" y="-146661"/>
            <a:ext cx="7421457" cy="1313107"/>
            <a:chOff x="2160910" y="5248297"/>
            <a:chExt cx="9895276" cy="1751042"/>
          </a:xfrm>
        </p:grpSpPr>
        <p:sp>
          <p:nvSpPr>
            <p:cNvPr id="83" name="Google Shape;83;p2"/>
            <p:cNvSpPr/>
            <p:nvPr/>
          </p:nvSpPr>
          <p:spPr>
            <a:xfrm rot="1928515">
              <a:off x="10175666" y="5793956"/>
              <a:ext cx="857073" cy="1058511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 rot="710660">
              <a:off x="4312868" y="5761523"/>
              <a:ext cx="855239" cy="1056247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 flipH="1">
              <a:off x="2160910" y="530094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 flipH="1">
              <a:off x="6806790" y="5254191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 flipH="1">
              <a:off x="11336896" y="524829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8" name="Google Shape;88;p2"/>
          <p:cNvGrpSpPr/>
          <p:nvPr/>
        </p:nvGrpSpPr>
        <p:grpSpPr>
          <a:xfrm flipH="1" rot="10800000">
            <a:off x="551199" y="-5089"/>
            <a:ext cx="7409222" cy="1339756"/>
            <a:chOff x="689741" y="5071419"/>
            <a:chExt cx="9878963" cy="1786580"/>
          </a:xfrm>
        </p:grpSpPr>
        <p:sp>
          <p:nvSpPr>
            <p:cNvPr id="89" name="Google Shape;89;p2"/>
            <p:cNvSpPr/>
            <p:nvPr/>
          </p:nvSpPr>
          <p:spPr>
            <a:xfrm>
              <a:off x="8210540" y="5800446"/>
              <a:ext cx="856297" cy="105755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273369" y="5798266"/>
              <a:ext cx="856297" cy="105755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 flipH="1">
              <a:off x="689741" y="5217459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 flipH="1">
              <a:off x="5192148" y="5320682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 flipH="1">
              <a:off x="9849414" y="5071419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94" name="Google Shape;94;p2"/>
          <p:cNvGrpSpPr/>
          <p:nvPr/>
        </p:nvGrpSpPr>
        <p:grpSpPr>
          <a:xfrm flipH="1" rot="10800000">
            <a:off x="1156165" y="-76364"/>
            <a:ext cx="7379935" cy="1393114"/>
            <a:chOff x="1496361" y="5149828"/>
            <a:chExt cx="9839913" cy="1857733"/>
          </a:xfrm>
        </p:grpSpPr>
        <p:sp>
          <p:nvSpPr>
            <p:cNvPr id="95" name="Google Shape;95;p2"/>
            <p:cNvSpPr/>
            <p:nvPr/>
          </p:nvSpPr>
          <p:spPr>
            <a:xfrm rot="-2475194">
              <a:off x="8994756" y="5814120"/>
              <a:ext cx="830009" cy="1050109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247543" y="5747983"/>
              <a:ext cx="829240" cy="10491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 flipH="1">
              <a:off x="1496361" y="5149828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 flipH="1">
              <a:off x="6010824" y="5249481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 flipH="1">
              <a:off x="10639713" y="5243903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meline or process">
  <p:cSld name="BLANK_4">
    <p:spTree>
      <p:nvGrpSpPr>
        <p:cNvPr id="434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Google Shape;435;p11"/>
          <p:cNvSpPr/>
          <p:nvPr/>
        </p:nvSpPr>
        <p:spPr>
          <a:xfrm flipH="1" rot="451527">
            <a:off x="234159" y="1284442"/>
            <a:ext cx="1405731" cy="1736121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6" name="Google Shape;436;p11"/>
          <p:cNvSpPr/>
          <p:nvPr/>
        </p:nvSpPr>
        <p:spPr>
          <a:xfrm rot="-1394667">
            <a:off x="2160343" y="1185244"/>
            <a:ext cx="1404905" cy="1735100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" name="Google Shape;437;p11"/>
          <p:cNvSpPr/>
          <p:nvPr/>
        </p:nvSpPr>
        <p:spPr>
          <a:xfrm flipH="1" rot="451527">
            <a:off x="3712984" y="1172792"/>
            <a:ext cx="1405731" cy="1736121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8" name="Google Shape;438;p11"/>
          <p:cNvSpPr/>
          <p:nvPr/>
        </p:nvSpPr>
        <p:spPr>
          <a:xfrm rot="-1394667">
            <a:off x="5638180" y="1173319"/>
            <a:ext cx="1404905" cy="1735100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9" name="Google Shape;439;p11"/>
          <p:cNvSpPr/>
          <p:nvPr/>
        </p:nvSpPr>
        <p:spPr>
          <a:xfrm flipH="1" rot="451527">
            <a:off x="7191809" y="1172792"/>
            <a:ext cx="1405731" cy="1736121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" name="Google Shape;440;p11"/>
          <p:cNvSpPr txBox="1"/>
          <p:nvPr>
            <p:ph idx="12" type="sldNum"/>
          </p:nvPr>
        </p:nvSpPr>
        <p:spPr>
          <a:xfrm>
            <a:off x="8110206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  <p:sp>
        <p:nvSpPr>
          <p:cNvPr id="441" name="Google Shape;441;p1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9pPr>
          </a:lstStyle>
          <a:p/>
        </p:txBody>
      </p:sp>
      <p:sp>
        <p:nvSpPr>
          <p:cNvPr id="442" name="Google Shape;442;p11"/>
          <p:cNvSpPr txBox="1"/>
          <p:nvPr>
            <p:ph idx="1" type="body"/>
          </p:nvPr>
        </p:nvSpPr>
        <p:spPr>
          <a:xfrm>
            <a:off x="306550" y="2330857"/>
            <a:ext cx="1634700" cy="24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43" name="Google Shape;443;p11"/>
          <p:cNvSpPr txBox="1"/>
          <p:nvPr>
            <p:ph idx="2" type="subTitle"/>
          </p:nvPr>
        </p:nvSpPr>
        <p:spPr>
          <a:xfrm>
            <a:off x="306550" y="1789000"/>
            <a:ext cx="1634700" cy="46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2400"/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b="1" sz="2400"/>
            </a:lvl9pPr>
          </a:lstStyle>
          <a:p/>
        </p:txBody>
      </p:sp>
      <p:sp>
        <p:nvSpPr>
          <p:cNvPr id="444" name="Google Shape;444;p11"/>
          <p:cNvSpPr txBox="1"/>
          <p:nvPr>
            <p:ph idx="3" type="body"/>
          </p:nvPr>
        </p:nvSpPr>
        <p:spPr>
          <a:xfrm>
            <a:off x="2045455" y="2330857"/>
            <a:ext cx="1634700" cy="24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45" name="Google Shape;445;p11"/>
          <p:cNvSpPr txBox="1"/>
          <p:nvPr>
            <p:ph idx="4" type="subTitle"/>
          </p:nvPr>
        </p:nvSpPr>
        <p:spPr>
          <a:xfrm>
            <a:off x="2045455" y="1789000"/>
            <a:ext cx="1634700" cy="46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2400"/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b="1" sz="2400"/>
            </a:lvl9pPr>
          </a:lstStyle>
          <a:p/>
        </p:txBody>
      </p:sp>
      <p:sp>
        <p:nvSpPr>
          <p:cNvPr id="446" name="Google Shape;446;p11"/>
          <p:cNvSpPr txBox="1"/>
          <p:nvPr>
            <p:ph idx="5" type="body"/>
          </p:nvPr>
        </p:nvSpPr>
        <p:spPr>
          <a:xfrm>
            <a:off x="3784359" y="2330857"/>
            <a:ext cx="1634700" cy="24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47" name="Google Shape;447;p11"/>
          <p:cNvSpPr txBox="1"/>
          <p:nvPr>
            <p:ph idx="6" type="subTitle"/>
          </p:nvPr>
        </p:nvSpPr>
        <p:spPr>
          <a:xfrm>
            <a:off x="3784359" y="1789000"/>
            <a:ext cx="1634700" cy="46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2400"/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b="1" sz="2400"/>
            </a:lvl9pPr>
          </a:lstStyle>
          <a:p/>
        </p:txBody>
      </p:sp>
      <p:sp>
        <p:nvSpPr>
          <p:cNvPr id="448" name="Google Shape;448;p11"/>
          <p:cNvSpPr txBox="1"/>
          <p:nvPr>
            <p:ph idx="7" type="body"/>
          </p:nvPr>
        </p:nvSpPr>
        <p:spPr>
          <a:xfrm>
            <a:off x="5523264" y="2330857"/>
            <a:ext cx="1634700" cy="24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49" name="Google Shape;449;p11"/>
          <p:cNvSpPr txBox="1"/>
          <p:nvPr>
            <p:ph idx="8" type="subTitle"/>
          </p:nvPr>
        </p:nvSpPr>
        <p:spPr>
          <a:xfrm>
            <a:off x="5523264" y="1789000"/>
            <a:ext cx="1634700" cy="46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2400"/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b="1" sz="2400"/>
            </a:lvl9pPr>
          </a:lstStyle>
          <a:p/>
        </p:txBody>
      </p:sp>
      <p:sp>
        <p:nvSpPr>
          <p:cNvPr id="450" name="Google Shape;450;p11"/>
          <p:cNvSpPr txBox="1"/>
          <p:nvPr>
            <p:ph idx="9" type="body"/>
          </p:nvPr>
        </p:nvSpPr>
        <p:spPr>
          <a:xfrm>
            <a:off x="7262169" y="2330857"/>
            <a:ext cx="1634700" cy="24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51" name="Google Shape;451;p11"/>
          <p:cNvSpPr txBox="1"/>
          <p:nvPr>
            <p:ph idx="13" type="subTitle"/>
          </p:nvPr>
        </p:nvSpPr>
        <p:spPr>
          <a:xfrm>
            <a:off x="7262169" y="1789000"/>
            <a:ext cx="1634700" cy="46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b="1" sz="2400"/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b="1" sz="2400"/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b="1" sz="24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">
  <p:cSld name="BLANK_3">
    <p:spTree>
      <p:nvGrpSpPr>
        <p:cNvPr id="452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3" name="Google Shape;453;p12"/>
          <p:cNvGrpSpPr/>
          <p:nvPr/>
        </p:nvGrpSpPr>
        <p:grpSpPr>
          <a:xfrm>
            <a:off x="-127811" y="7474"/>
            <a:ext cx="9238661" cy="5113804"/>
            <a:chOff x="-127811" y="-26559"/>
            <a:chExt cx="12318214" cy="6841210"/>
          </a:xfrm>
        </p:grpSpPr>
        <p:sp>
          <p:nvSpPr>
            <p:cNvPr id="454" name="Google Shape;454;p12"/>
            <p:cNvSpPr/>
            <p:nvPr/>
          </p:nvSpPr>
          <p:spPr>
            <a:xfrm rot="6712811">
              <a:off x="97164" y="4149314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" name="Google Shape;455;p12"/>
            <p:cNvSpPr/>
            <p:nvPr/>
          </p:nvSpPr>
          <p:spPr>
            <a:xfrm rot="10528271">
              <a:off x="4266346" y="6020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6" name="Google Shape;456;p12"/>
            <p:cNvSpPr/>
            <p:nvPr/>
          </p:nvSpPr>
          <p:spPr>
            <a:xfrm rot="-10324172">
              <a:off x="9278859" y="34580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7" name="Google Shape;457;p12"/>
            <p:cNvSpPr/>
            <p:nvPr/>
          </p:nvSpPr>
          <p:spPr>
            <a:xfrm flipH="1" rot="-475828">
              <a:off x="3589251" y="5680467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" name="Google Shape;458;p12"/>
            <p:cNvSpPr/>
            <p:nvPr/>
          </p:nvSpPr>
          <p:spPr>
            <a:xfrm flipH="1" rot="271729">
              <a:off x="8536519" y="5710597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" name="Google Shape;459;p12"/>
            <p:cNvSpPr/>
            <p:nvPr/>
          </p:nvSpPr>
          <p:spPr>
            <a:xfrm flipH="1" rot="-6712811">
              <a:off x="11098026" y="3362540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60" name="Google Shape;460;p12"/>
          <p:cNvGrpSpPr/>
          <p:nvPr/>
        </p:nvGrpSpPr>
        <p:grpSpPr>
          <a:xfrm>
            <a:off x="-32992" y="-117370"/>
            <a:ext cx="9145077" cy="5315562"/>
            <a:chOff x="-1385" y="-193575"/>
            <a:chExt cx="12193437" cy="7111120"/>
          </a:xfrm>
        </p:grpSpPr>
        <p:sp>
          <p:nvSpPr>
            <p:cNvPr id="461" name="Google Shape;461;p12"/>
            <p:cNvSpPr/>
            <p:nvPr/>
          </p:nvSpPr>
          <p:spPr>
            <a:xfrm rot="5400000">
              <a:off x="184612" y="3077142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" name="Google Shape;462;p12"/>
            <p:cNvSpPr/>
            <p:nvPr/>
          </p:nvSpPr>
          <p:spPr>
            <a:xfrm rot="9048151">
              <a:off x="216276" y="-48324"/>
              <a:ext cx="888190" cy="112371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3" name="Google Shape;463;p12"/>
            <p:cNvSpPr/>
            <p:nvPr/>
          </p:nvSpPr>
          <p:spPr>
            <a:xfrm rot="-10283783">
              <a:off x="5254013" y="61147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4" name="Google Shape;464;p12"/>
            <p:cNvSpPr/>
            <p:nvPr/>
          </p:nvSpPr>
          <p:spPr>
            <a:xfrm rot="10800000">
              <a:off x="10255670" y="10092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5" name="Google Shape;465;p12"/>
            <p:cNvSpPr/>
            <p:nvPr/>
          </p:nvSpPr>
          <p:spPr>
            <a:xfrm flipH="1" rot="-516217">
              <a:off x="2884332" y="5735431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6" name="Google Shape;466;p12"/>
            <p:cNvSpPr/>
            <p:nvPr/>
          </p:nvSpPr>
          <p:spPr>
            <a:xfrm flipH="1">
              <a:off x="7885991" y="5655423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7" name="Google Shape;467;p12"/>
            <p:cNvSpPr/>
            <p:nvPr/>
          </p:nvSpPr>
          <p:spPr>
            <a:xfrm flipH="1" rot="-5400000">
              <a:off x="11187120" y="4008982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68" name="Google Shape;468;p12"/>
          <p:cNvGrpSpPr/>
          <p:nvPr/>
        </p:nvGrpSpPr>
        <p:grpSpPr>
          <a:xfrm>
            <a:off x="-75178" y="-10268"/>
            <a:ext cx="9186029" cy="5329267"/>
            <a:chOff x="-57633" y="-50294"/>
            <a:chExt cx="12248038" cy="7129455"/>
          </a:xfrm>
        </p:grpSpPr>
        <p:sp>
          <p:nvSpPr>
            <p:cNvPr id="469" name="Google Shape;469;p12"/>
            <p:cNvSpPr/>
            <p:nvPr/>
          </p:nvSpPr>
          <p:spPr>
            <a:xfrm rot="6712811">
              <a:off x="168887" y="826540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0" name="Google Shape;470;p12"/>
            <p:cNvSpPr/>
            <p:nvPr/>
          </p:nvSpPr>
          <p:spPr>
            <a:xfrm rot="2688022">
              <a:off x="194265" y="5855763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1" name="Google Shape;471;p12"/>
            <p:cNvSpPr/>
            <p:nvPr/>
          </p:nvSpPr>
          <p:spPr>
            <a:xfrm rot="-10324172">
              <a:off x="2639004" y="4515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2" name="Google Shape;472;p12"/>
            <p:cNvSpPr/>
            <p:nvPr/>
          </p:nvSpPr>
          <p:spPr>
            <a:xfrm rot="10528271">
              <a:off x="7586273" y="36145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3" name="Google Shape;473;p12"/>
            <p:cNvSpPr/>
            <p:nvPr/>
          </p:nvSpPr>
          <p:spPr>
            <a:xfrm flipH="1" rot="271729">
              <a:off x="5216593" y="5680472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4" name="Google Shape;474;p12"/>
            <p:cNvSpPr/>
            <p:nvPr/>
          </p:nvSpPr>
          <p:spPr>
            <a:xfrm flipH="1" rot="-475828">
              <a:off x="10229106" y="5710532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5" name="Google Shape;475;p12"/>
            <p:cNvSpPr/>
            <p:nvPr/>
          </p:nvSpPr>
          <p:spPr>
            <a:xfrm flipH="1" rot="-6712811">
              <a:off x="11098028" y="1691457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76" name="Google Shape;476;p12"/>
          <p:cNvGrpSpPr/>
          <p:nvPr/>
        </p:nvGrpSpPr>
        <p:grpSpPr>
          <a:xfrm>
            <a:off x="18273" y="12398"/>
            <a:ext cx="9093813" cy="5208268"/>
            <a:chOff x="66967" y="-19972"/>
            <a:chExt cx="12125084" cy="6967582"/>
          </a:xfrm>
        </p:grpSpPr>
        <p:sp>
          <p:nvSpPr>
            <p:cNvPr id="477" name="Google Shape;477;p12"/>
            <p:cNvSpPr/>
            <p:nvPr/>
          </p:nvSpPr>
          <p:spPr>
            <a:xfrm rot="5400000">
              <a:off x="184612" y="4795756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8" name="Google Shape;478;p12"/>
            <p:cNvSpPr/>
            <p:nvPr/>
          </p:nvSpPr>
          <p:spPr>
            <a:xfrm rot="10800000">
              <a:off x="3615815" y="-19972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9" name="Google Shape;479;p12"/>
            <p:cNvSpPr/>
            <p:nvPr/>
          </p:nvSpPr>
          <p:spPr>
            <a:xfrm rot="-10283783">
              <a:off x="8573940" y="91272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" name="Google Shape;480;p12"/>
            <p:cNvSpPr/>
            <p:nvPr/>
          </p:nvSpPr>
          <p:spPr>
            <a:xfrm flipH="1">
              <a:off x="4566062" y="5655483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1" name="Google Shape;481;p12"/>
            <p:cNvSpPr/>
            <p:nvPr/>
          </p:nvSpPr>
          <p:spPr>
            <a:xfrm flipH="1" rot="-516217">
              <a:off x="9524187" y="5765496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2" name="Google Shape;482;p12"/>
            <p:cNvSpPr/>
            <p:nvPr/>
          </p:nvSpPr>
          <p:spPr>
            <a:xfrm flipH="1" rot="-5400000">
              <a:off x="11187120" y="2290368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83" name="Google Shape;483;p12"/>
          <p:cNvGrpSpPr/>
          <p:nvPr/>
        </p:nvGrpSpPr>
        <p:grpSpPr>
          <a:xfrm>
            <a:off x="18273" y="12353"/>
            <a:ext cx="9093813" cy="5185794"/>
            <a:chOff x="66967" y="-20033"/>
            <a:chExt cx="12125084" cy="6937517"/>
          </a:xfrm>
        </p:grpSpPr>
        <p:sp>
          <p:nvSpPr>
            <p:cNvPr id="484" name="Google Shape;484;p12"/>
            <p:cNvSpPr/>
            <p:nvPr/>
          </p:nvSpPr>
          <p:spPr>
            <a:xfrm rot="5400000">
              <a:off x="184612" y="1383333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5" name="Google Shape;485;p12"/>
            <p:cNvSpPr/>
            <p:nvPr/>
          </p:nvSpPr>
          <p:spPr>
            <a:xfrm rot="-10283783">
              <a:off x="1934085" y="61207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" name="Google Shape;486;p12"/>
            <p:cNvSpPr/>
            <p:nvPr/>
          </p:nvSpPr>
          <p:spPr>
            <a:xfrm rot="10800000">
              <a:off x="6935743" y="-20033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" name="Google Shape;487;p12"/>
            <p:cNvSpPr/>
            <p:nvPr/>
          </p:nvSpPr>
          <p:spPr>
            <a:xfrm flipH="1" rot="-516217">
              <a:off x="6204260" y="5735371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" name="Google Shape;488;p12"/>
            <p:cNvSpPr/>
            <p:nvPr/>
          </p:nvSpPr>
          <p:spPr>
            <a:xfrm flipH="1">
              <a:off x="11205917" y="5685548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" name="Google Shape;489;p12"/>
            <p:cNvSpPr/>
            <p:nvPr/>
          </p:nvSpPr>
          <p:spPr>
            <a:xfrm flipH="1">
              <a:off x="1138391" y="5705470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0" name="Google Shape;490;p12"/>
            <p:cNvSpPr/>
            <p:nvPr/>
          </p:nvSpPr>
          <p:spPr>
            <a:xfrm flipH="1" rot="-5400000">
              <a:off x="11187120" y="596559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91" name="Google Shape;491;p12"/>
          <p:cNvGrpSpPr/>
          <p:nvPr/>
        </p:nvGrpSpPr>
        <p:grpSpPr>
          <a:xfrm>
            <a:off x="-127810" y="-10312"/>
            <a:ext cx="9292453" cy="5126859"/>
            <a:chOff x="-127810" y="-50354"/>
            <a:chExt cx="12389937" cy="6858675"/>
          </a:xfrm>
        </p:grpSpPr>
        <p:sp>
          <p:nvSpPr>
            <p:cNvPr id="492" name="Google Shape;492;p12"/>
            <p:cNvSpPr/>
            <p:nvPr/>
          </p:nvSpPr>
          <p:spPr>
            <a:xfrm rot="6712811">
              <a:off x="97165" y="2478231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3" name="Google Shape;493;p12"/>
            <p:cNvSpPr/>
            <p:nvPr/>
          </p:nvSpPr>
          <p:spPr>
            <a:xfrm rot="10528271">
              <a:off x="946418" y="6080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4" name="Google Shape;494;p12"/>
            <p:cNvSpPr/>
            <p:nvPr/>
          </p:nvSpPr>
          <p:spPr>
            <a:xfrm rot="-10324172">
              <a:off x="5958932" y="4455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5" name="Google Shape;495;p12"/>
            <p:cNvSpPr/>
            <p:nvPr/>
          </p:nvSpPr>
          <p:spPr>
            <a:xfrm flipH="1" rot="271729">
              <a:off x="1896665" y="5680532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6" name="Google Shape;496;p12"/>
            <p:cNvSpPr/>
            <p:nvPr/>
          </p:nvSpPr>
          <p:spPr>
            <a:xfrm flipH="1" rot="-475828">
              <a:off x="6909179" y="5680407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7" name="Google Shape;497;p12"/>
            <p:cNvSpPr/>
            <p:nvPr/>
          </p:nvSpPr>
          <p:spPr>
            <a:xfrm flipH="1" rot="-6712811">
              <a:off x="11169750" y="39766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8" name="Google Shape;498;p12"/>
            <p:cNvSpPr/>
            <p:nvPr/>
          </p:nvSpPr>
          <p:spPr>
            <a:xfrm flipH="1" rot="-4837837">
              <a:off x="11157884" y="4949385"/>
              <a:ext cx="867875" cy="1071852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99" name="Google Shape;499;p12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  <p:sp>
        <p:nvSpPr>
          <p:cNvPr id="500" name="Google Shape;500;p12"/>
          <p:cNvSpPr txBox="1"/>
          <p:nvPr>
            <p:ph type="title"/>
          </p:nvPr>
        </p:nvSpPr>
        <p:spPr>
          <a:xfrm>
            <a:off x="1052600" y="842625"/>
            <a:ext cx="7084500" cy="355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9600"/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9600"/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9600"/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9600"/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9600"/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9600"/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9600"/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9600"/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9600"/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ubtitle">
  <p:cSld name="BLANK_2">
    <p:spTree>
      <p:nvGrpSpPr>
        <p:cNvPr id="50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p1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  <p:sp>
        <p:nvSpPr>
          <p:cNvPr id="503" name="Google Shape;503;p13"/>
          <p:cNvSpPr txBox="1"/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504" name="Google Shape;504;p13"/>
          <p:cNvSpPr txBox="1"/>
          <p:nvPr>
            <p:ph idx="1" type="subTitle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redits">
  <p:cSld name="BLANK_1">
    <p:spTree>
      <p:nvGrpSpPr>
        <p:cNvPr id="505" name="Shape 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" name="Google Shape;506;p14"/>
          <p:cNvSpPr/>
          <p:nvPr/>
        </p:nvSpPr>
        <p:spPr>
          <a:xfrm>
            <a:off x="0" y="0"/>
            <a:ext cx="9132900" cy="5137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07" name="Google Shape;507;p14">
            <a:hlinkClick r:id="rId2"/>
          </p:cNvPr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423400" y="435650"/>
            <a:ext cx="3735526" cy="1611900"/>
          </a:xfrm>
          <a:prstGeom prst="rect">
            <a:avLst/>
          </a:prstGeom>
          <a:noFill/>
          <a:ln>
            <a:noFill/>
          </a:ln>
        </p:spPr>
      </p:pic>
      <p:sp>
        <p:nvSpPr>
          <p:cNvPr id="508" name="Google Shape;508;p14"/>
          <p:cNvSpPr txBox="1"/>
          <p:nvPr/>
        </p:nvSpPr>
        <p:spPr>
          <a:xfrm>
            <a:off x="423400" y="2140975"/>
            <a:ext cx="5636400" cy="21777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2600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rPr>
              <a:t>Free </a:t>
            </a:r>
            <a:r>
              <a:rPr lang="en-GB" sz="2600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rPr>
              <a:t>themes and templates for </a:t>
            </a:r>
            <a:r>
              <a:rPr b="1" lang="en-GB" sz="2600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rPr>
              <a:t>Google Slides</a:t>
            </a:r>
            <a:r>
              <a:rPr lang="en-GB" sz="2600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rPr>
              <a:t> or </a:t>
            </a:r>
            <a:r>
              <a:rPr b="1" lang="en-GB" sz="2600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rPr>
              <a:t>PowerPoint</a:t>
            </a:r>
            <a:endParaRPr b="1" sz="2600">
              <a:solidFill>
                <a:srgbClr val="3F3F3F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600">
              <a:solidFill>
                <a:srgbClr val="3F3F3F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2600">
              <a:solidFill>
                <a:srgbClr val="3F3F3F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2100">
                <a:solidFill>
                  <a:srgbClr val="FFCB25"/>
                </a:solidFill>
                <a:latin typeface="Poppins"/>
                <a:ea typeface="Poppins"/>
                <a:cs typeface="Poppins"/>
                <a:sym typeface="Poppins"/>
              </a:rPr>
              <a:t>NOT to be sold as is or modified! </a:t>
            </a:r>
            <a:endParaRPr b="1" sz="2100">
              <a:solidFill>
                <a:srgbClr val="FFCB25"/>
              </a:solidFill>
              <a:latin typeface="Poppins"/>
              <a:ea typeface="Poppins"/>
              <a:cs typeface="Poppins"/>
              <a:sym typeface="Poppins"/>
            </a:endParaRPr>
          </a:p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rPr>
              <a:t>Read </a:t>
            </a:r>
            <a:r>
              <a:rPr lang="en-GB" u="sng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</a:t>
            </a:r>
            <a:r>
              <a:rPr lang="en-GB">
                <a:solidFill>
                  <a:srgbClr val="3F3F3F"/>
                </a:solidFill>
                <a:latin typeface="Poppins"/>
                <a:ea typeface="Poppins"/>
                <a:cs typeface="Poppins"/>
                <a:sym typeface="Poppins"/>
              </a:rPr>
              <a:t> on slidesmania.com</a:t>
            </a:r>
            <a:endParaRPr>
              <a:solidFill>
                <a:srgbClr val="3F3F3F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cxnSp>
        <p:nvCxnSpPr>
          <p:cNvPr id="509" name="Google Shape;509;p14"/>
          <p:cNvCxnSpPr/>
          <p:nvPr/>
        </p:nvCxnSpPr>
        <p:spPr>
          <a:xfrm>
            <a:off x="7808144" y="4261524"/>
            <a:ext cx="1120200" cy="9600"/>
          </a:xfrm>
          <a:prstGeom prst="straightConnector1">
            <a:avLst/>
          </a:prstGeom>
          <a:noFill/>
          <a:ln cap="flat" cmpd="sng" w="38100">
            <a:solidFill>
              <a:srgbClr val="FFCB25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510" name="Google Shape;510;p14">
            <a:hlinkClick r:id="rId5"/>
          </p:cNvPr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831050" y="4418814"/>
            <a:ext cx="534282" cy="477823"/>
          </a:xfrm>
          <a:prstGeom prst="rect">
            <a:avLst/>
          </a:prstGeom>
          <a:noFill/>
          <a:ln>
            <a:noFill/>
          </a:ln>
        </p:spPr>
      </p:pic>
      <p:pic>
        <p:nvPicPr>
          <p:cNvPr id="511" name="Google Shape;511;p14">
            <a:hlinkClick r:id="rId7"/>
          </p:cNvPr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7365332" y="4422179"/>
            <a:ext cx="530857" cy="471093"/>
          </a:xfrm>
          <a:prstGeom prst="rect">
            <a:avLst/>
          </a:prstGeom>
          <a:noFill/>
          <a:ln>
            <a:noFill/>
          </a:ln>
        </p:spPr>
      </p:pic>
      <p:pic>
        <p:nvPicPr>
          <p:cNvPr id="512" name="Google Shape;512;p14">
            <a:hlinkClick r:id="rId9"/>
          </p:cNvPr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7925360" y="4423862"/>
            <a:ext cx="458935" cy="467728"/>
          </a:xfrm>
          <a:prstGeom prst="rect">
            <a:avLst/>
          </a:prstGeom>
          <a:noFill/>
          <a:ln>
            <a:noFill/>
          </a:ln>
        </p:spPr>
      </p:pic>
      <p:pic>
        <p:nvPicPr>
          <p:cNvPr id="513" name="Google Shape;513;p14">
            <a:hlinkClick r:id="rId11"/>
          </p:cNvPr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8404190" y="4432274"/>
            <a:ext cx="524007" cy="450903"/>
          </a:xfrm>
          <a:prstGeom prst="rect">
            <a:avLst/>
          </a:prstGeom>
          <a:noFill/>
          <a:ln>
            <a:noFill/>
          </a:ln>
        </p:spPr>
      </p:pic>
      <p:sp>
        <p:nvSpPr>
          <p:cNvPr id="514" name="Google Shape;514;p14"/>
          <p:cNvSpPr txBox="1"/>
          <p:nvPr/>
        </p:nvSpPr>
        <p:spPr>
          <a:xfrm>
            <a:off x="5298010" y="3605699"/>
            <a:ext cx="3682200" cy="75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1800">
                <a:solidFill>
                  <a:srgbClr val="252525"/>
                </a:solidFill>
                <a:latin typeface="Homemade Apple"/>
                <a:ea typeface="Homemade Apple"/>
                <a:cs typeface="Homemade Apple"/>
                <a:sym typeface="Homemade Apple"/>
              </a:rPr>
              <a:t>Sharing is caring!</a:t>
            </a:r>
            <a:endParaRPr b="1" sz="1800">
              <a:solidFill>
                <a:srgbClr val="252525"/>
              </a:solidFill>
              <a:latin typeface="Homemade Apple"/>
              <a:ea typeface="Homemade Apple"/>
              <a:cs typeface="Homemade Apple"/>
              <a:sym typeface="Homemade Apple"/>
            </a:endParaRPr>
          </a:p>
        </p:txBody>
      </p:sp>
      <p:sp>
        <p:nvSpPr>
          <p:cNvPr id="515" name="Google Shape;515;p1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  <p:sp>
        <p:nvSpPr>
          <p:cNvPr id="516" name="Google Shape;516;p14"/>
          <p:cNvSpPr txBox="1"/>
          <p:nvPr/>
        </p:nvSpPr>
        <p:spPr>
          <a:xfrm>
            <a:off x="-17925" y="4810700"/>
            <a:ext cx="7143600" cy="39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00">
                <a:solidFill>
                  <a:srgbClr val="252525"/>
                </a:solidFill>
                <a:latin typeface="Poppins Light"/>
                <a:ea typeface="Poppins Light"/>
                <a:cs typeface="Poppins Light"/>
                <a:sym typeface="Poppins Light"/>
              </a:rPr>
              <a:t>Images: Unsplash. Please keep this slide or mention us and the other resources used in the footer of a slide.</a:t>
            </a:r>
            <a:endParaRPr sz="1000">
              <a:latin typeface="Poppins Light"/>
              <a:ea typeface="Poppins Light"/>
              <a:cs typeface="Poppins Light"/>
              <a:sym typeface="Poppins Light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00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oogle Shape;101;p3"/>
          <p:cNvGrpSpPr/>
          <p:nvPr/>
        </p:nvGrpSpPr>
        <p:grpSpPr>
          <a:xfrm>
            <a:off x="-200716" y="-61764"/>
            <a:ext cx="8563829" cy="5273684"/>
            <a:chOff x="-233501" y="-122377"/>
            <a:chExt cx="11418439" cy="7028768"/>
          </a:xfrm>
        </p:grpSpPr>
        <p:sp>
          <p:nvSpPr>
            <p:cNvPr id="102" name="Google Shape;102;p3"/>
            <p:cNvSpPr/>
            <p:nvPr/>
          </p:nvSpPr>
          <p:spPr>
            <a:xfrm>
              <a:off x="7151749" y="5492602"/>
              <a:ext cx="868629" cy="134027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" name="Google Shape;103;p3"/>
            <p:cNvSpPr/>
            <p:nvPr/>
          </p:nvSpPr>
          <p:spPr>
            <a:xfrm rot="-854118">
              <a:off x="877115" y="5480619"/>
              <a:ext cx="868342" cy="1339707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" name="Google Shape;104;p3"/>
            <p:cNvSpPr/>
            <p:nvPr/>
          </p:nvSpPr>
          <p:spPr>
            <a:xfrm flipH="1">
              <a:off x="-233501" y="4553398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" name="Google Shape;105;p3"/>
            <p:cNvSpPr/>
            <p:nvPr/>
          </p:nvSpPr>
          <p:spPr>
            <a:xfrm flipH="1">
              <a:off x="4336757" y="4799058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" name="Google Shape;106;p3"/>
            <p:cNvSpPr/>
            <p:nvPr/>
          </p:nvSpPr>
          <p:spPr>
            <a:xfrm flipH="1">
              <a:off x="9221377" y="4868140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10534780" y="4057725"/>
              <a:ext cx="590834" cy="91012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" name="Google Shape;108;p3"/>
            <p:cNvSpPr/>
            <p:nvPr/>
          </p:nvSpPr>
          <p:spPr>
            <a:xfrm rot="1729138">
              <a:off x="3224231" y="4005063"/>
              <a:ext cx="636496" cy="979022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" name="Google Shape;109;p3"/>
            <p:cNvSpPr/>
            <p:nvPr/>
          </p:nvSpPr>
          <p:spPr>
            <a:xfrm>
              <a:off x="7788176" y="4260238"/>
              <a:ext cx="503763" cy="77636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" name="Google Shape;110;p3"/>
            <p:cNvSpPr/>
            <p:nvPr/>
          </p:nvSpPr>
          <p:spPr>
            <a:xfrm>
              <a:off x="7201651" y="3565263"/>
              <a:ext cx="868629" cy="134027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" name="Google Shape;111;p3"/>
            <p:cNvSpPr/>
            <p:nvPr/>
          </p:nvSpPr>
          <p:spPr>
            <a:xfrm rot="-854118">
              <a:off x="927017" y="3553280"/>
              <a:ext cx="868342" cy="1339707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" name="Google Shape;112;p3"/>
            <p:cNvSpPr/>
            <p:nvPr/>
          </p:nvSpPr>
          <p:spPr>
            <a:xfrm flipH="1" rot="2589588">
              <a:off x="356245" y="2744831"/>
              <a:ext cx="730396" cy="112822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3"/>
            <p:cNvSpPr/>
            <p:nvPr/>
          </p:nvSpPr>
          <p:spPr>
            <a:xfrm flipH="1" rot="948682">
              <a:off x="4691912" y="2901990"/>
              <a:ext cx="730417" cy="112838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" name="Google Shape;114;p3"/>
            <p:cNvSpPr/>
            <p:nvPr/>
          </p:nvSpPr>
          <p:spPr>
            <a:xfrm flipH="1" rot="3941440">
              <a:off x="9761805" y="2912242"/>
              <a:ext cx="730208" cy="112810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10584681" y="2130386"/>
              <a:ext cx="590834" cy="91012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" name="Google Shape;116;p3"/>
            <p:cNvSpPr/>
            <p:nvPr/>
          </p:nvSpPr>
          <p:spPr>
            <a:xfrm rot="1729138">
              <a:off x="3274132" y="2077724"/>
              <a:ext cx="636496" cy="979022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7838078" y="2332899"/>
              <a:ext cx="503763" cy="77636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7211073" y="1457894"/>
              <a:ext cx="868629" cy="134027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" name="Google Shape;119;p3"/>
            <p:cNvSpPr/>
            <p:nvPr/>
          </p:nvSpPr>
          <p:spPr>
            <a:xfrm rot="-854118">
              <a:off x="936439" y="1445911"/>
              <a:ext cx="868342" cy="1339707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" name="Google Shape;120;p3"/>
            <p:cNvSpPr/>
            <p:nvPr/>
          </p:nvSpPr>
          <p:spPr>
            <a:xfrm flipH="1">
              <a:off x="-174177" y="518690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" name="Google Shape;121;p3"/>
            <p:cNvSpPr/>
            <p:nvPr/>
          </p:nvSpPr>
          <p:spPr>
            <a:xfrm flipH="1">
              <a:off x="4396081" y="764350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" name="Google Shape;122;p3"/>
            <p:cNvSpPr/>
            <p:nvPr/>
          </p:nvSpPr>
          <p:spPr>
            <a:xfrm flipH="1">
              <a:off x="9280700" y="833432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10594104" y="23017"/>
              <a:ext cx="590834" cy="91012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" name="Google Shape;124;p3"/>
            <p:cNvSpPr/>
            <p:nvPr/>
          </p:nvSpPr>
          <p:spPr>
            <a:xfrm rot="1729138">
              <a:off x="3283555" y="-29645"/>
              <a:ext cx="636496" cy="979022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7847500" y="225530"/>
              <a:ext cx="503763" cy="77636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26" name="Google Shape;126;p3"/>
          <p:cNvGrpSpPr/>
          <p:nvPr/>
        </p:nvGrpSpPr>
        <p:grpSpPr>
          <a:xfrm>
            <a:off x="776332" y="-41242"/>
            <a:ext cx="8378834" cy="5290970"/>
            <a:chOff x="1069229" y="-95025"/>
            <a:chExt cx="11171779" cy="7051806"/>
          </a:xfrm>
        </p:grpSpPr>
        <p:sp>
          <p:nvSpPr>
            <p:cNvPr id="127" name="Google Shape;127;p3"/>
            <p:cNvSpPr/>
            <p:nvPr/>
          </p:nvSpPr>
          <p:spPr>
            <a:xfrm flipH="1">
              <a:off x="5720128" y="5871833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" name="Google Shape;128;p3"/>
            <p:cNvSpPr/>
            <p:nvPr/>
          </p:nvSpPr>
          <p:spPr>
            <a:xfrm rot="1928146">
              <a:off x="10210437" y="5469721"/>
              <a:ext cx="897464" cy="135193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" name="Google Shape;129;p3"/>
            <p:cNvSpPr/>
            <p:nvPr/>
          </p:nvSpPr>
          <p:spPr>
            <a:xfrm rot="710784">
              <a:off x="3584685" y="5444680"/>
              <a:ext cx="896805" cy="135077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" name="Google Shape;130;p3"/>
            <p:cNvSpPr/>
            <p:nvPr/>
          </p:nvSpPr>
          <p:spPr>
            <a:xfrm flipH="1">
              <a:off x="1805294" y="4839839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" name="Google Shape;131;p3"/>
            <p:cNvSpPr/>
            <p:nvPr/>
          </p:nvSpPr>
          <p:spPr>
            <a:xfrm flipH="1">
              <a:off x="6676342" y="4780078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" name="Google Shape;132;p3"/>
            <p:cNvSpPr/>
            <p:nvPr/>
          </p:nvSpPr>
          <p:spPr>
            <a:xfrm flipH="1">
              <a:off x="11426002" y="4772544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" name="Google Shape;133;p3"/>
            <p:cNvSpPr/>
            <p:nvPr/>
          </p:nvSpPr>
          <p:spPr>
            <a:xfrm rot="480072">
              <a:off x="1122131" y="4133911"/>
              <a:ext cx="538285" cy="81137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460665" y="3939683"/>
              <a:ext cx="721430" cy="108663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9820981" y="4052796"/>
              <a:ext cx="590845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" name="Google Shape;136;p3"/>
            <p:cNvSpPr/>
            <p:nvPr/>
          </p:nvSpPr>
          <p:spPr>
            <a:xfrm rot="1928146">
              <a:off x="10260339" y="3542382"/>
              <a:ext cx="897464" cy="135193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" name="Google Shape;137;p3"/>
            <p:cNvSpPr/>
            <p:nvPr/>
          </p:nvSpPr>
          <p:spPr>
            <a:xfrm rot="710784">
              <a:off x="4112756" y="3501191"/>
              <a:ext cx="896805" cy="135077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" name="Google Shape;138;p3"/>
            <p:cNvSpPr/>
            <p:nvPr/>
          </p:nvSpPr>
          <p:spPr>
            <a:xfrm flipH="1">
              <a:off x="1855196" y="2912500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" name="Google Shape;139;p3"/>
            <p:cNvSpPr/>
            <p:nvPr/>
          </p:nvSpPr>
          <p:spPr>
            <a:xfrm flipH="1" rot="2354620">
              <a:off x="6972372" y="2854030"/>
              <a:ext cx="754617" cy="113678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" name="Google Shape;140;p3"/>
            <p:cNvSpPr/>
            <p:nvPr/>
          </p:nvSpPr>
          <p:spPr>
            <a:xfrm flipH="1">
              <a:off x="11475904" y="2845205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" name="Google Shape;141;p3"/>
            <p:cNvSpPr/>
            <p:nvPr/>
          </p:nvSpPr>
          <p:spPr>
            <a:xfrm rot="480072">
              <a:off x="1172033" y="2206572"/>
              <a:ext cx="538285" cy="81137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510567" y="2012344"/>
              <a:ext cx="721430" cy="108663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9870883" y="2125457"/>
              <a:ext cx="590845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4" name="Google Shape;144;p3"/>
            <p:cNvSpPr/>
            <p:nvPr/>
          </p:nvSpPr>
          <p:spPr>
            <a:xfrm rot="1928146">
              <a:off x="10269761" y="1435013"/>
              <a:ext cx="897464" cy="135193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" name="Google Shape;145;p3"/>
            <p:cNvSpPr/>
            <p:nvPr/>
          </p:nvSpPr>
          <p:spPr>
            <a:xfrm rot="710784">
              <a:off x="4122178" y="1393822"/>
              <a:ext cx="896805" cy="135077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" name="Google Shape;146;p3"/>
            <p:cNvSpPr/>
            <p:nvPr/>
          </p:nvSpPr>
          <p:spPr>
            <a:xfrm flipH="1">
              <a:off x="1864618" y="805131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" name="Google Shape;147;p3"/>
            <p:cNvSpPr/>
            <p:nvPr/>
          </p:nvSpPr>
          <p:spPr>
            <a:xfrm flipH="1">
              <a:off x="6735666" y="745370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" name="Google Shape;148;p3"/>
            <p:cNvSpPr/>
            <p:nvPr/>
          </p:nvSpPr>
          <p:spPr>
            <a:xfrm flipH="1">
              <a:off x="11485326" y="737836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" name="Google Shape;149;p3"/>
            <p:cNvSpPr/>
            <p:nvPr/>
          </p:nvSpPr>
          <p:spPr>
            <a:xfrm rot="480072">
              <a:off x="1181455" y="99203"/>
              <a:ext cx="538285" cy="81137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519989" y="-95025"/>
              <a:ext cx="721430" cy="108663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9880305" y="18088"/>
              <a:ext cx="590845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52" name="Google Shape;152;p3"/>
          <p:cNvGrpSpPr/>
          <p:nvPr/>
        </p:nvGrpSpPr>
        <p:grpSpPr>
          <a:xfrm>
            <a:off x="152624" y="42571"/>
            <a:ext cx="9075005" cy="5204386"/>
            <a:chOff x="237618" y="16680"/>
            <a:chExt cx="12100007" cy="6936407"/>
          </a:xfrm>
        </p:grpSpPr>
        <p:sp>
          <p:nvSpPr>
            <p:cNvPr id="153" name="Google Shape;153;p3"/>
            <p:cNvSpPr/>
            <p:nvPr/>
          </p:nvSpPr>
          <p:spPr>
            <a:xfrm rot="-2479636">
              <a:off x="8968119" y="5492365"/>
              <a:ext cx="869601" cy="134002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" name="Google Shape;154;p3"/>
            <p:cNvSpPr/>
            <p:nvPr/>
          </p:nvSpPr>
          <p:spPr>
            <a:xfrm>
              <a:off x="2604075" y="5348284"/>
              <a:ext cx="868629" cy="134027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" name="Google Shape;155;p3"/>
            <p:cNvSpPr/>
            <p:nvPr/>
          </p:nvSpPr>
          <p:spPr>
            <a:xfrm flipH="1">
              <a:off x="1105638" y="4643348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" name="Google Shape;156;p3"/>
            <p:cNvSpPr/>
            <p:nvPr/>
          </p:nvSpPr>
          <p:spPr>
            <a:xfrm flipH="1">
              <a:off x="5838896" y="4770718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" name="Google Shape;157;p3"/>
            <p:cNvSpPr/>
            <p:nvPr/>
          </p:nvSpPr>
          <p:spPr>
            <a:xfrm flipH="1">
              <a:off x="10692129" y="4763589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" name="Google Shape;158;p3"/>
            <p:cNvSpPr/>
            <p:nvPr/>
          </p:nvSpPr>
          <p:spPr>
            <a:xfrm rot="-1933989">
              <a:off x="403862" y="4147792"/>
              <a:ext cx="497514" cy="768452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" name="Google Shape;159;p3"/>
            <p:cNvSpPr/>
            <p:nvPr/>
          </p:nvSpPr>
          <p:spPr>
            <a:xfrm rot="5791188">
              <a:off x="4736622" y="4128436"/>
              <a:ext cx="730308" cy="75771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9076262" y="4051388"/>
              <a:ext cx="553518" cy="85504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" name="Google Shape;161;p3"/>
            <p:cNvSpPr/>
            <p:nvPr/>
          </p:nvSpPr>
          <p:spPr>
            <a:xfrm rot="5793296">
              <a:off x="11557768" y="4138846"/>
              <a:ext cx="671931" cy="69688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" name="Google Shape;162;p3"/>
            <p:cNvSpPr/>
            <p:nvPr/>
          </p:nvSpPr>
          <p:spPr>
            <a:xfrm rot="-2479636">
              <a:off x="9018022" y="3565026"/>
              <a:ext cx="869601" cy="134002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2993077" y="3480535"/>
              <a:ext cx="868629" cy="134027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" name="Google Shape;164;p3"/>
            <p:cNvSpPr/>
            <p:nvPr/>
          </p:nvSpPr>
          <p:spPr>
            <a:xfrm flipH="1">
              <a:off x="1155540" y="2716009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" name="Google Shape;165;p3"/>
            <p:cNvSpPr/>
            <p:nvPr/>
          </p:nvSpPr>
          <p:spPr>
            <a:xfrm flipH="1">
              <a:off x="5888799" y="2843379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" name="Google Shape;166;p3"/>
            <p:cNvSpPr/>
            <p:nvPr/>
          </p:nvSpPr>
          <p:spPr>
            <a:xfrm flipH="1">
              <a:off x="10742031" y="2836250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7" name="Google Shape;167;p3"/>
            <p:cNvSpPr/>
            <p:nvPr/>
          </p:nvSpPr>
          <p:spPr>
            <a:xfrm rot="-1933989">
              <a:off x="453764" y="2220453"/>
              <a:ext cx="497514" cy="768452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" name="Google Shape;168;p3"/>
            <p:cNvSpPr/>
            <p:nvPr/>
          </p:nvSpPr>
          <p:spPr>
            <a:xfrm rot="5791188">
              <a:off x="4786525" y="2201097"/>
              <a:ext cx="730308" cy="75771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9126164" y="2124049"/>
              <a:ext cx="553518" cy="85504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" name="Google Shape;170;p3"/>
            <p:cNvSpPr/>
            <p:nvPr/>
          </p:nvSpPr>
          <p:spPr>
            <a:xfrm rot="5793296">
              <a:off x="11607671" y="2211507"/>
              <a:ext cx="671931" cy="69688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" name="Google Shape;171;p3"/>
            <p:cNvSpPr/>
            <p:nvPr/>
          </p:nvSpPr>
          <p:spPr>
            <a:xfrm rot="-2479636">
              <a:off x="9027444" y="1457657"/>
              <a:ext cx="869601" cy="134002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3002499" y="1373166"/>
              <a:ext cx="868629" cy="134027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3" name="Google Shape;173;p3"/>
            <p:cNvSpPr/>
            <p:nvPr/>
          </p:nvSpPr>
          <p:spPr>
            <a:xfrm flipH="1">
              <a:off x="1164962" y="608640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" name="Google Shape;174;p3"/>
            <p:cNvSpPr/>
            <p:nvPr/>
          </p:nvSpPr>
          <p:spPr>
            <a:xfrm flipH="1">
              <a:off x="5898221" y="736010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" name="Google Shape;175;p3"/>
            <p:cNvSpPr/>
            <p:nvPr/>
          </p:nvSpPr>
          <p:spPr>
            <a:xfrm flipH="1">
              <a:off x="10751453" y="728881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" name="Google Shape;176;p3"/>
            <p:cNvSpPr/>
            <p:nvPr/>
          </p:nvSpPr>
          <p:spPr>
            <a:xfrm rot="-1933989">
              <a:off x="463186" y="113084"/>
              <a:ext cx="497514" cy="768452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7" name="Google Shape;177;p3"/>
            <p:cNvSpPr/>
            <p:nvPr/>
          </p:nvSpPr>
          <p:spPr>
            <a:xfrm rot="5791188">
              <a:off x="4795947" y="93729"/>
              <a:ext cx="730308" cy="75771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" name="Google Shape;178;p3"/>
            <p:cNvSpPr/>
            <p:nvPr/>
          </p:nvSpPr>
          <p:spPr>
            <a:xfrm>
              <a:off x="9135586" y="16680"/>
              <a:ext cx="553518" cy="85504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" name="Google Shape;179;p3"/>
            <p:cNvSpPr/>
            <p:nvPr/>
          </p:nvSpPr>
          <p:spPr>
            <a:xfrm rot="5793296">
              <a:off x="11617092" y="104138"/>
              <a:ext cx="671931" cy="69688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80" name="Google Shape;180;p3"/>
          <p:cNvGrpSpPr/>
          <p:nvPr/>
        </p:nvGrpSpPr>
        <p:grpSpPr>
          <a:xfrm>
            <a:off x="-143271" y="30438"/>
            <a:ext cx="8857988" cy="5217354"/>
            <a:chOff x="-156909" y="510"/>
            <a:chExt cx="11810650" cy="6953690"/>
          </a:xfrm>
        </p:grpSpPr>
        <p:sp>
          <p:nvSpPr>
            <p:cNvPr id="181" name="Google Shape;181;p3"/>
            <p:cNvSpPr/>
            <p:nvPr/>
          </p:nvSpPr>
          <p:spPr>
            <a:xfrm>
              <a:off x="4416774" y="5803897"/>
              <a:ext cx="635801" cy="95708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" name="Google Shape;182;p3"/>
            <p:cNvSpPr/>
            <p:nvPr/>
          </p:nvSpPr>
          <p:spPr>
            <a:xfrm rot="1311131">
              <a:off x="6612919" y="5485063"/>
              <a:ext cx="897216" cy="1351117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" name="Google Shape;183;p3"/>
            <p:cNvSpPr/>
            <p:nvPr/>
          </p:nvSpPr>
          <p:spPr>
            <a:xfrm>
              <a:off x="-156909" y="5506298"/>
              <a:ext cx="896971" cy="135102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" name="Google Shape;184;p3"/>
            <p:cNvSpPr/>
            <p:nvPr/>
          </p:nvSpPr>
          <p:spPr>
            <a:xfrm flipH="1">
              <a:off x="3526448" y="4673432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" name="Google Shape;185;p3"/>
            <p:cNvSpPr/>
            <p:nvPr/>
          </p:nvSpPr>
          <p:spPr>
            <a:xfrm flipH="1">
              <a:off x="8418279" y="4814653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" name="Google Shape;186;p3"/>
            <p:cNvSpPr/>
            <p:nvPr/>
          </p:nvSpPr>
          <p:spPr>
            <a:xfrm rot="8160660">
              <a:off x="2626375" y="4241493"/>
              <a:ext cx="514750" cy="77595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" name="Google Shape;187;p3"/>
            <p:cNvSpPr/>
            <p:nvPr/>
          </p:nvSpPr>
          <p:spPr>
            <a:xfrm>
              <a:off x="7137680" y="3983388"/>
              <a:ext cx="635801" cy="95708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8" name="Google Shape;188;p3"/>
            <p:cNvSpPr/>
            <p:nvPr/>
          </p:nvSpPr>
          <p:spPr>
            <a:xfrm rot="1311131">
              <a:off x="6460508" y="3490513"/>
              <a:ext cx="897216" cy="1351117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" name="Google Shape;189;p3"/>
            <p:cNvSpPr/>
            <p:nvPr/>
          </p:nvSpPr>
          <p:spPr>
            <a:xfrm>
              <a:off x="-107007" y="3578959"/>
              <a:ext cx="896971" cy="135102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" name="Google Shape;190;p3"/>
            <p:cNvSpPr/>
            <p:nvPr/>
          </p:nvSpPr>
          <p:spPr>
            <a:xfrm flipH="1">
              <a:off x="3576350" y="2746093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1" name="Google Shape;191;p3"/>
            <p:cNvSpPr/>
            <p:nvPr/>
          </p:nvSpPr>
          <p:spPr>
            <a:xfrm flipH="1" rot="-2934342">
              <a:off x="8522402" y="2792447"/>
              <a:ext cx="755594" cy="1137377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" name="Google Shape;192;p3"/>
            <p:cNvSpPr/>
            <p:nvPr/>
          </p:nvSpPr>
          <p:spPr>
            <a:xfrm rot="8160660">
              <a:off x="2676277" y="2314153"/>
              <a:ext cx="514750" cy="77595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" name="Google Shape;193;p3"/>
            <p:cNvSpPr/>
            <p:nvPr/>
          </p:nvSpPr>
          <p:spPr>
            <a:xfrm>
              <a:off x="7187582" y="2056049"/>
              <a:ext cx="635801" cy="95708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" name="Google Shape;194;p3"/>
            <p:cNvSpPr/>
            <p:nvPr/>
          </p:nvSpPr>
          <p:spPr>
            <a:xfrm rot="1311131">
              <a:off x="6219658" y="1434521"/>
              <a:ext cx="897216" cy="1351117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" name="Google Shape;195;p3"/>
            <p:cNvSpPr/>
            <p:nvPr/>
          </p:nvSpPr>
          <p:spPr>
            <a:xfrm>
              <a:off x="-144694" y="1523420"/>
              <a:ext cx="896971" cy="135102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3"/>
            <p:cNvSpPr/>
            <p:nvPr/>
          </p:nvSpPr>
          <p:spPr>
            <a:xfrm flipH="1">
              <a:off x="3538663" y="690554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7" name="Google Shape;197;p3"/>
            <p:cNvSpPr/>
            <p:nvPr/>
          </p:nvSpPr>
          <p:spPr>
            <a:xfrm flipH="1">
              <a:off x="8430494" y="831775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8" name="Google Shape;198;p3"/>
            <p:cNvSpPr/>
            <p:nvPr/>
          </p:nvSpPr>
          <p:spPr>
            <a:xfrm rot="8160660">
              <a:off x="2638590" y="258614"/>
              <a:ext cx="514750" cy="77595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9" name="Google Shape;199;p3"/>
            <p:cNvSpPr/>
            <p:nvPr/>
          </p:nvSpPr>
          <p:spPr>
            <a:xfrm>
              <a:off x="7149895" y="510"/>
              <a:ext cx="635801" cy="95708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0" name="Google Shape;200;p3"/>
            <p:cNvSpPr/>
            <p:nvPr/>
          </p:nvSpPr>
          <p:spPr>
            <a:xfrm rot="-3674949">
              <a:off x="10910123" y="6051098"/>
              <a:ext cx="627533" cy="63660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01" name="Google Shape;201;p3"/>
          <p:cNvGrpSpPr/>
          <p:nvPr/>
        </p:nvGrpSpPr>
        <p:grpSpPr>
          <a:xfrm>
            <a:off x="377124" y="-9671"/>
            <a:ext cx="8929223" cy="5226221"/>
            <a:chOff x="536951" y="-52948"/>
            <a:chExt cx="11905631" cy="6965509"/>
          </a:xfrm>
        </p:grpSpPr>
        <p:sp>
          <p:nvSpPr>
            <p:cNvPr id="202" name="Google Shape;202;p3"/>
            <p:cNvSpPr/>
            <p:nvPr/>
          </p:nvSpPr>
          <p:spPr>
            <a:xfrm rot="-2071355">
              <a:off x="11208998" y="5443336"/>
              <a:ext cx="870603" cy="13408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" name="Google Shape;203;p3"/>
            <p:cNvSpPr/>
            <p:nvPr/>
          </p:nvSpPr>
          <p:spPr>
            <a:xfrm>
              <a:off x="5028365" y="5421348"/>
              <a:ext cx="868629" cy="134027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" name="Google Shape;204;p3"/>
            <p:cNvSpPr/>
            <p:nvPr/>
          </p:nvSpPr>
          <p:spPr>
            <a:xfrm flipH="1">
              <a:off x="2660033" y="4907286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5" name="Google Shape;205;p3"/>
            <p:cNvSpPr/>
            <p:nvPr/>
          </p:nvSpPr>
          <p:spPr>
            <a:xfrm flipH="1">
              <a:off x="7525481" y="4486172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6" name="Google Shape;206;p3"/>
            <p:cNvSpPr/>
            <p:nvPr/>
          </p:nvSpPr>
          <p:spPr>
            <a:xfrm rot="-1006427">
              <a:off x="1734301" y="4049701"/>
              <a:ext cx="610594" cy="942589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6270070" y="3987545"/>
              <a:ext cx="601199" cy="925863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8" name="Google Shape;208;p3"/>
            <p:cNvSpPr/>
            <p:nvPr/>
          </p:nvSpPr>
          <p:spPr>
            <a:xfrm rot="-2071355">
              <a:off x="11258900" y="3515997"/>
              <a:ext cx="870603" cy="13408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5078267" y="3494009"/>
              <a:ext cx="868629" cy="134027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" name="Google Shape;210;p3"/>
            <p:cNvSpPr/>
            <p:nvPr/>
          </p:nvSpPr>
          <p:spPr>
            <a:xfrm flipH="1">
              <a:off x="2709935" y="2979947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3"/>
            <p:cNvSpPr/>
            <p:nvPr/>
          </p:nvSpPr>
          <p:spPr>
            <a:xfrm flipH="1">
              <a:off x="8043675" y="2972898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2" name="Google Shape;212;p3"/>
            <p:cNvSpPr/>
            <p:nvPr/>
          </p:nvSpPr>
          <p:spPr>
            <a:xfrm rot="-1006427">
              <a:off x="1784203" y="2122362"/>
              <a:ext cx="610594" cy="942589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6319972" y="2060206"/>
              <a:ext cx="601199" cy="925863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" name="Google Shape;214;p3"/>
            <p:cNvSpPr/>
            <p:nvPr/>
          </p:nvSpPr>
          <p:spPr>
            <a:xfrm rot="-2071355">
              <a:off x="11268322" y="1408626"/>
              <a:ext cx="870603" cy="13408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5" name="Google Shape;215;p3"/>
            <p:cNvSpPr/>
            <p:nvPr/>
          </p:nvSpPr>
          <p:spPr>
            <a:xfrm flipH="1">
              <a:off x="2719357" y="872576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3"/>
            <p:cNvSpPr/>
            <p:nvPr/>
          </p:nvSpPr>
          <p:spPr>
            <a:xfrm flipH="1">
              <a:off x="7584805" y="451463"/>
              <a:ext cx="731804" cy="1127821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7" name="Google Shape;217;p3"/>
            <p:cNvSpPr/>
            <p:nvPr/>
          </p:nvSpPr>
          <p:spPr>
            <a:xfrm rot="-1006427">
              <a:off x="1793625" y="14992"/>
              <a:ext cx="610594" cy="942589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6329394" y="-47164"/>
              <a:ext cx="601199" cy="925863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536951" y="5838569"/>
              <a:ext cx="601199" cy="925863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20" name="Google Shape;220;p3"/>
          <p:cNvGrpSpPr/>
          <p:nvPr/>
        </p:nvGrpSpPr>
        <p:grpSpPr>
          <a:xfrm>
            <a:off x="-330959" y="-108608"/>
            <a:ext cx="9365092" cy="5261305"/>
            <a:chOff x="-407159" y="-184811"/>
            <a:chExt cx="12486789" cy="7012269"/>
          </a:xfrm>
        </p:grpSpPr>
        <p:sp>
          <p:nvSpPr>
            <p:cNvPr id="221" name="Google Shape;221;p3"/>
            <p:cNvSpPr/>
            <p:nvPr/>
          </p:nvSpPr>
          <p:spPr>
            <a:xfrm flipH="1">
              <a:off x="5062973" y="828519"/>
              <a:ext cx="755682" cy="113686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grpSp>
          <p:nvGrpSpPr>
            <p:cNvPr id="222" name="Google Shape;222;p3"/>
            <p:cNvGrpSpPr/>
            <p:nvPr/>
          </p:nvGrpSpPr>
          <p:grpSpPr>
            <a:xfrm>
              <a:off x="-407159" y="-184811"/>
              <a:ext cx="12486789" cy="7012269"/>
              <a:chOff x="-407159" y="-184811"/>
              <a:chExt cx="12486789" cy="7012269"/>
            </a:xfrm>
          </p:grpSpPr>
          <p:sp>
            <p:nvSpPr>
              <p:cNvPr id="223" name="Google Shape;223;p3"/>
              <p:cNvSpPr/>
              <p:nvPr/>
            </p:nvSpPr>
            <p:spPr>
              <a:xfrm>
                <a:off x="8169861" y="5476434"/>
                <a:ext cx="896971" cy="1351024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1944940" y="5473647"/>
                <a:ext cx="896971" cy="1351024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 flipH="1">
                <a:off x="283028" y="4731294"/>
                <a:ext cx="755682" cy="1136869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 flipH="1">
                <a:off x="5003649" y="4863227"/>
                <a:ext cx="755682" cy="1136869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 flipH="1">
                <a:off x="9886632" y="4544634"/>
                <a:ext cx="755682" cy="1136869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 rot="3659615">
                <a:off x="-6801" y="2725204"/>
                <a:ext cx="741677" cy="750360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 rot="-3674949">
                <a:off x="3962466" y="4199196"/>
                <a:ext cx="627533" cy="636605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8417231" y="4040143"/>
                <a:ext cx="622956" cy="938578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 rot="-3674949">
                <a:off x="11133709" y="4250021"/>
                <a:ext cx="627533" cy="636605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8229185" y="1441726"/>
                <a:ext cx="896971" cy="1351024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2004264" y="1438939"/>
                <a:ext cx="896971" cy="1351024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 flipH="1">
                <a:off x="342352" y="696586"/>
                <a:ext cx="755682" cy="1136869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 flipH="1">
                <a:off x="9945956" y="509926"/>
                <a:ext cx="755682" cy="1136869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 rot="3659615">
                <a:off x="-270334" y="-48730"/>
                <a:ext cx="741677" cy="750360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 rot="-3674949">
                <a:off x="4021790" y="164488"/>
                <a:ext cx="627533" cy="636605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8476555" y="5435"/>
                <a:ext cx="622956" cy="938578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 rot="-3674949">
                <a:off x="11193034" y="215312"/>
                <a:ext cx="627533" cy="636605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 rot="-3674949">
                <a:off x="11336012" y="2475082"/>
                <a:ext cx="627533" cy="636605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 rot="-3674949">
                <a:off x="2660764" y="-74683"/>
                <a:ext cx="627533" cy="636605"/>
              </a:xfrm>
              <a:custGeom>
                <a:rect b="b" l="l" r="r" t="t"/>
                <a:pathLst>
                  <a:path extrusionOk="0" h="1057553" w="856297">
                    <a:moveTo>
                      <a:pt x="208598" y="989648"/>
                    </a:moveTo>
                    <a:cubicBezTo>
                      <a:pt x="208598" y="989648"/>
                      <a:pt x="208598" y="989648"/>
                      <a:pt x="208598" y="989648"/>
                    </a:cubicBezTo>
                    <a:cubicBezTo>
                      <a:pt x="209550" y="991553"/>
                      <a:pt x="231458" y="1003935"/>
                      <a:pt x="233363" y="1003935"/>
                    </a:cubicBezTo>
                    <a:lnTo>
                      <a:pt x="237173" y="1003935"/>
                    </a:lnTo>
                    <a:cubicBezTo>
                      <a:pt x="236220" y="994410"/>
                      <a:pt x="230505" y="981075"/>
                      <a:pt x="230505" y="974408"/>
                    </a:cubicBezTo>
                    <a:cubicBezTo>
                      <a:pt x="230505" y="962978"/>
                      <a:pt x="237173" y="924878"/>
                      <a:pt x="242888" y="922973"/>
                    </a:cubicBezTo>
                    <a:cubicBezTo>
                      <a:pt x="242888" y="917258"/>
                      <a:pt x="251460" y="903923"/>
                      <a:pt x="254318" y="898208"/>
                    </a:cubicBezTo>
                    <a:cubicBezTo>
                      <a:pt x="256223" y="893445"/>
                      <a:pt x="264795" y="877253"/>
                      <a:pt x="269558" y="877253"/>
                    </a:cubicBezTo>
                    <a:lnTo>
                      <a:pt x="270510" y="877253"/>
                    </a:lnTo>
                    <a:cubicBezTo>
                      <a:pt x="272415" y="877253"/>
                      <a:pt x="272415" y="878205"/>
                      <a:pt x="272415" y="879158"/>
                    </a:cubicBezTo>
                    <a:lnTo>
                      <a:pt x="272415" y="880110"/>
                    </a:lnTo>
                    <a:cubicBezTo>
                      <a:pt x="272415" y="887730"/>
                      <a:pt x="251460" y="905828"/>
                      <a:pt x="251460" y="919163"/>
                    </a:cubicBezTo>
                    <a:cubicBezTo>
                      <a:pt x="247650" y="922020"/>
                      <a:pt x="246698" y="931545"/>
                      <a:pt x="244793" y="936308"/>
                    </a:cubicBezTo>
                    <a:cubicBezTo>
                      <a:pt x="243840" y="939165"/>
                      <a:pt x="242888" y="949643"/>
                      <a:pt x="242888" y="953453"/>
                    </a:cubicBezTo>
                    <a:lnTo>
                      <a:pt x="242888" y="954405"/>
                    </a:lnTo>
                    <a:cubicBezTo>
                      <a:pt x="242888" y="982028"/>
                      <a:pt x="251460" y="1010603"/>
                      <a:pt x="264795" y="1023938"/>
                    </a:cubicBezTo>
                    <a:cubicBezTo>
                      <a:pt x="268605" y="1027748"/>
                      <a:pt x="272415" y="1032510"/>
                      <a:pt x="276225" y="1035368"/>
                    </a:cubicBezTo>
                    <a:cubicBezTo>
                      <a:pt x="280988" y="1039178"/>
                      <a:pt x="284798" y="1041083"/>
                      <a:pt x="290513" y="1043940"/>
                    </a:cubicBezTo>
                    <a:cubicBezTo>
                      <a:pt x="298133" y="1048703"/>
                      <a:pt x="312420" y="1054418"/>
                      <a:pt x="324803" y="1054418"/>
                    </a:cubicBezTo>
                    <a:cubicBezTo>
                      <a:pt x="324803" y="1054418"/>
                      <a:pt x="324803" y="1055370"/>
                      <a:pt x="324803" y="1055370"/>
                    </a:cubicBezTo>
                    <a:cubicBezTo>
                      <a:pt x="332423" y="1056323"/>
                      <a:pt x="339090" y="1056323"/>
                      <a:pt x="346710" y="1057275"/>
                    </a:cubicBezTo>
                    <a:cubicBezTo>
                      <a:pt x="391478" y="1061085"/>
                      <a:pt x="420053" y="1024890"/>
                      <a:pt x="441960" y="1003935"/>
                    </a:cubicBezTo>
                    <a:cubicBezTo>
                      <a:pt x="447675" y="998220"/>
                      <a:pt x="452438" y="989648"/>
                      <a:pt x="461010" y="985838"/>
                    </a:cubicBezTo>
                    <a:cubicBezTo>
                      <a:pt x="468630" y="982980"/>
                      <a:pt x="477203" y="975360"/>
                      <a:pt x="482918" y="970598"/>
                    </a:cubicBezTo>
                    <a:cubicBezTo>
                      <a:pt x="490538" y="963930"/>
                      <a:pt x="494348" y="959168"/>
                      <a:pt x="500063" y="951548"/>
                    </a:cubicBezTo>
                    <a:cubicBezTo>
                      <a:pt x="505778" y="942975"/>
                      <a:pt x="508635" y="934403"/>
                      <a:pt x="513398" y="927735"/>
                    </a:cubicBezTo>
                    <a:cubicBezTo>
                      <a:pt x="513398" y="923925"/>
                      <a:pt x="513398" y="922020"/>
                      <a:pt x="515303" y="921068"/>
                    </a:cubicBezTo>
                    <a:lnTo>
                      <a:pt x="515303" y="905828"/>
                    </a:lnTo>
                    <a:cubicBezTo>
                      <a:pt x="515303" y="892493"/>
                      <a:pt x="514350" y="894398"/>
                      <a:pt x="510540" y="882968"/>
                    </a:cubicBezTo>
                    <a:cubicBezTo>
                      <a:pt x="509588" y="879158"/>
                      <a:pt x="501015" y="863918"/>
                      <a:pt x="501015" y="862013"/>
                    </a:cubicBezTo>
                    <a:lnTo>
                      <a:pt x="501015" y="856298"/>
                    </a:lnTo>
                    <a:cubicBezTo>
                      <a:pt x="501015" y="848678"/>
                      <a:pt x="509588" y="832485"/>
                      <a:pt x="512445" y="826770"/>
                    </a:cubicBezTo>
                    <a:cubicBezTo>
                      <a:pt x="513398" y="824865"/>
                      <a:pt x="520065" y="817245"/>
                      <a:pt x="521970" y="816293"/>
                    </a:cubicBezTo>
                    <a:cubicBezTo>
                      <a:pt x="523875" y="814388"/>
                      <a:pt x="528638" y="803910"/>
                      <a:pt x="528638" y="801053"/>
                    </a:cubicBezTo>
                    <a:cubicBezTo>
                      <a:pt x="528638" y="798195"/>
                      <a:pt x="527685" y="794385"/>
                      <a:pt x="527685" y="791528"/>
                    </a:cubicBezTo>
                    <a:cubicBezTo>
                      <a:pt x="526733" y="790575"/>
                      <a:pt x="526733" y="789623"/>
                      <a:pt x="525780" y="789623"/>
                    </a:cubicBezTo>
                    <a:cubicBezTo>
                      <a:pt x="525780" y="783908"/>
                      <a:pt x="521018" y="776288"/>
                      <a:pt x="518160" y="772478"/>
                    </a:cubicBezTo>
                    <a:cubicBezTo>
                      <a:pt x="516255" y="769620"/>
                      <a:pt x="508635" y="762000"/>
                      <a:pt x="504825" y="762000"/>
                    </a:cubicBezTo>
                    <a:lnTo>
                      <a:pt x="501968" y="762000"/>
                    </a:lnTo>
                    <a:cubicBezTo>
                      <a:pt x="496253" y="747713"/>
                      <a:pt x="439103" y="745808"/>
                      <a:pt x="426720" y="737235"/>
                    </a:cubicBezTo>
                    <a:cubicBezTo>
                      <a:pt x="419100" y="736283"/>
                      <a:pt x="411480" y="735330"/>
                      <a:pt x="402908" y="735330"/>
                    </a:cubicBezTo>
                    <a:cubicBezTo>
                      <a:pt x="395288" y="733425"/>
                      <a:pt x="396240" y="720090"/>
                      <a:pt x="394335" y="718185"/>
                    </a:cubicBezTo>
                    <a:cubicBezTo>
                      <a:pt x="392430" y="716280"/>
                      <a:pt x="387668" y="716280"/>
                      <a:pt x="387668" y="716280"/>
                    </a:cubicBezTo>
                    <a:cubicBezTo>
                      <a:pt x="382905" y="717233"/>
                      <a:pt x="378143" y="717233"/>
                      <a:pt x="373380" y="718185"/>
                    </a:cubicBezTo>
                    <a:cubicBezTo>
                      <a:pt x="372428" y="719138"/>
                      <a:pt x="371475" y="719138"/>
                      <a:pt x="371475" y="720090"/>
                    </a:cubicBezTo>
                    <a:cubicBezTo>
                      <a:pt x="366713" y="720090"/>
                      <a:pt x="343853" y="722948"/>
                      <a:pt x="343853" y="725805"/>
                    </a:cubicBezTo>
                    <a:cubicBezTo>
                      <a:pt x="343853" y="731520"/>
                      <a:pt x="360045" y="738188"/>
                      <a:pt x="365760" y="741045"/>
                    </a:cubicBezTo>
                    <a:cubicBezTo>
                      <a:pt x="369570" y="742950"/>
                      <a:pt x="388620" y="751523"/>
                      <a:pt x="391478" y="751523"/>
                    </a:cubicBezTo>
                    <a:cubicBezTo>
                      <a:pt x="392430" y="753428"/>
                      <a:pt x="397193" y="758190"/>
                      <a:pt x="398145" y="758190"/>
                    </a:cubicBezTo>
                    <a:cubicBezTo>
                      <a:pt x="401003" y="758190"/>
                      <a:pt x="406718" y="763905"/>
                      <a:pt x="408623" y="765810"/>
                    </a:cubicBezTo>
                    <a:cubicBezTo>
                      <a:pt x="411480" y="768668"/>
                      <a:pt x="414338" y="771525"/>
                      <a:pt x="417195" y="774383"/>
                    </a:cubicBezTo>
                    <a:cubicBezTo>
                      <a:pt x="420053" y="777240"/>
                      <a:pt x="430530" y="790575"/>
                      <a:pt x="430530" y="794385"/>
                    </a:cubicBezTo>
                    <a:cubicBezTo>
                      <a:pt x="430530" y="809625"/>
                      <a:pt x="419100" y="788670"/>
                      <a:pt x="415290" y="784860"/>
                    </a:cubicBezTo>
                    <a:cubicBezTo>
                      <a:pt x="412433" y="782003"/>
                      <a:pt x="401003" y="771525"/>
                      <a:pt x="400050" y="768668"/>
                    </a:cubicBezTo>
                    <a:cubicBezTo>
                      <a:pt x="397193" y="768668"/>
                      <a:pt x="389573" y="760095"/>
                      <a:pt x="385763" y="758190"/>
                    </a:cubicBezTo>
                    <a:cubicBezTo>
                      <a:pt x="381000" y="755333"/>
                      <a:pt x="375285" y="751523"/>
                      <a:pt x="369570" y="748665"/>
                    </a:cubicBezTo>
                    <a:cubicBezTo>
                      <a:pt x="365760" y="746760"/>
                      <a:pt x="365760" y="745808"/>
                      <a:pt x="360998" y="744855"/>
                    </a:cubicBezTo>
                    <a:cubicBezTo>
                      <a:pt x="359093" y="743903"/>
                      <a:pt x="354330" y="741998"/>
                      <a:pt x="352425" y="741045"/>
                    </a:cubicBezTo>
                    <a:cubicBezTo>
                      <a:pt x="349568" y="739140"/>
                      <a:pt x="327660" y="727710"/>
                      <a:pt x="322898" y="727710"/>
                    </a:cubicBezTo>
                    <a:lnTo>
                      <a:pt x="323850" y="727710"/>
                    </a:lnTo>
                    <a:cubicBezTo>
                      <a:pt x="320993" y="727710"/>
                      <a:pt x="309563" y="733425"/>
                      <a:pt x="308610" y="733425"/>
                    </a:cubicBezTo>
                    <a:cubicBezTo>
                      <a:pt x="301943" y="733425"/>
                      <a:pt x="297180" y="729615"/>
                      <a:pt x="289560" y="729615"/>
                    </a:cubicBezTo>
                    <a:lnTo>
                      <a:pt x="286703" y="729615"/>
                    </a:lnTo>
                    <a:cubicBezTo>
                      <a:pt x="277178" y="729615"/>
                      <a:pt x="260033" y="734378"/>
                      <a:pt x="251460" y="737235"/>
                    </a:cubicBezTo>
                    <a:cubicBezTo>
                      <a:pt x="230505" y="745808"/>
                      <a:pt x="217170" y="755333"/>
                      <a:pt x="198120" y="763905"/>
                    </a:cubicBezTo>
                    <a:cubicBezTo>
                      <a:pt x="191453" y="766763"/>
                      <a:pt x="180975" y="778193"/>
                      <a:pt x="177165" y="779145"/>
                    </a:cubicBezTo>
                    <a:cubicBezTo>
                      <a:pt x="180975" y="764858"/>
                      <a:pt x="215265" y="745808"/>
                      <a:pt x="226695" y="740093"/>
                    </a:cubicBezTo>
                    <a:cubicBezTo>
                      <a:pt x="230505" y="738188"/>
                      <a:pt x="231458" y="737235"/>
                      <a:pt x="235268" y="736283"/>
                    </a:cubicBezTo>
                    <a:cubicBezTo>
                      <a:pt x="241935" y="732473"/>
                      <a:pt x="245745" y="732473"/>
                      <a:pt x="253365" y="729615"/>
                    </a:cubicBezTo>
                    <a:cubicBezTo>
                      <a:pt x="256223" y="728663"/>
                      <a:pt x="294323" y="713423"/>
                      <a:pt x="283845" y="713423"/>
                    </a:cubicBezTo>
                    <a:cubicBezTo>
                      <a:pt x="283845" y="713423"/>
                      <a:pt x="275273" y="710565"/>
                      <a:pt x="272415" y="710565"/>
                    </a:cubicBezTo>
                    <a:cubicBezTo>
                      <a:pt x="267653" y="709613"/>
                      <a:pt x="262890" y="710565"/>
                      <a:pt x="258128" y="710565"/>
                    </a:cubicBezTo>
                    <a:cubicBezTo>
                      <a:pt x="249555" y="710565"/>
                      <a:pt x="239078" y="708660"/>
                      <a:pt x="230505" y="708660"/>
                    </a:cubicBezTo>
                    <a:cubicBezTo>
                      <a:pt x="225743" y="706755"/>
                      <a:pt x="171450" y="696278"/>
                      <a:pt x="166688" y="677228"/>
                    </a:cubicBezTo>
                    <a:cubicBezTo>
                      <a:pt x="171450" y="678180"/>
                      <a:pt x="178118" y="684848"/>
                      <a:pt x="181928" y="686753"/>
                    </a:cubicBezTo>
                    <a:cubicBezTo>
                      <a:pt x="194310" y="692468"/>
                      <a:pt x="207645" y="699135"/>
                      <a:pt x="220980" y="701040"/>
                    </a:cubicBezTo>
                    <a:cubicBezTo>
                      <a:pt x="223838" y="701993"/>
                      <a:pt x="231458" y="703898"/>
                      <a:pt x="234315" y="703898"/>
                    </a:cubicBezTo>
                    <a:lnTo>
                      <a:pt x="246698" y="703898"/>
                    </a:lnTo>
                    <a:cubicBezTo>
                      <a:pt x="248603" y="703898"/>
                      <a:pt x="248603" y="703898"/>
                      <a:pt x="250508" y="702945"/>
                    </a:cubicBezTo>
                    <a:cubicBezTo>
                      <a:pt x="250508" y="696278"/>
                      <a:pt x="241935" y="695325"/>
                      <a:pt x="238125" y="693420"/>
                    </a:cubicBezTo>
                    <a:cubicBezTo>
                      <a:pt x="233363" y="691515"/>
                      <a:pt x="228600" y="690563"/>
                      <a:pt x="222885" y="688658"/>
                    </a:cubicBezTo>
                    <a:cubicBezTo>
                      <a:pt x="222885" y="686753"/>
                      <a:pt x="238125" y="689610"/>
                      <a:pt x="240983" y="689610"/>
                    </a:cubicBezTo>
                    <a:cubicBezTo>
                      <a:pt x="242888" y="689610"/>
                      <a:pt x="261938" y="694373"/>
                      <a:pt x="264795" y="695325"/>
                    </a:cubicBezTo>
                    <a:cubicBezTo>
                      <a:pt x="268605" y="699135"/>
                      <a:pt x="276225" y="696278"/>
                      <a:pt x="280035" y="699135"/>
                    </a:cubicBezTo>
                    <a:cubicBezTo>
                      <a:pt x="284798" y="699135"/>
                      <a:pt x="306705" y="705803"/>
                      <a:pt x="309563" y="708660"/>
                    </a:cubicBezTo>
                    <a:cubicBezTo>
                      <a:pt x="317183" y="713423"/>
                      <a:pt x="336233" y="709613"/>
                      <a:pt x="345758" y="711518"/>
                    </a:cubicBezTo>
                    <a:cubicBezTo>
                      <a:pt x="349568" y="712470"/>
                      <a:pt x="377190" y="710565"/>
                      <a:pt x="381953" y="709613"/>
                    </a:cubicBezTo>
                    <a:cubicBezTo>
                      <a:pt x="386715" y="708660"/>
                      <a:pt x="396240" y="708660"/>
                      <a:pt x="399098" y="707708"/>
                    </a:cubicBezTo>
                    <a:cubicBezTo>
                      <a:pt x="402908" y="706755"/>
                      <a:pt x="410528" y="703898"/>
                      <a:pt x="413385" y="702945"/>
                    </a:cubicBezTo>
                    <a:cubicBezTo>
                      <a:pt x="413385" y="689610"/>
                      <a:pt x="362903" y="678180"/>
                      <a:pt x="360998" y="674370"/>
                    </a:cubicBezTo>
                    <a:cubicBezTo>
                      <a:pt x="356235" y="674370"/>
                      <a:pt x="340995" y="668655"/>
                      <a:pt x="335280" y="667703"/>
                    </a:cubicBezTo>
                    <a:cubicBezTo>
                      <a:pt x="322898" y="664845"/>
                      <a:pt x="312420" y="661988"/>
                      <a:pt x="300990" y="660083"/>
                    </a:cubicBezTo>
                    <a:cubicBezTo>
                      <a:pt x="300038" y="659130"/>
                      <a:pt x="299085" y="659130"/>
                      <a:pt x="299085" y="658178"/>
                    </a:cubicBezTo>
                    <a:cubicBezTo>
                      <a:pt x="291465" y="658178"/>
                      <a:pt x="287655" y="657225"/>
                      <a:pt x="280988" y="655320"/>
                    </a:cubicBezTo>
                    <a:cubicBezTo>
                      <a:pt x="278130" y="654368"/>
                      <a:pt x="264795" y="651510"/>
                      <a:pt x="262890" y="651510"/>
                    </a:cubicBezTo>
                    <a:cubicBezTo>
                      <a:pt x="251460" y="651510"/>
                      <a:pt x="240030" y="646748"/>
                      <a:pt x="226695" y="646748"/>
                    </a:cubicBezTo>
                    <a:cubicBezTo>
                      <a:pt x="219075" y="646748"/>
                      <a:pt x="202883" y="645795"/>
                      <a:pt x="200978" y="641033"/>
                    </a:cubicBezTo>
                    <a:cubicBezTo>
                      <a:pt x="196215" y="641033"/>
                      <a:pt x="178118" y="635318"/>
                      <a:pt x="173355" y="634365"/>
                    </a:cubicBezTo>
                    <a:cubicBezTo>
                      <a:pt x="169545" y="633413"/>
                      <a:pt x="146685" y="629603"/>
                      <a:pt x="142875" y="629603"/>
                    </a:cubicBezTo>
                    <a:cubicBezTo>
                      <a:pt x="139065" y="629603"/>
                      <a:pt x="135255" y="629603"/>
                      <a:pt x="132398" y="629603"/>
                    </a:cubicBezTo>
                    <a:cubicBezTo>
                      <a:pt x="123825" y="630555"/>
                      <a:pt x="114300" y="630555"/>
                      <a:pt x="105728" y="631508"/>
                    </a:cubicBezTo>
                    <a:lnTo>
                      <a:pt x="105728" y="633413"/>
                    </a:lnTo>
                    <a:cubicBezTo>
                      <a:pt x="105728" y="637223"/>
                      <a:pt x="120968" y="641033"/>
                      <a:pt x="121920" y="643890"/>
                    </a:cubicBezTo>
                    <a:cubicBezTo>
                      <a:pt x="132398" y="643890"/>
                      <a:pt x="139065" y="650558"/>
                      <a:pt x="146685" y="650558"/>
                    </a:cubicBezTo>
                    <a:lnTo>
                      <a:pt x="149543" y="650558"/>
                    </a:lnTo>
                    <a:cubicBezTo>
                      <a:pt x="151448" y="656273"/>
                      <a:pt x="168593" y="650558"/>
                      <a:pt x="169545" y="658178"/>
                    </a:cubicBezTo>
                    <a:cubicBezTo>
                      <a:pt x="160973" y="658178"/>
                      <a:pt x="152400" y="658178"/>
                      <a:pt x="143828" y="658178"/>
                    </a:cubicBezTo>
                    <a:cubicBezTo>
                      <a:pt x="142875" y="658178"/>
                      <a:pt x="141923" y="657225"/>
                      <a:pt x="141923" y="657225"/>
                    </a:cubicBezTo>
                    <a:cubicBezTo>
                      <a:pt x="133350" y="655320"/>
                      <a:pt x="125730" y="653415"/>
                      <a:pt x="117158" y="651510"/>
                    </a:cubicBezTo>
                    <a:cubicBezTo>
                      <a:pt x="106680" y="644843"/>
                      <a:pt x="79058" y="641985"/>
                      <a:pt x="79058" y="624840"/>
                    </a:cubicBezTo>
                    <a:cubicBezTo>
                      <a:pt x="79058" y="622935"/>
                      <a:pt x="80010" y="621030"/>
                      <a:pt x="80963" y="618173"/>
                    </a:cubicBezTo>
                    <a:cubicBezTo>
                      <a:pt x="84773" y="618173"/>
                      <a:pt x="86678" y="616268"/>
                      <a:pt x="87630" y="616268"/>
                    </a:cubicBezTo>
                    <a:lnTo>
                      <a:pt x="95250" y="616268"/>
                    </a:lnTo>
                    <a:cubicBezTo>
                      <a:pt x="98108" y="616268"/>
                      <a:pt x="107633" y="620078"/>
                      <a:pt x="110490" y="621030"/>
                    </a:cubicBezTo>
                    <a:cubicBezTo>
                      <a:pt x="115253" y="621983"/>
                      <a:pt x="123825" y="622935"/>
                      <a:pt x="129540" y="622935"/>
                    </a:cubicBezTo>
                    <a:lnTo>
                      <a:pt x="131445" y="622935"/>
                    </a:lnTo>
                    <a:lnTo>
                      <a:pt x="131445" y="624840"/>
                    </a:lnTo>
                    <a:cubicBezTo>
                      <a:pt x="140970" y="624840"/>
                      <a:pt x="153353" y="625793"/>
                      <a:pt x="161925" y="626745"/>
                    </a:cubicBezTo>
                    <a:cubicBezTo>
                      <a:pt x="168593" y="627698"/>
                      <a:pt x="170498" y="627698"/>
                      <a:pt x="176213" y="628650"/>
                    </a:cubicBezTo>
                    <a:cubicBezTo>
                      <a:pt x="179070" y="629603"/>
                      <a:pt x="188595" y="632460"/>
                      <a:pt x="189548" y="632460"/>
                    </a:cubicBezTo>
                    <a:lnTo>
                      <a:pt x="191453" y="632460"/>
                    </a:lnTo>
                    <a:lnTo>
                      <a:pt x="191453" y="634365"/>
                    </a:lnTo>
                    <a:lnTo>
                      <a:pt x="194310" y="634365"/>
                    </a:lnTo>
                    <a:cubicBezTo>
                      <a:pt x="194310" y="634365"/>
                      <a:pt x="203835" y="639128"/>
                      <a:pt x="205740" y="640080"/>
                    </a:cubicBezTo>
                    <a:cubicBezTo>
                      <a:pt x="211455" y="641985"/>
                      <a:pt x="216218" y="641033"/>
                      <a:pt x="221933" y="641985"/>
                    </a:cubicBezTo>
                    <a:cubicBezTo>
                      <a:pt x="228600" y="643890"/>
                      <a:pt x="246698" y="644843"/>
                      <a:pt x="254318" y="644843"/>
                    </a:cubicBezTo>
                    <a:cubicBezTo>
                      <a:pt x="255270" y="645795"/>
                      <a:pt x="256223" y="645795"/>
                      <a:pt x="256223" y="646748"/>
                    </a:cubicBezTo>
                    <a:cubicBezTo>
                      <a:pt x="277178" y="646748"/>
                      <a:pt x="345758" y="658178"/>
                      <a:pt x="367665" y="672465"/>
                    </a:cubicBezTo>
                    <a:cubicBezTo>
                      <a:pt x="373380" y="672465"/>
                      <a:pt x="407670" y="687705"/>
                      <a:pt x="415290" y="690563"/>
                    </a:cubicBezTo>
                    <a:cubicBezTo>
                      <a:pt x="421005" y="692468"/>
                      <a:pt x="428625" y="701040"/>
                      <a:pt x="434340" y="704850"/>
                    </a:cubicBezTo>
                    <a:cubicBezTo>
                      <a:pt x="443865" y="711518"/>
                      <a:pt x="448628" y="705803"/>
                      <a:pt x="461010" y="705803"/>
                    </a:cubicBezTo>
                    <a:cubicBezTo>
                      <a:pt x="463868" y="703898"/>
                      <a:pt x="477203" y="700088"/>
                      <a:pt x="481965" y="697230"/>
                    </a:cubicBezTo>
                    <a:cubicBezTo>
                      <a:pt x="486728" y="694373"/>
                      <a:pt x="496253" y="688658"/>
                      <a:pt x="500063" y="684848"/>
                    </a:cubicBezTo>
                    <a:cubicBezTo>
                      <a:pt x="508635" y="676275"/>
                      <a:pt x="520065" y="660083"/>
                      <a:pt x="520065" y="643890"/>
                    </a:cubicBezTo>
                    <a:cubicBezTo>
                      <a:pt x="520065" y="640080"/>
                      <a:pt x="521970" y="622935"/>
                      <a:pt x="518160" y="622935"/>
                    </a:cubicBezTo>
                    <a:cubicBezTo>
                      <a:pt x="518160" y="612458"/>
                      <a:pt x="514350" y="610553"/>
                      <a:pt x="513398" y="608648"/>
                    </a:cubicBezTo>
                    <a:cubicBezTo>
                      <a:pt x="511493" y="606743"/>
                      <a:pt x="513398" y="607695"/>
                      <a:pt x="511493" y="605790"/>
                    </a:cubicBezTo>
                    <a:cubicBezTo>
                      <a:pt x="510540" y="599123"/>
                      <a:pt x="487680" y="575310"/>
                      <a:pt x="482918" y="571500"/>
                    </a:cubicBezTo>
                    <a:cubicBezTo>
                      <a:pt x="477203" y="566738"/>
                      <a:pt x="471488" y="561975"/>
                      <a:pt x="464820" y="558165"/>
                    </a:cubicBezTo>
                    <a:cubicBezTo>
                      <a:pt x="463868" y="557213"/>
                      <a:pt x="442913" y="545783"/>
                      <a:pt x="442913" y="552450"/>
                    </a:cubicBezTo>
                    <a:lnTo>
                      <a:pt x="442913" y="554355"/>
                    </a:lnTo>
                    <a:cubicBezTo>
                      <a:pt x="442913" y="559118"/>
                      <a:pt x="444818" y="562928"/>
                      <a:pt x="444818" y="563880"/>
                    </a:cubicBezTo>
                    <a:cubicBezTo>
                      <a:pt x="444818" y="565785"/>
                      <a:pt x="444818" y="568643"/>
                      <a:pt x="444818" y="570548"/>
                    </a:cubicBezTo>
                    <a:cubicBezTo>
                      <a:pt x="442913" y="570548"/>
                      <a:pt x="441008" y="571500"/>
                      <a:pt x="439103" y="571500"/>
                    </a:cubicBezTo>
                    <a:cubicBezTo>
                      <a:pt x="438150" y="565785"/>
                      <a:pt x="419100" y="548640"/>
                      <a:pt x="413385" y="544830"/>
                    </a:cubicBezTo>
                    <a:cubicBezTo>
                      <a:pt x="409575" y="541020"/>
                      <a:pt x="404813" y="538163"/>
                      <a:pt x="401003" y="535305"/>
                    </a:cubicBezTo>
                    <a:cubicBezTo>
                      <a:pt x="399098" y="533400"/>
                      <a:pt x="390525" y="527685"/>
                      <a:pt x="388620" y="526733"/>
                    </a:cubicBezTo>
                    <a:cubicBezTo>
                      <a:pt x="386715" y="525780"/>
                      <a:pt x="375285" y="520065"/>
                      <a:pt x="374333" y="520065"/>
                    </a:cubicBezTo>
                    <a:cubicBezTo>
                      <a:pt x="373380" y="518160"/>
                      <a:pt x="372428" y="516255"/>
                      <a:pt x="370523" y="513398"/>
                    </a:cubicBezTo>
                    <a:cubicBezTo>
                      <a:pt x="368618" y="511493"/>
                      <a:pt x="366713" y="509588"/>
                      <a:pt x="364808" y="508635"/>
                    </a:cubicBezTo>
                    <a:cubicBezTo>
                      <a:pt x="360998" y="506730"/>
                      <a:pt x="354330" y="504825"/>
                      <a:pt x="347663" y="504825"/>
                    </a:cubicBezTo>
                    <a:cubicBezTo>
                      <a:pt x="337185" y="503873"/>
                      <a:pt x="321945" y="507683"/>
                      <a:pt x="308610" y="507683"/>
                    </a:cubicBezTo>
                    <a:cubicBezTo>
                      <a:pt x="307658" y="508635"/>
                      <a:pt x="306705" y="508635"/>
                      <a:pt x="306705" y="509588"/>
                    </a:cubicBezTo>
                    <a:cubicBezTo>
                      <a:pt x="303848" y="509588"/>
                      <a:pt x="300038" y="510540"/>
                      <a:pt x="297180" y="510540"/>
                    </a:cubicBezTo>
                    <a:cubicBezTo>
                      <a:pt x="290513" y="510540"/>
                      <a:pt x="283845" y="510540"/>
                      <a:pt x="277178" y="510540"/>
                    </a:cubicBezTo>
                    <a:cubicBezTo>
                      <a:pt x="273368" y="510540"/>
                      <a:pt x="269558" y="509588"/>
                      <a:pt x="265748" y="509588"/>
                    </a:cubicBezTo>
                    <a:cubicBezTo>
                      <a:pt x="264795" y="507683"/>
                      <a:pt x="257175" y="504825"/>
                      <a:pt x="255270" y="501968"/>
                    </a:cubicBezTo>
                    <a:cubicBezTo>
                      <a:pt x="251460" y="498158"/>
                      <a:pt x="249555" y="496253"/>
                      <a:pt x="243840" y="494348"/>
                    </a:cubicBezTo>
                    <a:cubicBezTo>
                      <a:pt x="238125" y="492443"/>
                      <a:pt x="239078" y="490538"/>
                      <a:pt x="231458" y="488633"/>
                    </a:cubicBezTo>
                    <a:cubicBezTo>
                      <a:pt x="228600" y="487680"/>
                      <a:pt x="219075" y="485775"/>
                      <a:pt x="218123" y="482918"/>
                    </a:cubicBezTo>
                    <a:cubicBezTo>
                      <a:pt x="212408" y="482918"/>
                      <a:pt x="212408" y="481013"/>
                      <a:pt x="207645" y="481013"/>
                    </a:cubicBezTo>
                    <a:lnTo>
                      <a:pt x="184785" y="481013"/>
                    </a:lnTo>
                    <a:cubicBezTo>
                      <a:pt x="180023" y="481013"/>
                      <a:pt x="176213" y="483870"/>
                      <a:pt x="169545" y="482918"/>
                    </a:cubicBezTo>
                    <a:cubicBezTo>
                      <a:pt x="162878" y="482918"/>
                      <a:pt x="158115" y="482918"/>
                      <a:pt x="152400" y="483870"/>
                    </a:cubicBezTo>
                    <a:cubicBezTo>
                      <a:pt x="146685" y="484823"/>
                      <a:pt x="141923" y="485775"/>
                      <a:pt x="137160" y="486728"/>
                    </a:cubicBezTo>
                    <a:cubicBezTo>
                      <a:pt x="129540" y="487680"/>
                      <a:pt x="129540" y="491490"/>
                      <a:pt x="123825" y="491490"/>
                    </a:cubicBezTo>
                    <a:cubicBezTo>
                      <a:pt x="122873" y="493395"/>
                      <a:pt x="113348" y="500063"/>
                      <a:pt x="110490" y="501968"/>
                    </a:cubicBezTo>
                    <a:cubicBezTo>
                      <a:pt x="105728" y="505778"/>
                      <a:pt x="100013" y="508635"/>
                      <a:pt x="95250" y="511493"/>
                    </a:cubicBezTo>
                    <a:cubicBezTo>
                      <a:pt x="86678" y="517208"/>
                      <a:pt x="73343" y="526733"/>
                      <a:pt x="67628" y="534353"/>
                    </a:cubicBezTo>
                    <a:cubicBezTo>
                      <a:pt x="65723" y="537210"/>
                      <a:pt x="64770" y="538163"/>
                      <a:pt x="61913" y="541020"/>
                    </a:cubicBezTo>
                    <a:cubicBezTo>
                      <a:pt x="60008" y="542925"/>
                      <a:pt x="58103" y="546735"/>
                      <a:pt x="56198" y="548640"/>
                    </a:cubicBezTo>
                    <a:cubicBezTo>
                      <a:pt x="52388" y="552450"/>
                      <a:pt x="50483" y="561023"/>
                      <a:pt x="47625" y="564833"/>
                    </a:cubicBezTo>
                    <a:cubicBezTo>
                      <a:pt x="47625" y="571500"/>
                      <a:pt x="36195" y="588645"/>
                      <a:pt x="36195" y="600075"/>
                    </a:cubicBezTo>
                    <a:cubicBezTo>
                      <a:pt x="36195" y="605790"/>
                      <a:pt x="32385" y="610553"/>
                      <a:pt x="29528" y="616268"/>
                    </a:cubicBezTo>
                    <a:cubicBezTo>
                      <a:pt x="27623" y="621983"/>
                      <a:pt x="26670" y="626745"/>
                      <a:pt x="24765" y="632460"/>
                    </a:cubicBezTo>
                    <a:cubicBezTo>
                      <a:pt x="23813" y="635318"/>
                      <a:pt x="22860" y="638175"/>
                      <a:pt x="22860" y="641033"/>
                    </a:cubicBezTo>
                    <a:cubicBezTo>
                      <a:pt x="22860" y="642938"/>
                      <a:pt x="22860" y="644843"/>
                      <a:pt x="22860" y="646748"/>
                    </a:cubicBezTo>
                    <a:cubicBezTo>
                      <a:pt x="20955" y="665798"/>
                      <a:pt x="19050" y="685800"/>
                      <a:pt x="17145" y="705803"/>
                    </a:cubicBezTo>
                    <a:lnTo>
                      <a:pt x="15240" y="705803"/>
                    </a:lnTo>
                    <a:lnTo>
                      <a:pt x="15240" y="710565"/>
                    </a:lnTo>
                    <a:cubicBezTo>
                      <a:pt x="15240" y="725805"/>
                      <a:pt x="10478" y="757238"/>
                      <a:pt x="8573" y="772478"/>
                    </a:cubicBezTo>
                    <a:cubicBezTo>
                      <a:pt x="6668" y="782955"/>
                      <a:pt x="5715" y="793433"/>
                      <a:pt x="4763" y="802958"/>
                    </a:cubicBezTo>
                    <a:cubicBezTo>
                      <a:pt x="3810" y="811530"/>
                      <a:pt x="0" y="823913"/>
                      <a:pt x="0" y="832485"/>
                    </a:cubicBezTo>
                    <a:cubicBezTo>
                      <a:pt x="0" y="849630"/>
                      <a:pt x="953" y="862965"/>
                      <a:pt x="3810" y="881063"/>
                    </a:cubicBezTo>
                    <a:lnTo>
                      <a:pt x="3810" y="884873"/>
                    </a:lnTo>
                    <a:cubicBezTo>
                      <a:pt x="5715" y="885825"/>
                      <a:pt x="10478" y="900113"/>
                      <a:pt x="12383" y="902970"/>
                    </a:cubicBezTo>
                    <a:cubicBezTo>
                      <a:pt x="15240" y="910590"/>
                      <a:pt x="19050" y="914400"/>
                      <a:pt x="22860" y="920115"/>
                    </a:cubicBezTo>
                    <a:cubicBezTo>
                      <a:pt x="29528" y="930593"/>
                      <a:pt x="40005" y="940118"/>
                      <a:pt x="50483" y="946785"/>
                    </a:cubicBezTo>
                    <a:cubicBezTo>
                      <a:pt x="53340" y="948690"/>
                      <a:pt x="64770" y="956310"/>
                      <a:pt x="67628" y="957263"/>
                    </a:cubicBezTo>
                    <a:cubicBezTo>
                      <a:pt x="72390" y="959168"/>
                      <a:pt x="73343" y="959168"/>
                      <a:pt x="77153" y="961073"/>
                    </a:cubicBezTo>
                    <a:cubicBezTo>
                      <a:pt x="80010" y="962978"/>
                      <a:pt x="84773" y="962978"/>
                      <a:pt x="87630" y="964883"/>
                    </a:cubicBezTo>
                    <a:cubicBezTo>
                      <a:pt x="96203" y="968693"/>
                      <a:pt x="120968" y="974408"/>
                      <a:pt x="132398" y="975360"/>
                    </a:cubicBezTo>
                    <a:cubicBezTo>
                      <a:pt x="133350" y="973455"/>
                      <a:pt x="141923" y="970598"/>
                      <a:pt x="143828" y="968693"/>
                    </a:cubicBezTo>
                    <a:cubicBezTo>
                      <a:pt x="147638" y="965835"/>
                      <a:pt x="150495" y="963930"/>
                      <a:pt x="157163" y="963930"/>
                    </a:cubicBezTo>
                    <a:cubicBezTo>
                      <a:pt x="170498" y="963930"/>
                      <a:pt x="180023" y="962025"/>
                      <a:pt x="191453" y="962025"/>
                    </a:cubicBezTo>
                    <a:lnTo>
                      <a:pt x="201930" y="962025"/>
                    </a:lnTo>
                    <a:cubicBezTo>
                      <a:pt x="203835" y="962025"/>
                      <a:pt x="203835" y="962025"/>
                      <a:pt x="205740" y="962978"/>
                    </a:cubicBezTo>
                    <a:lnTo>
                      <a:pt x="205740" y="965835"/>
                    </a:lnTo>
                    <a:cubicBezTo>
                      <a:pt x="205740" y="967740"/>
                      <a:pt x="202883" y="969645"/>
                      <a:pt x="201930" y="970598"/>
                    </a:cubicBezTo>
                    <a:cubicBezTo>
                      <a:pt x="196215" y="971550"/>
                      <a:pt x="188595" y="975360"/>
                      <a:pt x="187643" y="980123"/>
                    </a:cubicBezTo>
                    <a:cubicBezTo>
                      <a:pt x="187643" y="980123"/>
                      <a:pt x="187643" y="979170"/>
                      <a:pt x="187643" y="979170"/>
                    </a:cubicBezTo>
                    <a:cubicBezTo>
                      <a:pt x="195263" y="982980"/>
                      <a:pt x="201930" y="985838"/>
                      <a:pt x="208598" y="989648"/>
                    </a:cubicBezTo>
                    <a:lnTo>
                      <a:pt x="208598" y="989648"/>
                    </a:lnTo>
                    <a:close/>
                    <a:moveTo>
                      <a:pt x="474345" y="137160"/>
                    </a:moveTo>
                    <a:cubicBezTo>
                      <a:pt x="474345" y="140970"/>
                      <a:pt x="445770" y="227648"/>
                      <a:pt x="442913" y="231458"/>
                    </a:cubicBezTo>
                    <a:cubicBezTo>
                      <a:pt x="442913" y="235268"/>
                      <a:pt x="441960" y="239078"/>
                      <a:pt x="441960" y="242888"/>
                    </a:cubicBezTo>
                    <a:cubicBezTo>
                      <a:pt x="429578" y="251460"/>
                      <a:pt x="421005" y="276225"/>
                      <a:pt x="416243" y="292418"/>
                    </a:cubicBezTo>
                    <a:cubicBezTo>
                      <a:pt x="414338" y="300990"/>
                      <a:pt x="397193" y="345758"/>
                      <a:pt x="397193" y="348615"/>
                    </a:cubicBezTo>
                    <a:lnTo>
                      <a:pt x="397193" y="354330"/>
                    </a:lnTo>
                    <a:cubicBezTo>
                      <a:pt x="397193" y="362903"/>
                      <a:pt x="427673" y="357188"/>
                      <a:pt x="427673" y="364808"/>
                    </a:cubicBezTo>
                    <a:lnTo>
                      <a:pt x="427673" y="366713"/>
                    </a:lnTo>
                    <a:cubicBezTo>
                      <a:pt x="424815" y="367665"/>
                      <a:pt x="421005" y="367665"/>
                      <a:pt x="421005" y="371475"/>
                    </a:cubicBezTo>
                    <a:cubicBezTo>
                      <a:pt x="424815" y="372428"/>
                      <a:pt x="428625" y="372428"/>
                      <a:pt x="432435" y="373380"/>
                    </a:cubicBezTo>
                    <a:lnTo>
                      <a:pt x="432435" y="377190"/>
                    </a:lnTo>
                    <a:cubicBezTo>
                      <a:pt x="429578" y="377190"/>
                      <a:pt x="430530" y="378143"/>
                      <a:pt x="427673" y="378143"/>
                    </a:cubicBezTo>
                    <a:cubicBezTo>
                      <a:pt x="415290" y="378143"/>
                      <a:pt x="410528" y="376238"/>
                      <a:pt x="401955" y="383858"/>
                    </a:cubicBezTo>
                    <a:cubicBezTo>
                      <a:pt x="399098" y="386715"/>
                      <a:pt x="396240" y="388620"/>
                      <a:pt x="393383" y="391478"/>
                    </a:cubicBezTo>
                    <a:cubicBezTo>
                      <a:pt x="390525" y="394335"/>
                      <a:pt x="388620" y="400050"/>
                      <a:pt x="386715" y="401955"/>
                    </a:cubicBezTo>
                    <a:cubicBezTo>
                      <a:pt x="386715" y="406718"/>
                      <a:pt x="381953" y="418148"/>
                      <a:pt x="381953" y="425768"/>
                    </a:cubicBezTo>
                    <a:cubicBezTo>
                      <a:pt x="381000" y="436245"/>
                      <a:pt x="380048" y="440055"/>
                      <a:pt x="381953" y="451485"/>
                    </a:cubicBezTo>
                    <a:cubicBezTo>
                      <a:pt x="383858" y="461963"/>
                      <a:pt x="383858" y="465773"/>
                      <a:pt x="387668" y="474345"/>
                    </a:cubicBezTo>
                    <a:cubicBezTo>
                      <a:pt x="388620" y="477203"/>
                      <a:pt x="390525" y="481965"/>
                      <a:pt x="392430" y="483870"/>
                    </a:cubicBezTo>
                    <a:cubicBezTo>
                      <a:pt x="394335" y="485775"/>
                      <a:pt x="400050" y="487680"/>
                      <a:pt x="401003" y="490538"/>
                    </a:cubicBezTo>
                    <a:lnTo>
                      <a:pt x="409575" y="490538"/>
                    </a:lnTo>
                    <a:cubicBezTo>
                      <a:pt x="417195" y="490538"/>
                      <a:pt x="429578" y="481965"/>
                      <a:pt x="434340" y="478155"/>
                    </a:cubicBezTo>
                    <a:cubicBezTo>
                      <a:pt x="438150" y="475298"/>
                      <a:pt x="441008" y="472440"/>
                      <a:pt x="443865" y="468630"/>
                    </a:cubicBezTo>
                    <a:cubicBezTo>
                      <a:pt x="455295" y="456248"/>
                      <a:pt x="471488" y="423863"/>
                      <a:pt x="471488" y="410528"/>
                    </a:cubicBezTo>
                    <a:cubicBezTo>
                      <a:pt x="471488" y="408623"/>
                      <a:pt x="463868" y="400050"/>
                      <a:pt x="461963" y="399098"/>
                    </a:cubicBezTo>
                    <a:cubicBezTo>
                      <a:pt x="459105" y="396240"/>
                      <a:pt x="451485" y="393383"/>
                      <a:pt x="451485" y="388620"/>
                    </a:cubicBezTo>
                    <a:cubicBezTo>
                      <a:pt x="452438" y="388620"/>
                      <a:pt x="453390" y="387668"/>
                      <a:pt x="453390" y="387668"/>
                    </a:cubicBezTo>
                    <a:cubicBezTo>
                      <a:pt x="461963" y="387668"/>
                      <a:pt x="467678" y="396240"/>
                      <a:pt x="470535" y="396240"/>
                    </a:cubicBezTo>
                    <a:cubicBezTo>
                      <a:pt x="481013" y="396240"/>
                      <a:pt x="490538" y="380048"/>
                      <a:pt x="495300" y="372428"/>
                    </a:cubicBezTo>
                    <a:cubicBezTo>
                      <a:pt x="499110" y="366713"/>
                      <a:pt x="509588" y="346710"/>
                      <a:pt x="510540" y="339090"/>
                    </a:cubicBezTo>
                    <a:cubicBezTo>
                      <a:pt x="514350" y="326708"/>
                      <a:pt x="517208" y="314325"/>
                      <a:pt x="521018" y="301943"/>
                    </a:cubicBezTo>
                    <a:cubicBezTo>
                      <a:pt x="521970" y="298133"/>
                      <a:pt x="522923" y="293370"/>
                      <a:pt x="523875" y="289560"/>
                    </a:cubicBezTo>
                    <a:cubicBezTo>
                      <a:pt x="519113" y="282893"/>
                      <a:pt x="501968" y="277178"/>
                      <a:pt x="492443" y="273368"/>
                    </a:cubicBezTo>
                    <a:cubicBezTo>
                      <a:pt x="486728" y="271463"/>
                      <a:pt x="481965" y="268605"/>
                      <a:pt x="475298" y="267653"/>
                    </a:cubicBezTo>
                    <a:cubicBezTo>
                      <a:pt x="469583" y="266700"/>
                      <a:pt x="459105" y="264795"/>
                      <a:pt x="459105" y="259080"/>
                    </a:cubicBezTo>
                    <a:cubicBezTo>
                      <a:pt x="459105" y="252413"/>
                      <a:pt x="465773" y="253365"/>
                      <a:pt x="469583" y="253365"/>
                    </a:cubicBezTo>
                    <a:lnTo>
                      <a:pt x="476250" y="253365"/>
                    </a:lnTo>
                    <a:cubicBezTo>
                      <a:pt x="478155" y="245745"/>
                      <a:pt x="498158" y="248603"/>
                      <a:pt x="507683" y="248603"/>
                    </a:cubicBezTo>
                    <a:cubicBezTo>
                      <a:pt x="508635" y="251460"/>
                      <a:pt x="518160" y="253365"/>
                      <a:pt x="521018" y="254318"/>
                    </a:cubicBezTo>
                    <a:cubicBezTo>
                      <a:pt x="527685" y="255270"/>
                      <a:pt x="530543" y="258128"/>
                      <a:pt x="536258" y="258128"/>
                    </a:cubicBezTo>
                    <a:cubicBezTo>
                      <a:pt x="538163" y="258128"/>
                      <a:pt x="541020" y="253365"/>
                      <a:pt x="542925" y="252413"/>
                    </a:cubicBezTo>
                    <a:cubicBezTo>
                      <a:pt x="542925" y="244793"/>
                      <a:pt x="549593" y="215265"/>
                      <a:pt x="553403" y="213360"/>
                    </a:cubicBezTo>
                    <a:cubicBezTo>
                      <a:pt x="553403" y="207645"/>
                      <a:pt x="570548" y="170498"/>
                      <a:pt x="572453" y="161925"/>
                    </a:cubicBezTo>
                    <a:cubicBezTo>
                      <a:pt x="577215" y="147638"/>
                      <a:pt x="587693" y="121920"/>
                      <a:pt x="587693" y="105728"/>
                    </a:cubicBezTo>
                    <a:cubicBezTo>
                      <a:pt x="587693" y="85725"/>
                      <a:pt x="568643" y="67628"/>
                      <a:pt x="550545" y="67628"/>
                    </a:cubicBezTo>
                    <a:lnTo>
                      <a:pt x="542925" y="67628"/>
                    </a:lnTo>
                    <a:cubicBezTo>
                      <a:pt x="534353" y="67628"/>
                      <a:pt x="522923" y="72390"/>
                      <a:pt x="517208" y="75248"/>
                    </a:cubicBezTo>
                    <a:cubicBezTo>
                      <a:pt x="503873" y="83820"/>
                      <a:pt x="508635" y="80963"/>
                      <a:pt x="499110" y="92393"/>
                    </a:cubicBezTo>
                    <a:cubicBezTo>
                      <a:pt x="496253" y="95250"/>
                      <a:pt x="487680" y="109538"/>
                      <a:pt x="485775" y="113348"/>
                    </a:cubicBezTo>
                    <a:cubicBezTo>
                      <a:pt x="483870" y="117158"/>
                      <a:pt x="476250" y="136208"/>
                      <a:pt x="474345" y="137160"/>
                    </a:cubicBezTo>
                    <a:lnTo>
                      <a:pt x="474345" y="137160"/>
                    </a:lnTo>
                    <a:close/>
                    <a:moveTo>
                      <a:pt x="264795" y="60008"/>
                    </a:moveTo>
                    <a:cubicBezTo>
                      <a:pt x="260033" y="66675"/>
                      <a:pt x="257175" y="122873"/>
                      <a:pt x="257175" y="138113"/>
                    </a:cubicBezTo>
                    <a:cubicBezTo>
                      <a:pt x="259080" y="140018"/>
                      <a:pt x="260985" y="140970"/>
                      <a:pt x="261938" y="142875"/>
                    </a:cubicBezTo>
                    <a:lnTo>
                      <a:pt x="263843" y="142875"/>
                    </a:lnTo>
                    <a:cubicBezTo>
                      <a:pt x="265748" y="142875"/>
                      <a:pt x="265748" y="143828"/>
                      <a:pt x="266700" y="144780"/>
                    </a:cubicBezTo>
                    <a:cubicBezTo>
                      <a:pt x="271463" y="144780"/>
                      <a:pt x="276225" y="145733"/>
                      <a:pt x="280988" y="145733"/>
                    </a:cubicBezTo>
                    <a:cubicBezTo>
                      <a:pt x="280988" y="157163"/>
                      <a:pt x="267653" y="153353"/>
                      <a:pt x="264795" y="165735"/>
                    </a:cubicBezTo>
                    <a:cubicBezTo>
                      <a:pt x="260033" y="165735"/>
                      <a:pt x="247650" y="175260"/>
                      <a:pt x="245745" y="180023"/>
                    </a:cubicBezTo>
                    <a:cubicBezTo>
                      <a:pt x="242888" y="189548"/>
                      <a:pt x="240030" y="195263"/>
                      <a:pt x="240030" y="207645"/>
                    </a:cubicBezTo>
                    <a:cubicBezTo>
                      <a:pt x="240030" y="230505"/>
                      <a:pt x="236220" y="248603"/>
                      <a:pt x="237173" y="271463"/>
                    </a:cubicBezTo>
                    <a:cubicBezTo>
                      <a:pt x="237173" y="279083"/>
                      <a:pt x="233363" y="303848"/>
                      <a:pt x="238125" y="315278"/>
                    </a:cubicBezTo>
                    <a:cubicBezTo>
                      <a:pt x="240030" y="319088"/>
                      <a:pt x="241935" y="321945"/>
                      <a:pt x="245745" y="321945"/>
                    </a:cubicBezTo>
                    <a:lnTo>
                      <a:pt x="249555" y="321945"/>
                    </a:lnTo>
                    <a:lnTo>
                      <a:pt x="249555" y="323850"/>
                    </a:lnTo>
                    <a:cubicBezTo>
                      <a:pt x="249555" y="327660"/>
                      <a:pt x="236220" y="334328"/>
                      <a:pt x="233363" y="340995"/>
                    </a:cubicBezTo>
                    <a:cubicBezTo>
                      <a:pt x="231458" y="345758"/>
                      <a:pt x="226695" y="360998"/>
                      <a:pt x="226695" y="367665"/>
                    </a:cubicBezTo>
                    <a:cubicBezTo>
                      <a:pt x="226695" y="375285"/>
                      <a:pt x="226695" y="383858"/>
                      <a:pt x="225743" y="391478"/>
                    </a:cubicBezTo>
                    <a:cubicBezTo>
                      <a:pt x="226695" y="401003"/>
                      <a:pt x="228600" y="411480"/>
                      <a:pt x="229553" y="421005"/>
                    </a:cubicBezTo>
                    <a:cubicBezTo>
                      <a:pt x="233363" y="425768"/>
                      <a:pt x="234315" y="430530"/>
                      <a:pt x="240030" y="434340"/>
                    </a:cubicBezTo>
                    <a:cubicBezTo>
                      <a:pt x="243840" y="437198"/>
                      <a:pt x="251460" y="440055"/>
                      <a:pt x="257175" y="440055"/>
                    </a:cubicBezTo>
                    <a:lnTo>
                      <a:pt x="262890" y="440055"/>
                    </a:lnTo>
                    <a:cubicBezTo>
                      <a:pt x="286703" y="440055"/>
                      <a:pt x="308610" y="395288"/>
                      <a:pt x="308610" y="369570"/>
                    </a:cubicBezTo>
                    <a:cubicBezTo>
                      <a:pt x="308610" y="369570"/>
                      <a:pt x="309563" y="369570"/>
                      <a:pt x="309563" y="369570"/>
                    </a:cubicBezTo>
                    <a:cubicBezTo>
                      <a:pt x="309563" y="364808"/>
                      <a:pt x="310515" y="360998"/>
                      <a:pt x="310515" y="356235"/>
                    </a:cubicBezTo>
                    <a:lnTo>
                      <a:pt x="310515" y="354330"/>
                    </a:lnTo>
                    <a:cubicBezTo>
                      <a:pt x="310515" y="340995"/>
                      <a:pt x="309563" y="334328"/>
                      <a:pt x="295275" y="332423"/>
                    </a:cubicBezTo>
                    <a:cubicBezTo>
                      <a:pt x="293370" y="332423"/>
                      <a:pt x="283845" y="333375"/>
                      <a:pt x="280988" y="333375"/>
                    </a:cubicBezTo>
                    <a:cubicBezTo>
                      <a:pt x="273368" y="334328"/>
                      <a:pt x="264795" y="337185"/>
                      <a:pt x="255270" y="337185"/>
                    </a:cubicBezTo>
                    <a:cubicBezTo>
                      <a:pt x="254318" y="337185"/>
                      <a:pt x="253365" y="337185"/>
                      <a:pt x="253365" y="335280"/>
                    </a:cubicBezTo>
                    <a:cubicBezTo>
                      <a:pt x="253365" y="329565"/>
                      <a:pt x="264795" y="324803"/>
                      <a:pt x="269558" y="323850"/>
                    </a:cubicBezTo>
                    <a:cubicBezTo>
                      <a:pt x="283845" y="320040"/>
                      <a:pt x="292418" y="317183"/>
                      <a:pt x="306705" y="317183"/>
                    </a:cubicBezTo>
                    <a:cubicBezTo>
                      <a:pt x="307658" y="318135"/>
                      <a:pt x="310515" y="320040"/>
                      <a:pt x="312420" y="320040"/>
                    </a:cubicBezTo>
                    <a:cubicBezTo>
                      <a:pt x="321945" y="320040"/>
                      <a:pt x="314325" y="311468"/>
                      <a:pt x="308610" y="311468"/>
                    </a:cubicBezTo>
                    <a:cubicBezTo>
                      <a:pt x="301943" y="311468"/>
                      <a:pt x="294323" y="311468"/>
                      <a:pt x="287655" y="311468"/>
                    </a:cubicBezTo>
                    <a:cubicBezTo>
                      <a:pt x="281940" y="312420"/>
                      <a:pt x="275273" y="313373"/>
                      <a:pt x="269558" y="314325"/>
                    </a:cubicBezTo>
                    <a:cubicBezTo>
                      <a:pt x="267653" y="314325"/>
                      <a:pt x="267653" y="313373"/>
                      <a:pt x="264795" y="313373"/>
                    </a:cubicBezTo>
                    <a:lnTo>
                      <a:pt x="264795" y="310515"/>
                    </a:lnTo>
                    <a:cubicBezTo>
                      <a:pt x="269558" y="309563"/>
                      <a:pt x="275273" y="301943"/>
                      <a:pt x="283845" y="301943"/>
                    </a:cubicBezTo>
                    <a:cubicBezTo>
                      <a:pt x="297180" y="301943"/>
                      <a:pt x="315278" y="308610"/>
                      <a:pt x="315278" y="293370"/>
                    </a:cubicBezTo>
                    <a:cubicBezTo>
                      <a:pt x="315278" y="291465"/>
                      <a:pt x="324803" y="269558"/>
                      <a:pt x="325755" y="263843"/>
                    </a:cubicBezTo>
                    <a:cubicBezTo>
                      <a:pt x="327660" y="254318"/>
                      <a:pt x="333375" y="240030"/>
                      <a:pt x="333375" y="230505"/>
                    </a:cubicBezTo>
                    <a:cubicBezTo>
                      <a:pt x="334328" y="229553"/>
                      <a:pt x="334328" y="228600"/>
                      <a:pt x="335280" y="228600"/>
                    </a:cubicBezTo>
                    <a:cubicBezTo>
                      <a:pt x="335280" y="217170"/>
                      <a:pt x="338138" y="207645"/>
                      <a:pt x="335280" y="196215"/>
                    </a:cubicBezTo>
                    <a:cubicBezTo>
                      <a:pt x="331470" y="179070"/>
                      <a:pt x="321945" y="178118"/>
                      <a:pt x="320993" y="174308"/>
                    </a:cubicBezTo>
                    <a:cubicBezTo>
                      <a:pt x="318135" y="174308"/>
                      <a:pt x="314325" y="173355"/>
                      <a:pt x="311468" y="173355"/>
                    </a:cubicBezTo>
                    <a:cubicBezTo>
                      <a:pt x="296228" y="171450"/>
                      <a:pt x="277178" y="177165"/>
                      <a:pt x="263843" y="177165"/>
                    </a:cubicBezTo>
                    <a:cubicBezTo>
                      <a:pt x="263843" y="175260"/>
                      <a:pt x="262890" y="174308"/>
                      <a:pt x="262890" y="172403"/>
                    </a:cubicBezTo>
                    <a:cubicBezTo>
                      <a:pt x="271463" y="167640"/>
                      <a:pt x="275273" y="166688"/>
                      <a:pt x="287655" y="166688"/>
                    </a:cubicBezTo>
                    <a:cubicBezTo>
                      <a:pt x="292418" y="166688"/>
                      <a:pt x="315278" y="170498"/>
                      <a:pt x="315278" y="167640"/>
                    </a:cubicBezTo>
                    <a:cubicBezTo>
                      <a:pt x="315278" y="161925"/>
                      <a:pt x="291465" y="160020"/>
                      <a:pt x="285750" y="160020"/>
                    </a:cubicBezTo>
                    <a:lnTo>
                      <a:pt x="285750" y="158115"/>
                    </a:lnTo>
                    <a:cubicBezTo>
                      <a:pt x="285750" y="154305"/>
                      <a:pt x="299085" y="154305"/>
                      <a:pt x="301943" y="154305"/>
                    </a:cubicBezTo>
                    <a:cubicBezTo>
                      <a:pt x="306705" y="154305"/>
                      <a:pt x="312420" y="155258"/>
                      <a:pt x="315278" y="157163"/>
                    </a:cubicBezTo>
                    <a:cubicBezTo>
                      <a:pt x="320993" y="160973"/>
                      <a:pt x="320040" y="160020"/>
                      <a:pt x="327660" y="161925"/>
                    </a:cubicBezTo>
                    <a:cubicBezTo>
                      <a:pt x="330518" y="156210"/>
                      <a:pt x="337185" y="149543"/>
                      <a:pt x="338138" y="142875"/>
                    </a:cubicBezTo>
                    <a:cubicBezTo>
                      <a:pt x="340043" y="136208"/>
                      <a:pt x="343853" y="129540"/>
                      <a:pt x="345758" y="120968"/>
                    </a:cubicBezTo>
                    <a:cubicBezTo>
                      <a:pt x="349568" y="105728"/>
                      <a:pt x="353378" y="85725"/>
                      <a:pt x="353378" y="67628"/>
                    </a:cubicBezTo>
                    <a:lnTo>
                      <a:pt x="353378" y="62865"/>
                    </a:lnTo>
                    <a:cubicBezTo>
                      <a:pt x="353378" y="52388"/>
                      <a:pt x="351473" y="37148"/>
                      <a:pt x="349568" y="28575"/>
                    </a:cubicBezTo>
                    <a:cubicBezTo>
                      <a:pt x="347663" y="18098"/>
                      <a:pt x="334328" y="9525"/>
                      <a:pt x="333375" y="6668"/>
                    </a:cubicBezTo>
                    <a:cubicBezTo>
                      <a:pt x="328613" y="6668"/>
                      <a:pt x="322898" y="0"/>
                      <a:pt x="317183" y="0"/>
                    </a:cubicBezTo>
                    <a:lnTo>
                      <a:pt x="298133" y="0"/>
                    </a:lnTo>
                    <a:cubicBezTo>
                      <a:pt x="295275" y="0"/>
                      <a:pt x="284798" y="5715"/>
                      <a:pt x="281940" y="7620"/>
                    </a:cubicBezTo>
                    <a:cubicBezTo>
                      <a:pt x="279083" y="10478"/>
                      <a:pt x="273368" y="18098"/>
                      <a:pt x="271463" y="21908"/>
                    </a:cubicBezTo>
                    <a:cubicBezTo>
                      <a:pt x="271463" y="28575"/>
                      <a:pt x="264795" y="49530"/>
                      <a:pt x="264795" y="60008"/>
                    </a:cubicBezTo>
                    <a:lnTo>
                      <a:pt x="264795" y="60008"/>
                    </a:lnTo>
                    <a:close/>
                    <a:moveTo>
                      <a:pt x="730568" y="187643"/>
                    </a:moveTo>
                    <a:lnTo>
                      <a:pt x="726758" y="187643"/>
                    </a:lnTo>
                    <a:cubicBezTo>
                      <a:pt x="714375" y="187643"/>
                      <a:pt x="698183" y="198120"/>
                      <a:pt x="690563" y="204788"/>
                    </a:cubicBezTo>
                    <a:cubicBezTo>
                      <a:pt x="686753" y="208598"/>
                      <a:pt x="671513" y="230505"/>
                      <a:pt x="667703" y="235268"/>
                    </a:cubicBezTo>
                    <a:cubicBezTo>
                      <a:pt x="665798" y="239078"/>
                      <a:pt x="659130" y="248603"/>
                      <a:pt x="657225" y="251460"/>
                    </a:cubicBezTo>
                    <a:cubicBezTo>
                      <a:pt x="655320" y="253365"/>
                      <a:pt x="649605" y="265748"/>
                      <a:pt x="647700" y="268605"/>
                    </a:cubicBezTo>
                    <a:cubicBezTo>
                      <a:pt x="644843" y="274320"/>
                      <a:pt x="631508" y="300038"/>
                      <a:pt x="631508" y="306705"/>
                    </a:cubicBezTo>
                    <a:cubicBezTo>
                      <a:pt x="627698" y="309563"/>
                      <a:pt x="615315" y="329565"/>
                      <a:pt x="615315" y="336233"/>
                    </a:cubicBezTo>
                    <a:cubicBezTo>
                      <a:pt x="617220" y="336233"/>
                      <a:pt x="633413" y="340043"/>
                      <a:pt x="636270" y="340995"/>
                    </a:cubicBezTo>
                    <a:cubicBezTo>
                      <a:pt x="636270" y="340995"/>
                      <a:pt x="644843" y="344805"/>
                      <a:pt x="644843" y="344805"/>
                    </a:cubicBezTo>
                    <a:cubicBezTo>
                      <a:pt x="648653" y="346710"/>
                      <a:pt x="650558" y="349568"/>
                      <a:pt x="652463" y="350520"/>
                    </a:cubicBezTo>
                    <a:lnTo>
                      <a:pt x="652463" y="352425"/>
                    </a:lnTo>
                    <a:cubicBezTo>
                      <a:pt x="641033" y="353378"/>
                      <a:pt x="636270" y="346710"/>
                      <a:pt x="627698" y="346710"/>
                    </a:cubicBezTo>
                    <a:cubicBezTo>
                      <a:pt x="629603" y="353378"/>
                      <a:pt x="638175" y="356235"/>
                      <a:pt x="638175" y="361950"/>
                    </a:cubicBezTo>
                    <a:lnTo>
                      <a:pt x="638175" y="363855"/>
                    </a:lnTo>
                    <a:lnTo>
                      <a:pt x="634365" y="363855"/>
                    </a:lnTo>
                    <a:cubicBezTo>
                      <a:pt x="625793" y="363855"/>
                      <a:pt x="611505" y="352425"/>
                      <a:pt x="604838" y="352425"/>
                    </a:cubicBezTo>
                    <a:cubicBezTo>
                      <a:pt x="601980" y="352425"/>
                      <a:pt x="577215" y="389573"/>
                      <a:pt x="574358" y="394335"/>
                    </a:cubicBezTo>
                    <a:cubicBezTo>
                      <a:pt x="569595" y="401003"/>
                      <a:pt x="547688" y="432435"/>
                      <a:pt x="546735" y="440055"/>
                    </a:cubicBezTo>
                    <a:cubicBezTo>
                      <a:pt x="550545" y="441960"/>
                      <a:pt x="553403" y="442913"/>
                      <a:pt x="557213" y="444818"/>
                    </a:cubicBezTo>
                    <a:lnTo>
                      <a:pt x="557213" y="449580"/>
                    </a:lnTo>
                    <a:cubicBezTo>
                      <a:pt x="554355" y="450533"/>
                      <a:pt x="554355" y="451485"/>
                      <a:pt x="551498" y="451485"/>
                    </a:cubicBezTo>
                    <a:lnTo>
                      <a:pt x="549593" y="451485"/>
                    </a:lnTo>
                    <a:cubicBezTo>
                      <a:pt x="537210" y="451485"/>
                      <a:pt x="536258" y="443865"/>
                      <a:pt x="535305" y="459105"/>
                    </a:cubicBezTo>
                    <a:cubicBezTo>
                      <a:pt x="522923" y="460058"/>
                      <a:pt x="505778" y="492443"/>
                      <a:pt x="500063" y="501968"/>
                    </a:cubicBezTo>
                    <a:cubicBezTo>
                      <a:pt x="494348" y="509588"/>
                      <a:pt x="485775" y="521970"/>
                      <a:pt x="485775" y="533400"/>
                    </a:cubicBezTo>
                    <a:lnTo>
                      <a:pt x="485775" y="536258"/>
                    </a:lnTo>
                    <a:cubicBezTo>
                      <a:pt x="485775" y="548640"/>
                      <a:pt x="498158" y="561975"/>
                      <a:pt x="510540" y="561975"/>
                    </a:cubicBezTo>
                    <a:cubicBezTo>
                      <a:pt x="512445" y="561975"/>
                      <a:pt x="514350" y="561975"/>
                      <a:pt x="516255" y="561975"/>
                    </a:cubicBezTo>
                    <a:cubicBezTo>
                      <a:pt x="521018" y="561023"/>
                      <a:pt x="524828" y="561023"/>
                      <a:pt x="529590" y="560070"/>
                    </a:cubicBezTo>
                    <a:cubicBezTo>
                      <a:pt x="530543" y="557213"/>
                      <a:pt x="533400" y="558165"/>
                      <a:pt x="536258" y="556260"/>
                    </a:cubicBezTo>
                    <a:cubicBezTo>
                      <a:pt x="539115" y="554355"/>
                      <a:pt x="540068" y="553403"/>
                      <a:pt x="542925" y="551498"/>
                    </a:cubicBezTo>
                    <a:cubicBezTo>
                      <a:pt x="545783" y="549593"/>
                      <a:pt x="554355" y="542925"/>
                      <a:pt x="555308" y="540068"/>
                    </a:cubicBezTo>
                    <a:cubicBezTo>
                      <a:pt x="560070" y="540068"/>
                      <a:pt x="568643" y="530543"/>
                      <a:pt x="571500" y="528638"/>
                    </a:cubicBezTo>
                    <a:cubicBezTo>
                      <a:pt x="571500" y="528638"/>
                      <a:pt x="577215" y="521970"/>
                      <a:pt x="578168" y="521018"/>
                    </a:cubicBezTo>
                    <a:cubicBezTo>
                      <a:pt x="580073" y="519113"/>
                      <a:pt x="581978" y="513398"/>
                      <a:pt x="581978" y="510540"/>
                    </a:cubicBezTo>
                    <a:lnTo>
                      <a:pt x="581978" y="507683"/>
                    </a:lnTo>
                    <a:cubicBezTo>
                      <a:pt x="581978" y="503873"/>
                      <a:pt x="580073" y="502920"/>
                      <a:pt x="580073" y="498158"/>
                    </a:cubicBezTo>
                    <a:cubicBezTo>
                      <a:pt x="575310" y="497205"/>
                      <a:pt x="576263" y="489585"/>
                      <a:pt x="572453" y="486728"/>
                    </a:cubicBezTo>
                    <a:cubicBezTo>
                      <a:pt x="572453" y="482918"/>
                      <a:pt x="571500" y="480060"/>
                      <a:pt x="571500" y="476250"/>
                    </a:cubicBezTo>
                    <a:cubicBezTo>
                      <a:pt x="569595" y="472440"/>
                      <a:pt x="559118" y="464820"/>
                      <a:pt x="559118" y="461010"/>
                    </a:cubicBezTo>
                    <a:cubicBezTo>
                      <a:pt x="559118" y="459105"/>
                      <a:pt x="560070" y="459105"/>
                      <a:pt x="561023" y="459105"/>
                    </a:cubicBezTo>
                    <a:lnTo>
                      <a:pt x="565785" y="459105"/>
                    </a:lnTo>
                    <a:cubicBezTo>
                      <a:pt x="574358" y="459105"/>
                      <a:pt x="579120" y="468630"/>
                      <a:pt x="585788" y="470535"/>
                    </a:cubicBezTo>
                    <a:cubicBezTo>
                      <a:pt x="594360" y="473393"/>
                      <a:pt x="601028" y="484823"/>
                      <a:pt x="603885" y="484823"/>
                    </a:cubicBezTo>
                    <a:cubicBezTo>
                      <a:pt x="608648" y="484823"/>
                      <a:pt x="619125" y="474345"/>
                      <a:pt x="622935" y="471488"/>
                    </a:cubicBezTo>
                    <a:cubicBezTo>
                      <a:pt x="628650" y="466725"/>
                      <a:pt x="632460" y="460058"/>
                      <a:pt x="637223" y="453390"/>
                    </a:cubicBezTo>
                    <a:cubicBezTo>
                      <a:pt x="641985" y="447675"/>
                      <a:pt x="659130" y="418148"/>
                      <a:pt x="659130" y="410528"/>
                    </a:cubicBezTo>
                    <a:cubicBezTo>
                      <a:pt x="659130" y="408623"/>
                      <a:pt x="648653" y="396240"/>
                      <a:pt x="648653" y="386715"/>
                    </a:cubicBezTo>
                    <a:cubicBezTo>
                      <a:pt x="658178" y="387668"/>
                      <a:pt x="660083" y="401955"/>
                      <a:pt x="663893" y="401955"/>
                    </a:cubicBezTo>
                    <a:cubicBezTo>
                      <a:pt x="665798" y="401955"/>
                      <a:pt x="666750" y="401003"/>
                      <a:pt x="666750" y="400050"/>
                    </a:cubicBezTo>
                    <a:cubicBezTo>
                      <a:pt x="666750" y="389573"/>
                      <a:pt x="653415" y="381953"/>
                      <a:pt x="651510" y="375285"/>
                    </a:cubicBezTo>
                    <a:cubicBezTo>
                      <a:pt x="652463" y="374333"/>
                      <a:pt x="652463" y="374333"/>
                      <a:pt x="653415" y="374333"/>
                    </a:cubicBezTo>
                    <a:cubicBezTo>
                      <a:pt x="656273" y="374333"/>
                      <a:pt x="670560" y="383858"/>
                      <a:pt x="671513" y="385763"/>
                    </a:cubicBezTo>
                    <a:lnTo>
                      <a:pt x="673418" y="385763"/>
                    </a:lnTo>
                    <a:cubicBezTo>
                      <a:pt x="675323" y="385763"/>
                      <a:pt x="676275" y="387668"/>
                      <a:pt x="682943" y="387668"/>
                    </a:cubicBezTo>
                    <a:cubicBezTo>
                      <a:pt x="683895" y="386715"/>
                      <a:pt x="686753" y="383858"/>
                      <a:pt x="688658" y="381000"/>
                    </a:cubicBezTo>
                    <a:cubicBezTo>
                      <a:pt x="690563" y="377190"/>
                      <a:pt x="692468" y="376238"/>
                      <a:pt x="692468" y="371475"/>
                    </a:cubicBezTo>
                    <a:cubicBezTo>
                      <a:pt x="696278" y="365760"/>
                      <a:pt x="697230" y="357188"/>
                      <a:pt x="699135" y="352425"/>
                    </a:cubicBezTo>
                    <a:cubicBezTo>
                      <a:pt x="700088" y="350520"/>
                      <a:pt x="701993" y="345758"/>
                      <a:pt x="703898" y="343853"/>
                    </a:cubicBezTo>
                    <a:cubicBezTo>
                      <a:pt x="705803" y="340995"/>
                      <a:pt x="705803" y="338138"/>
                      <a:pt x="707708" y="334328"/>
                    </a:cubicBezTo>
                    <a:cubicBezTo>
                      <a:pt x="712470" y="325755"/>
                      <a:pt x="718185" y="305753"/>
                      <a:pt x="725805" y="300038"/>
                    </a:cubicBezTo>
                    <a:cubicBezTo>
                      <a:pt x="730568" y="296228"/>
                      <a:pt x="734378" y="299085"/>
                      <a:pt x="741045" y="289560"/>
                    </a:cubicBezTo>
                    <a:cubicBezTo>
                      <a:pt x="743903" y="284798"/>
                      <a:pt x="747713" y="278130"/>
                      <a:pt x="750570" y="273368"/>
                    </a:cubicBezTo>
                    <a:cubicBezTo>
                      <a:pt x="754380" y="267653"/>
                      <a:pt x="756285" y="262890"/>
                      <a:pt x="759143" y="256223"/>
                    </a:cubicBezTo>
                    <a:cubicBezTo>
                      <a:pt x="761048" y="251460"/>
                      <a:pt x="763905" y="240030"/>
                      <a:pt x="765810" y="236220"/>
                    </a:cubicBezTo>
                    <a:cubicBezTo>
                      <a:pt x="766763" y="232410"/>
                      <a:pt x="766763" y="227648"/>
                      <a:pt x="767715" y="223838"/>
                    </a:cubicBezTo>
                    <a:lnTo>
                      <a:pt x="767715" y="222885"/>
                    </a:lnTo>
                    <a:cubicBezTo>
                      <a:pt x="767715" y="213360"/>
                      <a:pt x="763905" y="202883"/>
                      <a:pt x="760095" y="198120"/>
                    </a:cubicBezTo>
                    <a:cubicBezTo>
                      <a:pt x="755333" y="193358"/>
                      <a:pt x="748665" y="185738"/>
                      <a:pt x="740093" y="185738"/>
                    </a:cubicBezTo>
                    <a:lnTo>
                      <a:pt x="738188" y="185738"/>
                    </a:lnTo>
                    <a:lnTo>
                      <a:pt x="738188" y="183833"/>
                    </a:lnTo>
                    <a:lnTo>
                      <a:pt x="729615" y="183833"/>
                    </a:lnTo>
                    <a:lnTo>
                      <a:pt x="730568" y="187643"/>
                    </a:lnTo>
                    <a:lnTo>
                      <a:pt x="730568" y="187643"/>
                    </a:lnTo>
                    <a:close/>
                    <a:moveTo>
                      <a:pt x="737235" y="809625"/>
                    </a:moveTo>
                    <a:cubicBezTo>
                      <a:pt x="733425" y="809625"/>
                      <a:pt x="714375" y="822008"/>
                      <a:pt x="712470" y="824865"/>
                    </a:cubicBezTo>
                    <a:cubicBezTo>
                      <a:pt x="711518" y="825818"/>
                      <a:pt x="710565" y="828675"/>
                      <a:pt x="707708" y="830580"/>
                    </a:cubicBezTo>
                    <a:cubicBezTo>
                      <a:pt x="705803" y="832485"/>
                      <a:pt x="703898" y="833438"/>
                      <a:pt x="701993" y="835343"/>
                    </a:cubicBezTo>
                    <a:cubicBezTo>
                      <a:pt x="685800" y="847725"/>
                      <a:pt x="696278" y="833438"/>
                      <a:pt x="685800" y="833438"/>
                    </a:cubicBezTo>
                    <a:cubicBezTo>
                      <a:pt x="681038" y="833438"/>
                      <a:pt x="675323" y="842010"/>
                      <a:pt x="673418" y="845820"/>
                    </a:cubicBezTo>
                    <a:cubicBezTo>
                      <a:pt x="671513" y="848678"/>
                      <a:pt x="661035" y="854393"/>
                      <a:pt x="656273" y="854393"/>
                    </a:cubicBezTo>
                    <a:cubicBezTo>
                      <a:pt x="656273" y="848678"/>
                      <a:pt x="658178" y="851535"/>
                      <a:pt x="658178" y="848678"/>
                    </a:cubicBezTo>
                    <a:lnTo>
                      <a:pt x="658178" y="846773"/>
                    </a:lnTo>
                    <a:cubicBezTo>
                      <a:pt x="658178" y="844868"/>
                      <a:pt x="657225" y="843915"/>
                      <a:pt x="656273" y="843915"/>
                    </a:cubicBezTo>
                    <a:cubicBezTo>
                      <a:pt x="645795" y="843915"/>
                      <a:pt x="639128" y="866775"/>
                      <a:pt x="633413" y="865823"/>
                    </a:cubicBezTo>
                    <a:cubicBezTo>
                      <a:pt x="621983" y="863918"/>
                      <a:pt x="611505" y="862013"/>
                      <a:pt x="600075" y="861060"/>
                    </a:cubicBezTo>
                    <a:cubicBezTo>
                      <a:pt x="600075" y="861060"/>
                      <a:pt x="600075" y="862013"/>
                      <a:pt x="600075" y="862013"/>
                    </a:cubicBezTo>
                    <a:cubicBezTo>
                      <a:pt x="599123" y="862013"/>
                      <a:pt x="599123" y="861060"/>
                      <a:pt x="598170" y="861060"/>
                    </a:cubicBezTo>
                    <a:cubicBezTo>
                      <a:pt x="584835" y="862965"/>
                      <a:pt x="571500" y="863918"/>
                      <a:pt x="558165" y="865823"/>
                    </a:cubicBezTo>
                    <a:cubicBezTo>
                      <a:pt x="548640" y="871538"/>
                      <a:pt x="533400" y="888683"/>
                      <a:pt x="533400" y="903923"/>
                    </a:cubicBezTo>
                    <a:cubicBezTo>
                      <a:pt x="530543" y="907733"/>
                      <a:pt x="530543" y="912495"/>
                      <a:pt x="530543" y="920115"/>
                    </a:cubicBezTo>
                    <a:cubicBezTo>
                      <a:pt x="530543" y="925830"/>
                      <a:pt x="532448" y="929640"/>
                      <a:pt x="532448" y="936308"/>
                    </a:cubicBezTo>
                    <a:cubicBezTo>
                      <a:pt x="537210" y="939165"/>
                      <a:pt x="533400" y="941070"/>
                      <a:pt x="537210" y="942975"/>
                    </a:cubicBezTo>
                    <a:cubicBezTo>
                      <a:pt x="539115" y="943928"/>
                      <a:pt x="543878" y="946785"/>
                      <a:pt x="545783" y="946785"/>
                    </a:cubicBezTo>
                    <a:cubicBezTo>
                      <a:pt x="548640" y="946785"/>
                      <a:pt x="552450" y="945833"/>
                      <a:pt x="555308" y="945833"/>
                    </a:cubicBezTo>
                    <a:cubicBezTo>
                      <a:pt x="564833" y="939165"/>
                      <a:pt x="577215" y="934403"/>
                      <a:pt x="591503" y="932498"/>
                    </a:cubicBezTo>
                    <a:cubicBezTo>
                      <a:pt x="598170" y="931545"/>
                      <a:pt x="606743" y="929640"/>
                      <a:pt x="613410" y="928688"/>
                    </a:cubicBezTo>
                    <a:cubicBezTo>
                      <a:pt x="618173" y="927735"/>
                      <a:pt x="632460" y="924878"/>
                      <a:pt x="634365" y="924878"/>
                    </a:cubicBezTo>
                    <a:cubicBezTo>
                      <a:pt x="636270" y="924878"/>
                      <a:pt x="639128" y="925830"/>
                      <a:pt x="639128" y="923925"/>
                    </a:cubicBezTo>
                    <a:cubicBezTo>
                      <a:pt x="652463" y="919163"/>
                      <a:pt x="649605" y="919163"/>
                      <a:pt x="656273" y="907733"/>
                    </a:cubicBezTo>
                    <a:cubicBezTo>
                      <a:pt x="659130" y="903923"/>
                      <a:pt x="659130" y="898208"/>
                      <a:pt x="663893" y="898208"/>
                    </a:cubicBezTo>
                    <a:cubicBezTo>
                      <a:pt x="663893" y="900113"/>
                      <a:pt x="664845" y="900113"/>
                      <a:pt x="664845" y="902018"/>
                    </a:cubicBezTo>
                    <a:cubicBezTo>
                      <a:pt x="664845" y="902018"/>
                      <a:pt x="664845" y="902970"/>
                      <a:pt x="664845" y="902970"/>
                    </a:cubicBezTo>
                    <a:cubicBezTo>
                      <a:pt x="663893" y="913448"/>
                      <a:pt x="661988" y="923925"/>
                      <a:pt x="661035" y="933450"/>
                    </a:cubicBezTo>
                    <a:cubicBezTo>
                      <a:pt x="661035" y="936308"/>
                      <a:pt x="661988" y="936308"/>
                      <a:pt x="661988" y="939165"/>
                    </a:cubicBezTo>
                    <a:cubicBezTo>
                      <a:pt x="662940" y="939165"/>
                      <a:pt x="663893" y="940118"/>
                      <a:pt x="663893" y="940118"/>
                    </a:cubicBezTo>
                    <a:cubicBezTo>
                      <a:pt x="668655" y="939165"/>
                      <a:pt x="675323" y="935355"/>
                      <a:pt x="682943" y="936308"/>
                    </a:cubicBezTo>
                    <a:cubicBezTo>
                      <a:pt x="700088" y="937260"/>
                      <a:pt x="716280" y="938213"/>
                      <a:pt x="733425" y="938213"/>
                    </a:cubicBezTo>
                    <a:cubicBezTo>
                      <a:pt x="742950" y="938213"/>
                      <a:pt x="749618" y="940118"/>
                      <a:pt x="761048" y="940118"/>
                    </a:cubicBezTo>
                    <a:cubicBezTo>
                      <a:pt x="771525" y="940118"/>
                      <a:pt x="784860" y="933450"/>
                      <a:pt x="794385" y="934403"/>
                    </a:cubicBezTo>
                    <a:cubicBezTo>
                      <a:pt x="795338" y="933450"/>
                      <a:pt x="796290" y="933450"/>
                      <a:pt x="796290" y="932498"/>
                    </a:cubicBezTo>
                    <a:cubicBezTo>
                      <a:pt x="806768" y="932498"/>
                      <a:pt x="829628" y="919163"/>
                      <a:pt x="836295" y="913448"/>
                    </a:cubicBezTo>
                    <a:cubicBezTo>
                      <a:pt x="846773" y="904875"/>
                      <a:pt x="856298" y="892493"/>
                      <a:pt x="856298" y="874395"/>
                    </a:cubicBezTo>
                    <a:cubicBezTo>
                      <a:pt x="856298" y="850583"/>
                      <a:pt x="844868" y="834390"/>
                      <a:pt x="829628" y="825818"/>
                    </a:cubicBezTo>
                    <a:cubicBezTo>
                      <a:pt x="820103" y="820103"/>
                      <a:pt x="817245" y="816293"/>
                      <a:pt x="804863" y="813435"/>
                    </a:cubicBezTo>
                    <a:cubicBezTo>
                      <a:pt x="795338" y="810578"/>
                      <a:pt x="786765" y="806768"/>
                      <a:pt x="773430" y="806768"/>
                    </a:cubicBezTo>
                    <a:cubicBezTo>
                      <a:pt x="769620" y="806768"/>
                      <a:pt x="765810" y="806768"/>
                      <a:pt x="762953" y="806768"/>
                    </a:cubicBezTo>
                    <a:cubicBezTo>
                      <a:pt x="754380" y="805815"/>
                      <a:pt x="745808" y="807720"/>
                      <a:pt x="737235" y="809625"/>
                    </a:cubicBezTo>
                    <a:lnTo>
                      <a:pt x="737235" y="809625"/>
                    </a:lnTo>
                    <a:close/>
                    <a:moveTo>
                      <a:pt x="35243" y="147638"/>
                    </a:moveTo>
                    <a:lnTo>
                      <a:pt x="35243" y="161925"/>
                    </a:lnTo>
                    <a:cubicBezTo>
                      <a:pt x="35243" y="177165"/>
                      <a:pt x="46673" y="179070"/>
                      <a:pt x="59055" y="179070"/>
                    </a:cubicBezTo>
                    <a:cubicBezTo>
                      <a:pt x="63818" y="179070"/>
                      <a:pt x="74295" y="176213"/>
                      <a:pt x="74295" y="181928"/>
                    </a:cubicBezTo>
                    <a:cubicBezTo>
                      <a:pt x="71438" y="185738"/>
                      <a:pt x="73343" y="184785"/>
                      <a:pt x="66675" y="185738"/>
                    </a:cubicBezTo>
                    <a:cubicBezTo>
                      <a:pt x="60960" y="186690"/>
                      <a:pt x="57150" y="187643"/>
                      <a:pt x="51435" y="187643"/>
                    </a:cubicBezTo>
                    <a:cubicBezTo>
                      <a:pt x="49530" y="187643"/>
                      <a:pt x="42863" y="182880"/>
                      <a:pt x="42863" y="187643"/>
                    </a:cubicBezTo>
                    <a:cubicBezTo>
                      <a:pt x="42863" y="192405"/>
                      <a:pt x="43815" y="200025"/>
                      <a:pt x="49530" y="200025"/>
                    </a:cubicBezTo>
                    <a:cubicBezTo>
                      <a:pt x="52388" y="200025"/>
                      <a:pt x="59055" y="193358"/>
                      <a:pt x="60960" y="193358"/>
                    </a:cubicBezTo>
                    <a:cubicBezTo>
                      <a:pt x="63818" y="193358"/>
                      <a:pt x="63818" y="194310"/>
                      <a:pt x="63818" y="196215"/>
                    </a:cubicBezTo>
                    <a:cubicBezTo>
                      <a:pt x="63818" y="200025"/>
                      <a:pt x="60008" y="200025"/>
                      <a:pt x="57150" y="200978"/>
                    </a:cubicBezTo>
                    <a:cubicBezTo>
                      <a:pt x="45720" y="207645"/>
                      <a:pt x="46673" y="231458"/>
                      <a:pt x="44768" y="243840"/>
                    </a:cubicBezTo>
                    <a:lnTo>
                      <a:pt x="44768" y="254318"/>
                    </a:lnTo>
                    <a:cubicBezTo>
                      <a:pt x="44768" y="268605"/>
                      <a:pt x="49530" y="288608"/>
                      <a:pt x="54293" y="297180"/>
                    </a:cubicBezTo>
                    <a:cubicBezTo>
                      <a:pt x="60008" y="306705"/>
                      <a:pt x="66675" y="323850"/>
                      <a:pt x="80963" y="323850"/>
                    </a:cubicBezTo>
                    <a:cubicBezTo>
                      <a:pt x="88583" y="323850"/>
                      <a:pt x="95250" y="320040"/>
                      <a:pt x="98108" y="320040"/>
                    </a:cubicBezTo>
                    <a:cubicBezTo>
                      <a:pt x="114300" y="320040"/>
                      <a:pt x="99060" y="330518"/>
                      <a:pt x="92393" y="330518"/>
                    </a:cubicBezTo>
                    <a:cubicBezTo>
                      <a:pt x="87630" y="330518"/>
                      <a:pt x="78105" y="336233"/>
                      <a:pt x="78105" y="341948"/>
                    </a:cubicBezTo>
                    <a:cubicBezTo>
                      <a:pt x="78105" y="348615"/>
                      <a:pt x="86678" y="401955"/>
                      <a:pt x="88583" y="405765"/>
                    </a:cubicBezTo>
                    <a:cubicBezTo>
                      <a:pt x="90488" y="409575"/>
                      <a:pt x="93345" y="419100"/>
                      <a:pt x="93345" y="421005"/>
                    </a:cubicBezTo>
                    <a:cubicBezTo>
                      <a:pt x="94298" y="426720"/>
                      <a:pt x="96203" y="429578"/>
                      <a:pt x="98108" y="435293"/>
                    </a:cubicBezTo>
                    <a:cubicBezTo>
                      <a:pt x="100013" y="440055"/>
                      <a:pt x="100965" y="442913"/>
                      <a:pt x="106680" y="444818"/>
                    </a:cubicBezTo>
                    <a:cubicBezTo>
                      <a:pt x="111443" y="446723"/>
                      <a:pt x="114300" y="449580"/>
                      <a:pt x="120968" y="449580"/>
                    </a:cubicBezTo>
                    <a:lnTo>
                      <a:pt x="123825" y="449580"/>
                    </a:lnTo>
                    <a:cubicBezTo>
                      <a:pt x="128588" y="449580"/>
                      <a:pt x="141923" y="439103"/>
                      <a:pt x="143828" y="435293"/>
                    </a:cubicBezTo>
                    <a:cubicBezTo>
                      <a:pt x="147638" y="427673"/>
                      <a:pt x="150495" y="417195"/>
                      <a:pt x="150495" y="406718"/>
                    </a:cubicBezTo>
                    <a:cubicBezTo>
                      <a:pt x="150495" y="394335"/>
                      <a:pt x="151448" y="383858"/>
                      <a:pt x="150495" y="372428"/>
                    </a:cubicBezTo>
                    <a:cubicBezTo>
                      <a:pt x="149543" y="366713"/>
                      <a:pt x="149543" y="362903"/>
                      <a:pt x="148590" y="357188"/>
                    </a:cubicBezTo>
                    <a:cubicBezTo>
                      <a:pt x="145733" y="345758"/>
                      <a:pt x="143828" y="336233"/>
                      <a:pt x="140970" y="323850"/>
                    </a:cubicBezTo>
                    <a:lnTo>
                      <a:pt x="139065" y="323850"/>
                    </a:lnTo>
                    <a:cubicBezTo>
                      <a:pt x="139065" y="315278"/>
                      <a:pt x="134303" y="311468"/>
                      <a:pt x="132398" y="307658"/>
                    </a:cubicBezTo>
                    <a:cubicBezTo>
                      <a:pt x="128588" y="300038"/>
                      <a:pt x="133350" y="294323"/>
                      <a:pt x="133350" y="287655"/>
                    </a:cubicBezTo>
                    <a:cubicBezTo>
                      <a:pt x="133350" y="280988"/>
                      <a:pt x="131445" y="263843"/>
                      <a:pt x="129540" y="257175"/>
                    </a:cubicBezTo>
                    <a:cubicBezTo>
                      <a:pt x="127635" y="246698"/>
                      <a:pt x="124778" y="240030"/>
                      <a:pt x="121920" y="230505"/>
                    </a:cubicBezTo>
                    <a:cubicBezTo>
                      <a:pt x="119063" y="221933"/>
                      <a:pt x="115253" y="214313"/>
                      <a:pt x="112395" y="205740"/>
                    </a:cubicBezTo>
                    <a:cubicBezTo>
                      <a:pt x="110490" y="200978"/>
                      <a:pt x="109538" y="197168"/>
                      <a:pt x="107633" y="194310"/>
                    </a:cubicBezTo>
                    <a:cubicBezTo>
                      <a:pt x="105728" y="189548"/>
                      <a:pt x="106680" y="185738"/>
                      <a:pt x="105728" y="179070"/>
                    </a:cubicBezTo>
                    <a:cubicBezTo>
                      <a:pt x="103823" y="169545"/>
                      <a:pt x="104775" y="155258"/>
                      <a:pt x="104775" y="146685"/>
                    </a:cubicBezTo>
                    <a:cubicBezTo>
                      <a:pt x="103823" y="135255"/>
                      <a:pt x="102870" y="124778"/>
                      <a:pt x="102870" y="115253"/>
                    </a:cubicBezTo>
                    <a:cubicBezTo>
                      <a:pt x="100965" y="98108"/>
                      <a:pt x="87630" y="80963"/>
                      <a:pt x="68580" y="80963"/>
                    </a:cubicBezTo>
                    <a:cubicBezTo>
                      <a:pt x="41910" y="81915"/>
                      <a:pt x="35243" y="119063"/>
                      <a:pt x="35243" y="147638"/>
                    </a:cubicBezTo>
                    <a:lnTo>
                      <a:pt x="35243" y="147638"/>
                    </a:lnTo>
                    <a:close/>
                    <a:moveTo>
                      <a:pt x="402908" y="716280"/>
                    </a:moveTo>
                    <a:lnTo>
                      <a:pt x="402908" y="716280"/>
                    </a:lnTo>
                    <a:cubicBezTo>
                      <a:pt x="402908" y="720090"/>
                      <a:pt x="404813" y="717233"/>
                      <a:pt x="404813" y="722948"/>
                    </a:cubicBezTo>
                    <a:cubicBezTo>
                      <a:pt x="408623" y="723900"/>
                      <a:pt x="409575" y="728663"/>
                      <a:pt x="416243" y="730568"/>
                    </a:cubicBezTo>
                    <a:cubicBezTo>
                      <a:pt x="421958" y="732473"/>
                      <a:pt x="428625" y="731520"/>
                      <a:pt x="434340" y="731520"/>
                    </a:cubicBezTo>
                    <a:cubicBezTo>
                      <a:pt x="447675" y="732473"/>
                      <a:pt x="453390" y="739140"/>
                      <a:pt x="466725" y="739140"/>
                    </a:cubicBezTo>
                    <a:lnTo>
                      <a:pt x="488633" y="739140"/>
                    </a:lnTo>
                    <a:cubicBezTo>
                      <a:pt x="492443" y="739140"/>
                      <a:pt x="494348" y="738188"/>
                      <a:pt x="496253" y="736283"/>
                    </a:cubicBezTo>
                    <a:cubicBezTo>
                      <a:pt x="497205" y="735330"/>
                      <a:pt x="499110" y="729615"/>
                      <a:pt x="499110" y="728663"/>
                    </a:cubicBezTo>
                    <a:lnTo>
                      <a:pt x="499110" y="725805"/>
                    </a:lnTo>
                    <a:cubicBezTo>
                      <a:pt x="499110" y="722948"/>
                      <a:pt x="497205" y="724853"/>
                      <a:pt x="497205" y="721995"/>
                    </a:cubicBezTo>
                    <a:lnTo>
                      <a:pt x="497205" y="720090"/>
                    </a:lnTo>
                    <a:cubicBezTo>
                      <a:pt x="494348" y="719138"/>
                      <a:pt x="493395" y="718185"/>
                      <a:pt x="491490" y="718185"/>
                    </a:cubicBezTo>
                    <a:cubicBezTo>
                      <a:pt x="485775" y="718185"/>
                      <a:pt x="481013" y="721043"/>
                      <a:pt x="480060" y="721043"/>
                    </a:cubicBezTo>
                    <a:lnTo>
                      <a:pt x="473393" y="721043"/>
                    </a:lnTo>
                    <a:cubicBezTo>
                      <a:pt x="464820" y="721043"/>
                      <a:pt x="458153" y="715328"/>
                      <a:pt x="451485" y="715328"/>
                    </a:cubicBezTo>
                    <a:lnTo>
                      <a:pt x="441960" y="714375"/>
                    </a:lnTo>
                    <a:lnTo>
                      <a:pt x="439103" y="717233"/>
                    </a:lnTo>
                    <a:cubicBezTo>
                      <a:pt x="433388" y="717233"/>
                      <a:pt x="433388" y="719138"/>
                      <a:pt x="429578" y="719138"/>
                    </a:cubicBezTo>
                    <a:cubicBezTo>
                      <a:pt x="425768" y="719138"/>
                      <a:pt x="415290" y="716280"/>
                      <a:pt x="414338" y="713423"/>
                    </a:cubicBezTo>
                    <a:lnTo>
                      <a:pt x="405765" y="713423"/>
                    </a:lnTo>
                    <a:cubicBezTo>
                      <a:pt x="404813" y="713423"/>
                      <a:pt x="402908" y="714375"/>
                      <a:pt x="402908" y="716280"/>
                    </a:cubicBezTo>
                    <a:lnTo>
                      <a:pt x="402908" y="716280"/>
                    </a:lnTo>
                    <a:lnTo>
                      <a:pt x="402908" y="716280"/>
                    </a:lnTo>
                    <a:close/>
                    <a:moveTo>
                      <a:pt x="367665" y="639128"/>
                    </a:moveTo>
                    <a:lnTo>
                      <a:pt x="367665" y="641033"/>
                    </a:lnTo>
                    <a:lnTo>
                      <a:pt x="374333" y="641985"/>
                    </a:lnTo>
                    <a:lnTo>
                      <a:pt x="377190" y="641985"/>
                    </a:lnTo>
                    <a:cubicBezTo>
                      <a:pt x="390525" y="641985"/>
                      <a:pt x="393383" y="630555"/>
                      <a:pt x="401003" y="630555"/>
                    </a:cubicBezTo>
                    <a:lnTo>
                      <a:pt x="401003" y="638175"/>
                    </a:lnTo>
                    <a:lnTo>
                      <a:pt x="401003" y="641033"/>
                    </a:lnTo>
                    <a:lnTo>
                      <a:pt x="401955" y="653415"/>
                    </a:lnTo>
                    <a:cubicBezTo>
                      <a:pt x="404813" y="658178"/>
                      <a:pt x="410528" y="675323"/>
                      <a:pt x="417195" y="675323"/>
                    </a:cubicBezTo>
                    <a:lnTo>
                      <a:pt x="419100" y="675323"/>
                    </a:lnTo>
                    <a:cubicBezTo>
                      <a:pt x="421005" y="675323"/>
                      <a:pt x="421005" y="674370"/>
                      <a:pt x="421005" y="673418"/>
                    </a:cubicBezTo>
                    <a:lnTo>
                      <a:pt x="421005" y="671513"/>
                    </a:lnTo>
                    <a:cubicBezTo>
                      <a:pt x="421005" y="657225"/>
                      <a:pt x="401003" y="644843"/>
                      <a:pt x="408623" y="629603"/>
                    </a:cubicBezTo>
                    <a:cubicBezTo>
                      <a:pt x="408623" y="616268"/>
                      <a:pt x="416243" y="609600"/>
                      <a:pt x="416243" y="600075"/>
                    </a:cubicBezTo>
                    <a:cubicBezTo>
                      <a:pt x="415290" y="601028"/>
                      <a:pt x="408623" y="610553"/>
                      <a:pt x="406718" y="612458"/>
                    </a:cubicBezTo>
                    <a:cubicBezTo>
                      <a:pt x="402908" y="616268"/>
                      <a:pt x="400050" y="620078"/>
                      <a:pt x="395288" y="622935"/>
                    </a:cubicBezTo>
                    <a:cubicBezTo>
                      <a:pt x="390525" y="628650"/>
                      <a:pt x="378143" y="639128"/>
                      <a:pt x="367665" y="639128"/>
                    </a:cubicBezTo>
                    <a:lnTo>
                      <a:pt x="367665" y="639128"/>
                    </a:lnTo>
                    <a:close/>
                    <a:moveTo>
                      <a:pt x="276225" y="603885"/>
                    </a:moveTo>
                    <a:lnTo>
                      <a:pt x="279083" y="621983"/>
                    </a:lnTo>
                    <a:lnTo>
                      <a:pt x="282893" y="629603"/>
                    </a:lnTo>
                    <a:cubicBezTo>
                      <a:pt x="285750" y="629603"/>
                      <a:pt x="285750" y="630555"/>
                      <a:pt x="288608" y="630555"/>
                    </a:cubicBezTo>
                    <a:cubicBezTo>
                      <a:pt x="291465" y="630555"/>
                      <a:pt x="293370" y="625793"/>
                      <a:pt x="293370" y="621983"/>
                    </a:cubicBezTo>
                    <a:lnTo>
                      <a:pt x="293370" y="611505"/>
                    </a:lnTo>
                    <a:cubicBezTo>
                      <a:pt x="293370" y="608648"/>
                      <a:pt x="289560" y="603885"/>
                      <a:pt x="289560" y="596265"/>
                    </a:cubicBezTo>
                    <a:cubicBezTo>
                      <a:pt x="289560" y="589598"/>
                      <a:pt x="290513" y="583883"/>
                      <a:pt x="288608" y="578168"/>
                    </a:cubicBezTo>
                    <a:cubicBezTo>
                      <a:pt x="280988" y="579120"/>
                      <a:pt x="275273" y="595313"/>
                      <a:pt x="276225" y="603885"/>
                    </a:cubicBezTo>
                    <a:lnTo>
                      <a:pt x="276225" y="603885"/>
                    </a:lnTo>
                    <a:close/>
                    <a:moveTo>
                      <a:pt x="187643" y="573405"/>
                    </a:moveTo>
                    <a:lnTo>
                      <a:pt x="187643" y="585788"/>
                    </a:lnTo>
                    <a:lnTo>
                      <a:pt x="188595" y="596265"/>
                    </a:lnTo>
                    <a:cubicBezTo>
                      <a:pt x="192405" y="599123"/>
                      <a:pt x="189548" y="599123"/>
                      <a:pt x="195263" y="602933"/>
                    </a:cubicBezTo>
                    <a:cubicBezTo>
                      <a:pt x="200025" y="601980"/>
                      <a:pt x="201930" y="601028"/>
                      <a:pt x="201930" y="595313"/>
                    </a:cubicBezTo>
                    <a:lnTo>
                      <a:pt x="201930" y="589598"/>
                    </a:lnTo>
                    <a:cubicBezTo>
                      <a:pt x="201930" y="585788"/>
                      <a:pt x="199073" y="578168"/>
                      <a:pt x="199073" y="574358"/>
                    </a:cubicBezTo>
                    <a:cubicBezTo>
                      <a:pt x="199073" y="570548"/>
                      <a:pt x="200978" y="564833"/>
                      <a:pt x="200978" y="559118"/>
                    </a:cubicBezTo>
                    <a:cubicBezTo>
                      <a:pt x="204788" y="557213"/>
                      <a:pt x="200978" y="550545"/>
                      <a:pt x="193358" y="560070"/>
                    </a:cubicBezTo>
                    <a:cubicBezTo>
                      <a:pt x="191453" y="561023"/>
                      <a:pt x="187643" y="569595"/>
                      <a:pt x="187643" y="573405"/>
                    </a:cubicBezTo>
                    <a:lnTo>
                      <a:pt x="187643" y="573405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000000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2" name="Google Shape;242;p3"/>
          <p:cNvSpPr/>
          <p:nvPr/>
        </p:nvSpPr>
        <p:spPr>
          <a:xfrm>
            <a:off x="645124" y="566554"/>
            <a:ext cx="7498800" cy="39648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3" name="Google Shape;243;p3"/>
          <p:cNvSpPr txBox="1"/>
          <p:nvPr>
            <p:ph type="title"/>
          </p:nvPr>
        </p:nvSpPr>
        <p:spPr>
          <a:xfrm>
            <a:off x="1534675" y="2150850"/>
            <a:ext cx="6000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b="1"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7200"/>
              <a:buNone/>
              <a:defRPr b="1" sz="7200"/>
            </a:lvl2pPr>
            <a:lvl3pPr lvl="2" algn="ctr">
              <a:spcBef>
                <a:spcPts val="0"/>
              </a:spcBef>
              <a:spcAft>
                <a:spcPts val="0"/>
              </a:spcAft>
              <a:buSzPts val="7200"/>
              <a:buNone/>
              <a:defRPr b="1" sz="7200"/>
            </a:lvl3pPr>
            <a:lvl4pPr lvl="3" algn="ctr">
              <a:spcBef>
                <a:spcPts val="0"/>
              </a:spcBef>
              <a:spcAft>
                <a:spcPts val="0"/>
              </a:spcAft>
              <a:buSzPts val="7200"/>
              <a:buNone/>
              <a:defRPr b="1" sz="7200"/>
            </a:lvl4pPr>
            <a:lvl5pPr lvl="4" algn="ctr">
              <a:spcBef>
                <a:spcPts val="0"/>
              </a:spcBef>
              <a:spcAft>
                <a:spcPts val="0"/>
              </a:spcAft>
              <a:buSzPts val="7200"/>
              <a:buNone/>
              <a:defRPr b="1" sz="7200"/>
            </a:lvl5pPr>
            <a:lvl6pPr lvl="5" algn="ctr">
              <a:spcBef>
                <a:spcPts val="0"/>
              </a:spcBef>
              <a:spcAft>
                <a:spcPts val="0"/>
              </a:spcAft>
              <a:buSzPts val="7200"/>
              <a:buNone/>
              <a:defRPr b="1" sz="7200"/>
            </a:lvl6pPr>
            <a:lvl7pPr lvl="6" algn="ctr">
              <a:spcBef>
                <a:spcPts val="0"/>
              </a:spcBef>
              <a:spcAft>
                <a:spcPts val="0"/>
              </a:spcAft>
              <a:buSzPts val="7200"/>
              <a:buNone/>
              <a:defRPr b="1" sz="7200"/>
            </a:lvl7pPr>
            <a:lvl8pPr lvl="7" algn="ctr">
              <a:spcBef>
                <a:spcPts val="0"/>
              </a:spcBef>
              <a:spcAft>
                <a:spcPts val="0"/>
              </a:spcAft>
              <a:buSzPts val="7200"/>
              <a:buNone/>
              <a:defRPr b="1" sz="7200"/>
            </a:lvl8pPr>
            <a:lvl9pPr lvl="8" algn="ctr">
              <a:spcBef>
                <a:spcPts val="0"/>
              </a:spcBef>
              <a:spcAft>
                <a:spcPts val="0"/>
              </a:spcAft>
              <a:buSzPts val="7200"/>
              <a:buNone/>
              <a:defRPr b="1" sz="7200"/>
            </a:lvl9pPr>
          </a:lstStyle>
          <a:p/>
        </p:txBody>
      </p:sp>
      <p:sp>
        <p:nvSpPr>
          <p:cNvPr id="244" name="Google Shape;244;p3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6" name="Google Shape;246;p4"/>
          <p:cNvGrpSpPr/>
          <p:nvPr/>
        </p:nvGrpSpPr>
        <p:grpSpPr>
          <a:xfrm flipH="1" rot="-5400000">
            <a:off x="6443122" y="2404798"/>
            <a:ext cx="3744461" cy="1644522"/>
            <a:chOff x="1992610" y="4606759"/>
            <a:chExt cx="4992614" cy="2190359"/>
          </a:xfrm>
        </p:grpSpPr>
        <p:sp>
          <p:nvSpPr>
            <p:cNvPr id="247" name="Google Shape;247;p4"/>
            <p:cNvSpPr/>
            <p:nvPr/>
          </p:nvSpPr>
          <p:spPr>
            <a:xfrm>
              <a:off x="5228743" y="5747983"/>
              <a:ext cx="829240" cy="10491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8" name="Google Shape;248;p4"/>
            <p:cNvSpPr/>
            <p:nvPr/>
          </p:nvSpPr>
          <p:spPr>
            <a:xfrm flipH="1">
              <a:off x="2971302" y="5345788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4"/>
            <p:cNvSpPr/>
            <p:nvPr/>
          </p:nvSpPr>
          <p:spPr>
            <a:xfrm rot="-1005471">
              <a:off x="2086469" y="4675074"/>
              <a:ext cx="582397" cy="7368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4"/>
            <p:cNvSpPr/>
            <p:nvPr/>
          </p:nvSpPr>
          <p:spPr>
            <a:xfrm>
              <a:off x="6413049" y="4626196"/>
              <a:ext cx="572176" cy="72390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51" name="Google Shape;251;p4"/>
          <p:cNvGrpSpPr/>
          <p:nvPr/>
        </p:nvGrpSpPr>
        <p:grpSpPr>
          <a:xfrm flipH="1" rot="-5400000">
            <a:off x="5839782" y="1864037"/>
            <a:ext cx="5221818" cy="1691424"/>
            <a:chOff x="317958" y="4755784"/>
            <a:chExt cx="6962424" cy="2252829"/>
          </a:xfrm>
        </p:grpSpPr>
        <p:sp>
          <p:nvSpPr>
            <p:cNvPr id="252" name="Google Shape;252;p4"/>
            <p:cNvSpPr/>
            <p:nvPr/>
          </p:nvSpPr>
          <p:spPr>
            <a:xfrm rot="1312875">
              <a:off x="6258368" y="5830173"/>
              <a:ext cx="855874" cy="1057031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4"/>
            <p:cNvSpPr/>
            <p:nvPr/>
          </p:nvSpPr>
          <p:spPr>
            <a:xfrm>
              <a:off x="317958" y="5674855"/>
              <a:ext cx="856297" cy="105755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4"/>
            <p:cNvSpPr/>
            <p:nvPr/>
          </p:nvSpPr>
          <p:spPr>
            <a:xfrm flipH="1">
              <a:off x="3663468" y="5178688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p4"/>
            <p:cNvSpPr/>
            <p:nvPr/>
          </p:nvSpPr>
          <p:spPr>
            <a:xfrm rot="8163655">
              <a:off x="2804639" y="4841182"/>
              <a:ext cx="490534" cy="60582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56" name="Google Shape;256;p4"/>
          <p:cNvGrpSpPr/>
          <p:nvPr/>
        </p:nvGrpSpPr>
        <p:grpSpPr>
          <a:xfrm flipH="1" rot="-5400000">
            <a:off x="6426518" y="1011157"/>
            <a:ext cx="3791668" cy="1741336"/>
            <a:chOff x="167493" y="4551608"/>
            <a:chExt cx="5055558" cy="2319307"/>
          </a:xfrm>
        </p:grpSpPr>
        <p:sp>
          <p:nvSpPr>
            <p:cNvPr id="257" name="Google Shape;257;p4"/>
            <p:cNvSpPr/>
            <p:nvPr/>
          </p:nvSpPr>
          <p:spPr>
            <a:xfrm rot="-858832">
              <a:off x="1139942" y="5734333"/>
              <a:ext cx="830134" cy="105026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8" name="Google Shape;258;p4"/>
            <p:cNvSpPr/>
            <p:nvPr/>
          </p:nvSpPr>
          <p:spPr>
            <a:xfrm flipH="1">
              <a:off x="167493" y="5079452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" name="Google Shape;259;p4"/>
            <p:cNvSpPr/>
            <p:nvPr/>
          </p:nvSpPr>
          <p:spPr>
            <a:xfrm flipH="1">
              <a:off x="4526490" y="5271653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" name="Google Shape;260;p4"/>
            <p:cNvSpPr/>
            <p:nvPr/>
          </p:nvSpPr>
          <p:spPr>
            <a:xfrm rot="1730709">
              <a:off x="3463680" y="4650207"/>
              <a:ext cx="605888" cy="76655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1" name="Google Shape;261;p4"/>
          <p:cNvGrpSpPr/>
          <p:nvPr/>
        </p:nvGrpSpPr>
        <p:grpSpPr>
          <a:xfrm flipH="1" rot="-5400000">
            <a:off x="6518262" y="1947755"/>
            <a:ext cx="3651507" cy="1725052"/>
            <a:chOff x="1466491" y="4596678"/>
            <a:chExt cx="4868676" cy="2297618"/>
          </a:xfrm>
        </p:grpSpPr>
        <p:sp>
          <p:nvSpPr>
            <p:cNvPr id="262" name="Google Shape;262;p4"/>
            <p:cNvSpPr/>
            <p:nvPr/>
          </p:nvSpPr>
          <p:spPr>
            <a:xfrm rot="710660">
              <a:off x="4312868" y="5761523"/>
              <a:ext cx="855239" cy="1056247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4"/>
            <p:cNvSpPr/>
            <p:nvPr/>
          </p:nvSpPr>
          <p:spPr>
            <a:xfrm flipH="1">
              <a:off x="2160910" y="530094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p4"/>
            <p:cNvSpPr/>
            <p:nvPr/>
          </p:nvSpPr>
          <p:spPr>
            <a:xfrm rot="473642">
              <a:off x="1507678" y="4748265"/>
              <a:ext cx="514371" cy="63526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4"/>
            <p:cNvSpPr/>
            <p:nvPr/>
          </p:nvSpPr>
          <p:spPr>
            <a:xfrm>
              <a:off x="5645848" y="4596678"/>
              <a:ext cx="689319" cy="851330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6" name="Google Shape;266;p4"/>
          <p:cNvGrpSpPr/>
          <p:nvPr/>
        </p:nvGrpSpPr>
        <p:grpSpPr>
          <a:xfrm flipH="1" rot="-5400000">
            <a:off x="6049582" y="1226112"/>
            <a:ext cx="4431302" cy="1704375"/>
            <a:chOff x="3035" y="4500145"/>
            <a:chExt cx="5908402" cy="2270078"/>
          </a:xfrm>
        </p:grpSpPr>
        <p:sp>
          <p:nvSpPr>
            <p:cNvPr id="267" name="Google Shape;267;p4"/>
            <p:cNvSpPr/>
            <p:nvPr/>
          </p:nvSpPr>
          <p:spPr>
            <a:xfrm>
              <a:off x="2182655" y="5712670"/>
              <a:ext cx="856297" cy="105755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" name="Google Shape;268;p4"/>
            <p:cNvSpPr/>
            <p:nvPr/>
          </p:nvSpPr>
          <p:spPr>
            <a:xfrm flipH="1">
              <a:off x="689741" y="5217459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9" name="Google Shape;269;p4"/>
            <p:cNvSpPr/>
            <p:nvPr/>
          </p:nvSpPr>
          <p:spPr>
            <a:xfrm flipH="1">
              <a:off x="5192148" y="5320682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" name="Google Shape;270;p4"/>
            <p:cNvSpPr/>
            <p:nvPr/>
          </p:nvSpPr>
          <p:spPr>
            <a:xfrm rot="3653031">
              <a:off x="167254" y="4569702"/>
              <a:ext cx="580741" cy="71723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" name="Google Shape;271;p4"/>
            <p:cNvSpPr/>
            <p:nvPr/>
          </p:nvSpPr>
          <p:spPr>
            <a:xfrm rot="-3678583">
              <a:off x="4250990" y="4746590"/>
              <a:ext cx="490510" cy="60579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72" name="Google Shape;272;p4"/>
          <p:cNvGrpSpPr/>
          <p:nvPr/>
        </p:nvGrpSpPr>
        <p:grpSpPr>
          <a:xfrm flipH="1" rot="-5400000">
            <a:off x="6070044" y="1866499"/>
            <a:ext cx="4503900" cy="1544921"/>
            <a:chOff x="702185" y="4681935"/>
            <a:chExt cx="6005201" cy="2057700"/>
          </a:xfrm>
        </p:grpSpPr>
        <p:sp>
          <p:nvSpPr>
            <p:cNvPr id="273" name="Google Shape;273;p4"/>
            <p:cNvSpPr/>
            <p:nvPr/>
          </p:nvSpPr>
          <p:spPr>
            <a:xfrm>
              <a:off x="3192970" y="5690499"/>
              <a:ext cx="829240" cy="104913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4" name="Google Shape;274;p4"/>
            <p:cNvSpPr/>
            <p:nvPr/>
          </p:nvSpPr>
          <p:spPr>
            <a:xfrm flipH="1">
              <a:off x="1496361" y="5149828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4"/>
            <p:cNvSpPr/>
            <p:nvPr/>
          </p:nvSpPr>
          <p:spPr>
            <a:xfrm flipH="1">
              <a:off x="6010824" y="5249481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6" name="Google Shape;276;p4"/>
            <p:cNvSpPr/>
            <p:nvPr/>
          </p:nvSpPr>
          <p:spPr>
            <a:xfrm rot="-1929863">
              <a:off x="825720" y="4762268"/>
              <a:ext cx="475097" cy="601083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7" name="Google Shape;277;p4"/>
            <p:cNvSpPr/>
            <p:nvPr/>
          </p:nvSpPr>
          <p:spPr>
            <a:xfrm rot="5787295">
              <a:off x="5020508" y="4682494"/>
              <a:ext cx="571653" cy="723243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78" name="Google Shape;278;p4"/>
          <p:cNvSpPr txBox="1"/>
          <p:nvPr>
            <p:ph type="title"/>
          </p:nvPr>
        </p:nvSpPr>
        <p:spPr>
          <a:xfrm>
            <a:off x="311700" y="445025"/>
            <a:ext cx="70443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9pPr>
          </a:lstStyle>
          <a:p/>
        </p:txBody>
      </p:sp>
      <p:sp>
        <p:nvSpPr>
          <p:cNvPr id="279" name="Google Shape;279;p4"/>
          <p:cNvSpPr txBox="1"/>
          <p:nvPr>
            <p:ph idx="1" type="body"/>
          </p:nvPr>
        </p:nvSpPr>
        <p:spPr>
          <a:xfrm>
            <a:off x="311700" y="1152475"/>
            <a:ext cx="70443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80" name="Google Shape;280;p4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5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9pPr>
          </a:lstStyle>
          <a:p/>
        </p:txBody>
      </p:sp>
      <p:sp>
        <p:nvSpPr>
          <p:cNvPr id="283" name="Google Shape;283;p5"/>
          <p:cNvSpPr txBox="1"/>
          <p:nvPr>
            <p:ph idx="1" type="body"/>
          </p:nvPr>
        </p:nvSpPr>
        <p:spPr>
          <a:xfrm>
            <a:off x="311700" y="1152475"/>
            <a:ext cx="3999900" cy="302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42900" lvl="1" marL="91440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2pPr>
            <a:lvl3pPr indent="-342900" lvl="2" marL="1371600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4pPr>
            <a:lvl5pPr indent="-342900" lvl="4" marL="228600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5pPr>
            <a:lvl6pPr indent="-342900" lvl="5" marL="2743200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6pPr>
            <a:lvl7pPr indent="-342900" lvl="6" marL="3200400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7pPr>
            <a:lvl8pPr indent="-342900" lvl="7" marL="365760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8pPr>
            <a:lvl9pPr indent="-342900" lvl="8" marL="4114800"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 sz="1800"/>
            </a:lvl9pPr>
          </a:lstStyle>
          <a:p/>
        </p:txBody>
      </p:sp>
      <p:sp>
        <p:nvSpPr>
          <p:cNvPr id="284" name="Google Shape;284;p5"/>
          <p:cNvSpPr txBox="1"/>
          <p:nvPr>
            <p:ph idx="2" type="body"/>
          </p:nvPr>
        </p:nvSpPr>
        <p:spPr>
          <a:xfrm>
            <a:off x="4832400" y="1152475"/>
            <a:ext cx="3999900" cy="302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42900" lvl="1" marL="91440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2pPr>
            <a:lvl3pPr indent="-342900" lvl="2" marL="1371600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4pPr>
            <a:lvl5pPr indent="-342900" lvl="4" marL="228600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5pPr>
            <a:lvl6pPr indent="-342900" lvl="5" marL="2743200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6pPr>
            <a:lvl7pPr indent="-342900" lvl="6" marL="3200400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7pPr>
            <a:lvl8pPr indent="-342900" lvl="7" marL="365760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8pPr>
            <a:lvl9pPr indent="-342900" lvl="8" marL="4114800"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 sz="1800"/>
            </a:lvl9pPr>
          </a:lstStyle>
          <a:p/>
        </p:txBody>
      </p:sp>
      <p:sp>
        <p:nvSpPr>
          <p:cNvPr id="285" name="Google Shape;285;p5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  <p:grpSp>
        <p:nvGrpSpPr>
          <p:cNvPr id="286" name="Google Shape;286;p5"/>
          <p:cNvGrpSpPr/>
          <p:nvPr/>
        </p:nvGrpSpPr>
        <p:grpSpPr>
          <a:xfrm flipH="1">
            <a:off x="2963533" y="4332636"/>
            <a:ext cx="4002826" cy="917020"/>
            <a:chOff x="2971302" y="5016315"/>
            <a:chExt cx="5337101" cy="1210747"/>
          </a:xfrm>
        </p:grpSpPr>
        <p:sp>
          <p:nvSpPr>
            <p:cNvPr id="287" name="Google Shape;287;p5"/>
            <p:cNvSpPr/>
            <p:nvPr/>
          </p:nvSpPr>
          <p:spPr>
            <a:xfrm flipH="1">
              <a:off x="2971302" y="5345788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" name="Google Shape;288;p5"/>
            <p:cNvSpPr/>
            <p:nvPr/>
          </p:nvSpPr>
          <p:spPr>
            <a:xfrm flipH="1">
              <a:off x="7611842" y="5016315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89" name="Google Shape;289;p5"/>
          <p:cNvGrpSpPr/>
          <p:nvPr/>
        </p:nvGrpSpPr>
        <p:grpSpPr>
          <a:xfrm flipH="1">
            <a:off x="2408489" y="4390899"/>
            <a:ext cx="4038745" cy="756517"/>
            <a:chOff x="3663468" y="5178688"/>
            <a:chExt cx="5384993" cy="998834"/>
          </a:xfrm>
        </p:grpSpPr>
        <p:sp>
          <p:nvSpPr>
            <p:cNvPr id="290" name="Google Shape;290;p5"/>
            <p:cNvSpPr/>
            <p:nvPr/>
          </p:nvSpPr>
          <p:spPr>
            <a:xfrm flipH="1">
              <a:off x="3663468" y="5178688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5"/>
            <p:cNvSpPr/>
            <p:nvPr/>
          </p:nvSpPr>
          <p:spPr>
            <a:xfrm flipH="1">
              <a:off x="8329172" y="528917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92" name="Google Shape;292;p5"/>
          <p:cNvGrpSpPr/>
          <p:nvPr/>
        </p:nvGrpSpPr>
        <p:grpSpPr>
          <a:xfrm flipH="1">
            <a:off x="1783428" y="4325569"/>
            <a:ext cx="7285788" cy="853987"/>
            <a:chOff x="167493" y="5079452"/>
            <a:chExt cx="9714384" cy="1127524"/>
          </a:xfrm>
        </p:grpSpPr>
        <p:sp>
          <p:nvSpPr>
            <p:cNvPr id="293" name="Google Shape;293;p5"/>
            <p:cNvSpPr/>
            <p:nvPr/>
          </p:nvSpPr>
          <p:spPr>
            <a:xfrm flipH="1">
              <a:off x="167493" y="5079452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" name="Google Shape;294;p5"/>
            <p:cNvSpPr/>
            <p:nvPr/>
          </p:nvSpPr>
          <p:spPr>
            <a:xfrm flipH="1">
              <a:off x="4526490" y="5271653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" name="Google Shape;295;p5"/>
            <p:cNvSpPr/>
            <p:nvPr/>
          </p:nvSpPr>
          <p:spPr>
            <a:xfrm flipH="1">
              <a:off x="9185316" y="5325702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96" name="Google Shape;296;p5"/>
          <p:cNvGrpSpPr/>
          <p:nvPr/>
        </p:nvGrpSpPr>
        <p:grpSpPr>
          <a:xfrm flipH="1">
            <a:off x="132162" y="4503062"/>
            <a:ext cx="7421457" cy="712709"/>
            <a:chOff x="2160910" y="5248297"/>
            <a:chExt cx="9895276" cy="940995"/>
          </a:xfrm>
        </p:grpSpPr>
        <p:sp>
          <p:nvSpPr>
            <p:cNvPr id="297" name="Google Shape;297;p5"/>
            <p:cNvSpPr/>
            <p:nvPr/>
          </p:nvSpPr>
          <p:spPr>
            <a:xfrm flipH="1">
              <a:off x="2160910" y="530094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8" name="Google Shape;298;p5"/>
            <p:cNvSpPr/>
            <p:nvPr/>
          </p:nvSpPr>
          <p:spPr>
            <a:xfrm flipH="1">
              <a:off x="6806790" y="5254191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9" name="Google Shape;299;p5"/>
            <p:cNvSpPr/>
            <p:nvPr/>
          </p:nvSpPr>
          <p:spPr>
            <a:xfrm flipH="1">
              <a:off x="11336896" y="524829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00" name="Google Shape;300;p5"/>
          <p:cNvGrpSpPr/>
          <p:nvPr/>
        </p:nvGrpSpPr>
        <p:grpSpPr>
          <a:xfrm flipH="1">
            <a:off x="1268308" y="4333185"/>
            <a:ext cx="7409222" cy="861624"/>
            <a:chOff x="689741" y="5071419"/>
            <a:chExt cx="9878963" cy="1137607"/>
          </a:xfrm>
        </p:grpSpPr>
        <p:sp>
          <p:nvSpPr>
            <p:cNvPr id="301" name="Google Shape;301;p5"/>
            <p:cNvSpPr/>
            <p:nvPr/>
          </p:nvSpPr>
          <p:spPr>
            <a:xfrm flipH="1">
              <a:off x="689741" y="5217459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" name="Google Shape;302;p5"/>
            <p:cNvSpPr/>
            <p:nvPr/>
          </p:nvSpPr>
          <p:spPr>
            <a:xfrm flipH="1">
              <a:off x="5192148" y="5320682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3" name="Google Shape;303;p5"/>
            <p:cNvSpPr/>
            <p:nvPr/>
          </p:nvSpPr>
          <p:spPr>
            <a:xfrm flipH="1">
              <a:off x="9849414" y="5071419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04" name="Google Shape;304;p5"/>
          <p:cNvGrpSpPr/>
          <p:nvPr/>
        </p:nvGrpSpPr>
        <p:grpSpPr>
          <a:xfrm flipH="1">
            <a:off x="692630" y="4351311"/>
            <a:ext cx="7379935" cy="742954"/>
            <a:chOff x="1496361" y="5149828"/>
            <a:chExt cx="9839913" cy="980927"/>
          </a:xfrm>
        </p:grpSpPr>
        <p:sp>
          <p:nvSpPr>
            <p:cNvPr id="305" name="Google Shape;305;p5"/>
            <p:cNvSpPr/>
            <p:nvPr/>
          </p:nvSpPr>
          <p:spPr>
            <a:xfrm flipH="1">
              <a:off x="1496361" y="5149828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5"/>
            <p:cNvSpPr/>
            <p:nvPr/>
          </p:nvSpPr>
          <p:spPr>
            <a:xfrm flipH="1">
              <a:off x="6010824" y="5249481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7" name="Google Shape;307;p5"/>
            <p:cNvSpPr/>
            <p:nvPr/>
          </p:nvSpPr>
          <p:spPr>
            <a:xfrm flipH="1">
              <a:off x="10639713" y="5243903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TITLE_AND_TWO_COLUMNS_1"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6"/>
          <p:cNvSpPr txBox="1"/>
          <p:nvPr>
            <p:ph type="title"/>
          </p:nvPr>
        </p:nvSpPr>
        <p:spPr>
          <a:xfrm>
            <a:off x="286625" y="1245625"/>
            <a:ext cx="8520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9pPr>
          </a:lstStyle>
          <a:p/>
        </p:txBody>
      </p:sp>
      <p:sp>
        <p:nvSpPr>
          <p:cNvPr id="310" name="Google Shape;310;p6"/>
          <p:cNvSpPr txBox="1"/>
          <p:nvPr>
            <p:ph idx="1" type="body"/>
          </p:nvPr>
        </p:nvSpPr>
        <p:spPr>
          <a:xfrm>
            <a:off x="311700" y="2139875"/>
            <a:ext cx="2598000" cy="24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311" name="Google Shape;311;p6"/>
          <p:cNvSpPr txBox="1"/>
          <p:nvPr>
            <p:ph idx="2" type="body"/>
          </p:nvPr>
        </p:nvSpPr>
        <p:spPr>
          <a:xfrm>
            <a:off x="3247918" y="2139875"/>
            <a:ext cx="2598000" cy="24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312" name="Google Shape;312;p6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  <p:sp>
        <p:nvSpPr>
          <p:cNvPr id="313" name="Google Shape;313;p6"/>
          <p:cNvSpPr txBox="1"/>
          <p:nvPr>
            <p:ph idx="3" type="body"/>
          </p:nvPr>
        </p:nvSpPr>
        <p:spPr>
          <a:xfrm>
            <a:off x="6184149" y="2139875"/>
            <a:ext cx="2598000" cy="24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314" name="Google Shape;314;p6"/>
          <p:cNvSpPr/>
          <p:nvPr/>
        </p:nvSpPr>
        <p:spPr>
          <a:xfrm flipH="1" rot="8481667">
            <a:off x="252775" y="162040"/>
            <a:ext cx="915390" cy="1130534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" name="Google Shape;315;p6"/>
          <p:cNvSpPr/>
          <p:nvPr/>
        </p:nvSpPr>
        <p:spPr>
          <a:xfrm rot="9201501">
            <a:off x="973214" y="221931"/>
            <a:ext cx="716113" cy="884421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316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p7"/>
          <p:cNvSpPr txBox="1"/>
          <p:nvPr>
            <p:ph type="title"/>
          </p:nvPr>
        </p:nvSpPr>
        <p:spPr>
          <a:xfrm>
            <a:off x="1849600" y="445025"/>
            <a:ext cx="69828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9pPr>
          </a:lstStyle>
          <a:p/>
        </p:txBody>
      </p:sp>
      <p:sp>
        <p:nvSpPr>
          <p:cNvPr id="318" name="Google Shape;318;p7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  <p:sp>
        <p:nvSpPr>
          <p:cNvPr id="319" name="Google Shape;319;p7"/>
          <p:cNvSpPr/>
          <p:nvPr/>
        </p:nvSpPr>
        <p:spPr>
          <a:xfrm flipH="1" rot="8481667">
            <a:off x="252775" y="162040"/>
            <a:ext cx="915390" cy="1130534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" name="Google Shape;320;p7"/>
          <p:cNvSpPr/>
          <p:nvPr/>
        </p:nvSpPr>
        <p:spPr>
          <a:xfrm rot="9201501">
            <a:off x="973214" y="221931"/>
            <a:ext cx="716113" cy="884421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" name="Google Shape;322;p8"/>
          <p:cNvGrpSpPr/>
          <p:nvPr/>
        </p:nvGrpSpPr>
        <p:grpSpPr>
          <a:xfrm flipH="1">
            <a:off x="2963533" y="4332636"/>
            <a:ext cx="4002826" cy="917020"/>
            <a:chOff x="2971302" y="5016315"/>
            <a:chExt cx="5337101" cy="1210747"/>
          </a:xfrm>
        </p:grpSpPr>
        <p:sp>
          <p:nvSpPr>
            <p:cNvPr id="323" name="Google Shape;323;p8"/>
            <p:cNvSpPr/>
            <p:nvPr/>
          </p:nvSpPr>
          <p:spPr>
            <a:xfrm flipH="1">
              <a:off x="2971302" y="5345788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" name="Google Shape;324;p8"/>
            <p:cNvSpPr/>
            <p:nvPr/>
          </p:nvSpPr>
          <p:spPr>
            <a:xfrm flipH="1">
              <a:off x="7611842" y="5016315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5" name="Google Shape;325;p8"/>
          <p:cNvGrpSpPr/>
          <p:nvPr/>
        </p:nvGrpSpPr>
        <p:grpSpPr>
          <a:xfrm flipH="1">
            <a:off x="2408489" y="4390899"/>
            <a:ext cx="4038745" cy="756517"/>
            <a:chOff x="3663468" y="5178688"/>
            <a:chExt cx="5384993" cy="998834"/>
          </a:xfrm>
        </p:grpSpPr>
        <p:sp>
          <p:nvSpPr>
            <p:cNvPr id="326" name="Google Shape;326;p8"/>
            <p:cNvSpPr/>
            <p:nvPr/>
          </p:nvSpPr>
          <p:spPr>
            <a:xfrm flipH="1">
              <a:off x="3663468" y="5178688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7" name="Google Shape;327;p8"/>
            <p:cNvSpPr/>
            <p:nvPr/>
          </p:nvSpPr>
          <p:spPr>
            <a:xfrm flipH="1">
              <a:off x="8329172" y="528917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28" name="Google Shape;328;p8"/>
          <p:cNvGrpSpPr/>
          <p:nvPr/>
        </p:nvGrpSpPr>
        <p:grpSpPr>
          <a:xfrm flipH="1">
            <a:off x="1783428" y="4325569"/>
            <a:ext cx="7285788" cy="853987"/>
            <a:chOff x="167493" y="5079452"/>
            <a:chExt cx="9714384" cy="1127524"/>
          </a:xfrm>
        </p:grpSpPr>
        <p:sp>
          <p:nvSpPr>
            <p:cNvPr id="329" name="Google Shape;329;p8"/>
            <p:cNvSpPr/>
            <p:nvPr/>
          </p:nvSpPr>
          <p:spPr>
            <a:xfrm flipH="1">
              <a:off x="167493" y="5079452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p8"/>
            <p:cNvSpPr/>
            <p:nvPr/>
          </p:nvSpPr>
          <p:spPr>
            <a:xfrm flipH="1">
              <a:off x="4526490" y="5271653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1" name="Google Shape;331;p8"/>
            <p:cNvSpPr/>
            <p:nvPr/>
          </p:nvSpPr>
          <p:spPr>
            <a:xfrm flipH="1">
              <a:off x="9185316" y="5325702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32" name="Google Shape;332;p8"/>
          <p:cNvGrpSpPr/>
          <p:nvPr/>
        </p:nvGrpSpPr>
        <p:grpSpPr>
          <a:xfrm flipH="1">
            <a:off x="132162" y="4503062"/>
            <a:ext cx="7421457" cy="712709"/>
            <a:chOff x="2160910" y="5248297"/>
            <a:chExt cx="9895276" cy="940995"/>
          </a:xfrm>
        </p:grpSpPr>
        <p:sp>
          <p:nvSpPr>
            <p:cNvPr id="333" name="Google Shape;333;p8"/>
            <p:cNvSpPr/>
            <p:nvPr/>
          </p:nvSpPr>
          <p:spPr>
            <a:xfrm flipH="1">
              <a:off x="2160910" y="530094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8"/>
            <p:cNvSpPr/>
            <p:nvPr/>
          </p:nvSpPr>
          <p:spPr>
            <a:xfrm flipH="1">
              <a:off x="6806790" y="5254191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5" name="Google Shape;335;p8"/>
            <p:cNvSpPr/>
            <p:nvPr/>
          </p:nvSpPr>
          <p:spPr>
            <a:xfrm flipH="1">
              <a:off x="11336896" y="5248297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36" name="Google Shape;336;p8"/>
          <p:cNvGrpSpPr/>
          <p:nvPr/>
        </p:nvGrpSpPr>
        <p:grpSpPr>
          <a:xfrm flipH="1">
            <a:off x="1268308" y="4333185"/>
            <a:ext cx="7409222" cy="861624"/>
            <a:chOff x="689741" y="5071419"/>
            <a:chExt cx="9878963" cy="1137607"/>
          </a:xfrm>
        </p:grpSpPr>
        <p:sp>
          <p:nvSpPr>
            <p:cNvPr id="337" name="Google Shape;337;p8"/>
            <p:cNvSpPr/>
            <p:nvPr/>
          </p:nvSpPr>
          <p:spPr>
            <a:xfrm flipH="1">
              <a:off x="689741" y="5217459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8" name="Google Shape;338;p8"/>
            <p:cNvSpPr/>
            <p:nvPr/>
          </p:nvSpPr>
          <p:spPr>
            <a:xfrm flipH="1">
              <a:off x="5192148" y="5320682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9" name="Google Shape;339;p8"/>
            <p:cNvSpPr/>
            <p:nvPr/>
          </p:nvSpPr>
          <p:spPr>
            <a:xfrm flipH="1">
              <a:off x="9849414" y="5071419"/>
              <a:ext cx="719289" cy="888345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40" name="Google Shape;340;p8"/>
          <p:cNvGrpSpPr/>
          <p:nvPr/>
        </p:nvGrpSpPr>
        <p:grpSpPr>
          <a:xfrm flipH="1">
            <a:off x="692630" y="4351311"/>
            <a:ext cx="7379935" cy="742954"/>
            <a:chOff x="1496361" y="5149828"/>
            <a:chExt cx="9839913" cy="980927"/>
          </a:xfrm>
        </p:grpSpPr>
        <p:sp>
          <p:nvSpPr>
            <p:cNvPr id="341" name="Google Shape;341;p8"/>
            <p:cNvSpPr/>
            <p:nvPr/>
          </p:nvSpPr>
          <p:spPr>
            <a:xfrm flipH="1">
              <a:off x="1496361" y="5149828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2" name="Google Shape;342;p8"/>
            <p:cNvSpPr/>
            <p:nvPr/>
          </p:nvSpPr>
          <p:spPr>
            <a:xfrm flipH="1">
              <a:off x="6010824" y="5249481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43" name="Google Shape;343;p8"/>
            <p:cNvSpPr/>
            <p:nvPr/>
          </p:nvSpPr>
          <p:spPr>
            <a:xfrm flipH="1">
              <a:off x="10639713" y="5243903"/>
              <a:ext cx="696562" cy="8812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44" name="Google Shape;344;p8"/>
          <p:cNvSpPr txBox="1"/>
          <p:nvPr>
            <p:ph type="title"/>
          </p:nvPr>
        </p:nvSpPr>
        <p:spPr>
          <a:xfrm>
            <a:off x="325425" y="565050"/>
            <a:ext cx="67239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9pPr>
          </a:lstStyle>
          <a:p/>
        </p:txBody>
      </p:sp>
      <p:sp>
        <p:nvSpPr>
          <p:cNvPr id="345" name="Google Shape;345;p8"/>
          <p:cNvSpPr txBox="1"/>
          <p:nvPr>
            <p:ph idx="1" type="body"/>
          </p:nvPr>
        </p:nvSpPr>
        <p:spPr>
          <a:xfrm>
            <a:off x="325425" y="1399050"/>
            <a:ext cx="7017000" cy="16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42900" lvl="1" marL="91440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2pPr>
            <a:lvl3pPr indent="-342900" lvl="2" marL="1371600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4pPr>
            <a:lvl5pPr indent="-342900" lvl="4" marL="228600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5pPr>
            <a:lvl6pPr indent="-342900" lvl="5" marL="2743200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6pPr>
            <a:lvl7pPr indent="-342900" lvl="6" marL="3200400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7pPr>
            <a:lvl8pPr indent="-342900" lvl="7" marL="365760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8pPr>
            <a:lvl9pPr indent="-342900" lvl="8" marL="4114800"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 sz="1800"/>
            </a:lvl9pPr>
          </a:lstStyle>
          <a:p/>
        </p:txBody>
      </p:sp>
      <p:sp>
        <p:nvSpPr>
          <p:cNvPr id="346" name="Google Shape;346;p8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genda">
  <p:cSld name="ONE_COLUMN_TEXT_1"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8" name="Google Shape;348;p9"/>
          <p:cNvGrpSpPr/>
          <p:nvPr/>
        </p:nvGrpSpPr>
        <p:grpSpPr>
          <a:xfrm>
            <a:off x="-127811" y="7474"/>
            <a:ext cx="9238661" cy="5113804"/>
            <a:chOff x="-127811" y="-26559"/>
            <a:chExt cx="12318214" cy="6841210"/>
          </a:xfrm>
        </p:grpSpPr>
        <p:sp>
          <p:nvSpPr>
            <p:cNvPr id="349" name="Google Shape;349;p9"/>
            <p:cNvSpPr/>
            <p:nvPr/>
          </p:nvSpPr>
          <p:spPr>
            <a:xfrm rot="6712811">
              <a:off x="97164" y="4149314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" name="Google Shape;350;p9"/>
            <p:cNvSpPr/>
            <p:nvPr/>
          </p:nvSpPr>
          <p:spPr>
            <a:xfrm rot="10528271">
              <a:off x="4266346" y="6020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" name="Google Shape;351;p9"/>
            <p:cNvSpPr/>
            <p:nvPr/>
          </p:nvSpPr>
          <p:spPr>
            <a:xfrm rot="-10324172">
              <a:off x="9278859" y="34580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" name="Google Shape;352;p9"/>
            <p:cNvSpPr/>
            <p:nvPr/>
          </p:nvSpPr>
          <p:spPr>
            <a:xfrm flipH="1" rot="-475828">
              <a:off x="3589251" y="5680467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3" name="Google Shape;353;p9"/>
            <p:cNvSpPr/>
            <p:nvPr/>
          </p:nvSpPr>
          <p:spPr>
            <a:xfrm flipH="1" rot="271729">
              <a:off x="8536519" y="5710597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4" name="Google Shape;354;p9"/>
            <p:cNvSpPr/>
            <p:nvPr/>
          </p:nvSpPr>
          <p:spPr>
            <a:xfrm flipH="1" rot="-6712811">
              <a:off x="11098026" y="3362540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55" name="Google Shape;355;p9"/>
          <p:cNvGrpSpPr/>
          <p:nvPr/>
        </p:nvGrpSpPr>
        <p:grpSpPr>
          <a:xfrm>
            <a:off x="-32992" y="-117370"/>
            <a:ext cx="9145077" cy="5315562"/>
            <a:chOff x="-1385" y="-193575"/>
            <a:chExt cx="12193437" cy="7111120"/>
          </a:xfrm>
        </p:grpSpPr>
        <p:sp>
          <p:nvSpPr>
            <p:cNvPr id="356" name="Google Shape;356;p9"/>
            <p:cNvSpPr/>
            <p:nvPr/>
          </p:nvSpPr>
          <p:spPr>
            <a:xfrm rot="5400000">
              <a:off x="184612" y="3077142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7" name="Google Shape;357;p9"/>
            <p:cNvSpPr/>
            <p:nvPr/>
          </p:nvSpPr>
          <p:spPr>
            <a:xfrm rot="9048151">
              <a:off x="216276" y="-48324"/>
              <a:ext cx="888190" cy="112371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" name="Google Shape;358;p9"/>
            <p:cNvSpPr/>
            <p:nvPr/>
          </p:nvSpPr>
          <p:spPr>
            <a:xfrm rot="-10283783">
              <a:off x="5254013" y="61147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9" name="Google Shape;359;p9"/>
            <p:cNvSpPr/>
            <p:nvPr/>
          </p:nvSpPr>
          <p:spPr>
            <a:xfrm rot="10800000">
              <a:off x="10255670" y="10092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0" name="Google Shape;360;p9"/>
            <p:cNvSpPr/>
            <p:nvPr/>
          </p:nvSpPr>
          <p:spPr>
            <a:xfrm flipH="1" rot="-516217">
              <a:off x="2884332" y="5735431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9"/>
            <p:cNvSpPr/>
            <p:nvPr/>
          </p:nvSpPr>
          <p:spPr>
            <a:xfrm flipH="1">
              <a:off x="7885991" y="5655423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9"/>
            <p:cNvSpPr/>
            <p:nvPr/>
          </p:nvSpPr>
          <p:spPr>
            <a:xfrm flipH="1" rot="-5400000">
              <a:off x="11187120" y="4008982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63" name="Google Shape;363;p9"/>
          <p:cNvGrpSpPr/>
          <p:nvPr/>
        </p:nvGrpSpPr>
        <p:grpSpPr>
          <a:xfrm>
            <a:off x="-75178" y="-10268"/>
            <a:ext cx="9186029" cy="5329267"/>
            <a:chOff x="-57633" y="-50294"/>
            <a:chExt cx="12248038" cy="7129455"/>
          </a:xfrm>
        </p:grpSpPr>
        <p:sp>
          <p:nvSpPr>
            <p:cNvPr id="364" name="Google Shape;364;p9"/>
            <p:cNvSpPr/>
            <p:nvPr/>
          </p:nvSpPr>
          <p:spPr>
            <a:xfrm rot="6712811">
              <a:off x="168887" y="826540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5" name="Google Shape;365;p9"/>
            <p:cNvSpPr/>
            <p:nvPr/>
          </p:nvSpPr>
          <p:spPr>
            <a:xfrm rot="2688022">
              <a:off x="194265" y="5855763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6" name="Google Shape;366;p9"/>
            <p:cNvSpPr/>
            <p:nvPr/>
          </p:nvSpPr>
          <p:spPr>
            <a:xfrm rot="-10324172">
              <a:off x="2639004" y="4515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7" name="Google Shape;367;p9"/>
            <p:cNvSpPr/>
            <p:nvPr/>
          </p:nvSpPr>
          <p:spPr>
            <a:xfrm rot="10528271">
              <a:off x="7586273" y="36145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8" name="Google Shape;368;p9"/>
            <p:cNvSpPr/>
            <p:nvPr/>
          </p:nvSpPr>
          <p:spPr>
            <a:xfrm flipH="1" rot="271729">
              <a:off x="5216593" y="5680472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" name="Google Shape;369;p9"/>
            <p:cNvSpPr/>
            <p:nvPr/>
          </p:nvSpPr>
          <p:spPr>
            <a:xfrm flipH="1" rot="-475828">
              <a:off x="10229106" y="5710532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0" name="Google Shape;370;p9"/>
            <p:cNvSpPr/>
            <p:nvPr/>
          </p:nvSpPr>
          <p:spPr>
            <a:xfrm flipH="1" rot="-6712811">
              <a:off x="11098028" y="1691457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1" name="Google Shape;371;p9"/>
          <p:cNvGrpSpPr/>
          <p:nvPr/>
        </p:nvGrpSpPr>
        <p:grpSpPr>
          <a:xfrm>
            <a:off x="18273" y="12398"/>
            <a:ext cx="9093813" cy="5208268"/>
            <a:chOff x="66967" y="-19972"/>
            <a:chExt cx="12125084" cy="6967582"/>
          </a:xfrm>
        </p:grpSpPr>
        <p:sp>
          <p:nvSpPr>
            <p:cNvPr id="372" name="Google Shape;372;p9"/>
            <p:cNvSpPr/>
            <p:nvPr/>
          </p:nvSpPr>
          <p:spPr>
            <a:xfrm rot="5400000">
              <a:off x="184612" y="4795756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3" name="Google Shape;373;p9"/>
            <p:cNvSpPr/>
            <p:nvPr/>
          </p:nvSpPr>
          <p:spPr>
            <a:xfrm rot="10800000">
              <a:off x="3615815" y="-19972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4" name="Google Shape;374;p9"/>
            <p:cNvSpPr/>
            <p:nvPr/>
          </p:nvSpPr>
          <p:spPr>
            <a:xfrm rot="-10283783">
              <a:off x="8573940" y="91272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5" name="Google Shape;375;p9"/>
            <p:cNvSpPr/>
            <p:nvPr/>
          </p:nvSpPr>
          <p:spPr>
            <a:xfrm flipH="1">
              <a:off x="4566062" y="5655483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" name="Google Shape;376;p9"/>
            <p:cNvSpPr/>
            <p:nvPr/>
          </p:nvSpPr>
          <p:spPr>
            <a:xfrm flipH="1" rot="-516217">
              <a:off x="9524187" y="5765496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7" name="Google Shape;377;p9"/>
            <p:cNvSpPr/>
            <p:nvPr/>
          </p:nvSpPr>
          <p:spPr>
            <a:xfrm flipH="1" rot="-5400000">
              <a:off x="11187120" y="2290368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78" name="Google Shape;378;p9"/>
          <p:cNvGrpSpPr/>
          <p:nvPr/>
        </p:nvGrpSpPr>
        <p:grpSpPr>
          <a:xfrm>
            <a:off x="18273" y="12353"/>
            <a:ext cx="9093813" cy="5185794"/>
            <a:chOff x="66967" y="-20033"/>
            <a:chExt cx="12125084" cy="6937517"/>
          </a:xfrm>
        </p:grpSpPr>
        <p:sp>
          <p:nvSpPr>
            <p:cNvPr id="379" name="Google Shape;379;p9"/>
            <p:cNvSpPr/>
            <p:nvPr/>
          </p:nvSpPr>
          <p:spPr>
            <a:xfrm rot="5400000">
              <a:off x="184612" y="1383333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0" name="Google Shape;380;p9"/>
            <p:cNvSpPr/>
            <p:nvPr/>
          </p:nvSpPr>
          <p:spPr>
            <a:xfrm rot="-10283783">
              <a:off x="1934085" y="61207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9"/>
            <p:cNvSpPr/>
            <p:nvPr/>
          </p:nvSpPr>
          <p:spPr>
            <a:xfrm rot="10800000">
              <a:off x="6935743" y="-20033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" name="Google Shape;382;p9"/>
            <p:cNvSpPr/>
            <p:nvPr/>
          </p:nvSpPr>
          <p:spPr>
            <a:xfrm flipH="1" rot="-516217">
              <a:off x="6204260" y="5735371"/>
              <a:ext cx="886902" cy="112208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3" name="Google Shape;383;p9"/>
            <p:cNvSpPr/>
            <p:nvPr/>
          </p:nvSpPr>
          <p:spPr>
            <a:xfrm flipH="1">
              <a:off x="11205917" y="5685548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4" name="Google Shape;384;p9"/>
            <p:cNvSpPr/>
            <p:nvPr/>
          </p:nvSpPr>
          <p:spPr>
            <a:xfrm flipH="1">
              <a:off x="1138391" y="5705470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5" name="Google Shape;385;p9"/>
            <p:cNvSpPr/>
            <p:nvPr/>
          </p:nvSpPr>
          <p:spPr>
            <a:xfrm flipH="1" rot="-5400000">
              <a:off x="11187120" y="596559"/>
              <a:ext cx="887287" cy="1122576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86" name="Google Shape;386;p9"/>
          <p:cNvGrpSpPr/>
          <p:nvPr/>
        </p:nvGrpSpPr>
        <p:grpSpPr>
          <a:xfrm>
            <a:off x="-127810" y="-10312"/>
            <a:ext cx="9292453" cy="5126859"/>
            <a:chOff x="-127810" y="-50354"/>
            <a:chExt cx="12389937" cy="6858675"/>
          </a:xfrm>
        </p:grpSpPr>
        <p:sp>
          <p:nvSpPr>
            <p:cNvPr id="387" name="Google Shape;387;p9"/>
            <p:cNvSpPr/>
            <p:nvPr/>
          </p:nvSpPr>
          <p:spPr>
            <a:xfrm rot="6712811">
              <a:off x="97165" y="2478231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8" name="Google Shape;388;p9"/>
            <p:cNvSpPr/>
            <p:nvPr/>
          </p:nvSpPr>
          <p:spPr>
            <a:xfrm rot="10528271">
              <a:off x="946418" y="6080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" name="Google Shape;389;p9"/>
            <p:cNvSpPr/>
            <p:nvPr/>
          </p:nvSpPr>
          <p:spPr>
            <a:xfrm rot="-10324172">
              <a:off x="5958932" y="4455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0" name="Google Shape;390;p9"/>
            <p:cNvSpPr/>
            <p:nvPr/>
          </p:nvSpPr>
          <p:spPr>
            <a:xfrm flipH="1" rot="271729">
              <a:off x="1896665" y="5680532"/>
              <a:ext cx="867569" cy="107147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1" name="Google Shape;391;p9"/>
            <p:cNvSpPr/>
            <p:nvPr/>
          </p:nvSpPr>
          <p:spPr>
            <a:xfrm flipH="1" rot="-475828">
              <a:off x="6909179" y="5680407"/>
              <a:ext cx="868888" cy="107310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2" name="Google Shape;392;p9"/>
            <p:cNvSpPr/>
            <p:nvPr/>
          </p:nvSpPr>
          <p:spPr>
            <a:xfrm flipH="1" rot="-6712811">
              <a:off x="11169750" y="39766"/>
              <a:ext cx="867402" cy="1071268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3" name="Google Shape;393;p9"/>
            <p:cNvSpPr/>
            <p:nvPr/>
          </p:nvSpPr>
          <p:spPr>
            <a:xfrm flipH="1" rot="-4837837">
              <a:off x="11157884" y="4949385"/>
              <a:ext cx="867875" cy="1071852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94" name="Google Shape;394;p9"/>
          <p:cNvSpPr txBox="1"/>
          <p:nvPr>
            <p:ph type="title"/>
          </p:nvPr>
        </p:nvSpPr>
        <p:spPr>
          <a:xfrm>
            <a:off x="990750" y="936600"/>
            <a:ext cx="7071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/>
            </a:lvl9pPr>
          </a:lstStyle>
          <a:p/>
        </p:txBody>
      </p:sp>
      <p:sp>
        <p:nvSpPr>
          <p:cNvPr id="395" name="Google Shape;395;p9"/>
          <p:cNvSpPr txBox="1"/>
          <p:nvPr>
            <p:ph idx="1" type="body"/>
          </p:nvPr>
        </p:nvSpPr>
        <p:spPr>
          <a:xfrm>
            <a:off x="990750" y="1790875"/>
            <a:ext cx="7071000" cy="240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42900" lvl="1" marL="914400" rtl="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2pPr>
            <a:lvl3pPr indent="-342900" lvl="2" marL="1371600" rtl="0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4pPr>
            <a:lvl5pPr indent="-342900" lvl="4" marL="2286000" rtl="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5pPr>
            <a:lvl6pPr indent="-342900" lvl="5" marL="2743200" rtl="0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6pPr>
            <a:lvl7pPr indent="-342900" lvl="6" marL="3200400" rtl="0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7pPr>
            <a:lvl8pPr indent="-342900" lvl="7" marL="3657600" rtl="0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8pPr>
            <a:lvl9pPr indent="-342900" lvl="8" marL="4114800" rtl="0"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 sz="1800"/>
            </a:lvl9pPr>
          </a:lstStyle>
          <a:p/>
        </p:txBody>
      </p:sp>
      <p:sp>
        <p:nvSpPr>
          <p:cNvPr id="396" name="Google Shape;396;p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97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p10"/>
          <p:cNvSpPr txBox="1"/>
          <p:nvPr>
            <p:ph type="title"/>
          </p:nvPr>
        </p:nvSpPr>
        <p:spPr>
          <a:xfrm>
            <a:off x="2276075" y="747400"/>
            <a:ext cx="4874100" cy="3555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sp>
        <p:nvSpPr>
          <p:cNvPr id="399" name="Google Shape;399;p10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  <p:grpSp>
        <p:nvGrpSpPr>
          <p:cNvPr id="400" name="Google Shape;400;p10"/>
          <p:cNvGrpSpPr/>
          <p:nvPr/>
        </p:nvGrpSpPr>
        <p:grpSpPr>
          <a:xfrm>
            <a:off x="1579459" y="676458"/>
            <a:ext cx="5896332" cy="4275329"/>
            <a:chOff x="2142656" y="983104"/>
            <a:chExt cx="7861777" cy="5679236"/>
          </a:xfrm>
        </p:grpSpPr>
        <p:sp>
          <p:nvSpPr>
            <p:cNvPr id="401" name="Google Shape;401;p10"/>
            <p:cNvSpPr/>
            <p:nvPr/>
          </p:nvSpPr>
          <p:spPr>
            <a:xfrm rot="-4132877">
              <a:off x="2364893" y="1231286"/>
              <a:ext cx="867463" cy="107134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2" name="Google Shape;402;p10"/>
            <p:cNvSpPr/>
            <p:nvPr/>
          </p:nvSpPr>
          <p:spPr>
            <a:xfrm flipH="1" rot="-8780944">
              <a:off x="3588689" y="5437928"/>
              <a:ext cx="869228" cy="107352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3" name="Google Shape;403;p10"/>
            <p:cNvSpPr/>
            <p:nvPr/>
          </p:nvSpPr>
          <p:spPr>
            <a:xfrm flipH="1" rot="9551751">
              <a:off x="8403826" y="5212046"/>
              <a:ext cx="867931" cy="1071921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4" name="Google Shape;404;p10"/>
            <p:cNvSpPr/>
            <p:nvPr/>
          </p:nvSpPr>
          <p:spPr>
            <a:xfrm flipH="1" rot="4189436">
              <a:off x="8916449" y="1039401"/>
              <a:ext cx="868944" cy="1073172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05" name="Google Shape;405;p10"/>
          <p:cNvGrpSpPr/>
          <p:nvPr/>
        </p:nvGrpSpPr>
        <p:grpSpPr>
          <a:xfrm>
            <a:off x="1858768" y="-211463"/>
            <a:ext cx="5987851" cy="5386954"/>
            <a:chOff x="2524934" y="-236116"/>
            <a:chExt cx="7983801" cy="7155890"/>
          </a:xfrm>
        </p:grpSpPr>
        <p:sp>
          <p:nvSpPr>
            <p:cNvPr id="406" name="Google Shape;406;p10"/>
            <p:cNvSpPr/>
            <p:nvPr/>
          </p:nvSpPr>
          <p:spPr>
            <a:xfrm rot="-2512672">
              <a:off x="2786565" y="735224"/>
              <a:ext cx="888190" cy="112371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7" name="Google Shape;407;p10"/>
            <p:cNvSpPr/>
            <p:nvPr/>
          </p:nvSpPr>
          <p:spPr>
            <a:xfrm rot="573022">
              <a:off x="5626684" y="-170299"/>
              <a:ext cx="887144" cy="1122395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8" name="Google Shape;408;p10"/>
            <p:cNvSpPr/>
            <p:nvPr/>
          </p:nvSpPr>
          <p:spPr>
            <a:xfrm flipH="1" rot="-9594838">
              <a:off x="2760441" y="4849101"/>
              <a:ext cx="887357" cy="112266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9" name="Google Shape;409;p10"/>
            <p:cNvSpPr/>
            <p:nvPr/>
          </p:nvSpPr>
          <p:spPr>
            <a:xfrm flipH="1" rot="8492963">
              <a:off x="7637825" y="5643749"/>
              <a:ext cx="886795" cy="1121953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0" name="Google Shape;410;p10"/>
            <p:cNvSpPr/>
            <p:nvPr/>
          </p:nvSpPr>
          <p:spPr>
            <a:xfrm flipH="1" rot="3305084">
              <a:off x="9350778" y="1707769"/>
              <a:ext cx="887389" cy="112270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11" name="Google Shape;411;p10"/>
          <p:cNvGrpSpPr/>
          <p:nvPr/>
        </p:nvGrpSpPr>
        <p:grpSpPr>
          <a:xfrm>
            <a:off x="1199500" y="-236165"/>
            <a:ext cx="6646585" cy="5425886"/>
            <a:chOff x="1636045" y="-229201"/>
            <a:chExt cx="8862113" cy="7207606"/>
          </a:xfrm>
        </p:grpSpPr>
        <p:sp>
          <p:nvSpPr>
            <p:cNvPr id="412" name="Google Shape;412;p10"/>
            <p:cNvSpPr/>
            <p:nvPr/>
          </p:nvSpPr>
          <p:spPr>
            <a:xfrm rot="-1430865">
              <a:off x="5009726" y="-99441"/>
              <a:ext cx="868353" cy="1072442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3" name="Google Shape;413;p10"/>
            <p:cNvSpPr/>
            <p:nvPr/>
          </p:nvSpPr>
          <p:spPr>
            <a:xfrm rot="-6135166">
              <a:off x="1817838" y="2670509"/>
              <a:ext cx="867495" cy="1071383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4" name="Google Shape;414;p10"/>
            <p:cNvSpPr/>
            <p:nvPr/>
          </p:nvSpPr>
          <p:spPr>
            <a:xfrm flipH="1" rot="-10502917">
              <a:off x="5215551" y="5870814"/>
              <a:ext cx="868099" cy="107212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5" name="Google Shape;415;p10"/>
            <p:cNvSpPr/>
            <p:nvPr/>
          </p:nvSpPr>
          <p:spPr>
            <a:xfrm flipH="1" rot="7001492">
              <a:off x="9391119" y="3916815"/>
              <a:ext cx="867379" cy="1071239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6" name="Google Shape;416;p10"/>
            <p:cNvSpPr/>
            <p:nvPr/>
          </p:nvSpPr>
          <p:spPr>
            <a:xfrm flipH="1" rot="2188451">
              <a:off x="7767653" y="144833"/>
              <a:ext cx="867878" cy="107185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17" name="Google Shape;417;p10"/>
          <p:cNvGrpSpPr/>
          <p:nvPr/>
        </p:nvGrpSpPr>
        <p:grpSpPr>
          <a:xfrm>
            <a:off x="1263165" y="318841"/>
            <a:ext cx="6256456" cy="4787281"/>
            <a:chOff x="1754440" y="496755"/>
            <a:chExt cx="8341941" cy="6359300"/>
          </a:xfrm>
        </p:grpSpPr>
        <p:sp>
          <p:nvSpPr>
            <p:cNvPr id="418" name="Google Shape;418;p10"/>
            <p:cNvSpPr/>
            <p:nvPr/>
          </p:nvSpPr>
          <p:spPr>
            <a:xfrm rot="-4090423">
              <a:off x="1996598" y="2013759"/>
              <a:ext cx="886574" cy="112167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9" name="Google Shape;419;p10"/>
            <p:cNvSpPr/>
            <p:nvPr/>
          </p:nvSpPr>
          <p:spPr>
            <a:xfrm flipH="1" rot="-10606981">
              <a:off x="4203104" y="5710341"/>
              <a:ext cx="886611" cy="1121720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0" name="Google Shape;420;p10"/>
            <p:cNvSpPr/>
            <p:nvPr/>
          </p:nvSpPr>
          <p:spPr>
            <a:xfrm flipH="1" rot="6095934">
              <a:off x="9014385" y="4705282"/>
              <a:ext cx="886737" cy="1121880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1" name="Google Shape;421;p10"/>
            <p:cNvSpPr/>
            <p:nvPr/>
          </p:nvSpPr>
          <p:spPr>
            <a:xfrm flipH="1" rot="2266859">
              <a:off x="8555785" y="650757"/>
              <a:ext cx="886570" cy="112166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22" name="Google Shape;422;p10"/>
          <p:cNvGrpSpPr/>
          <p:nvPr/>
        </p:nvGrpSpPr>
        <p:grpSpPr>
          <a:xfrm>
            <a:off x="1174955" y="-76183"/>
            <a:ext cx="6794071" cy="5331996"/>
            <a:chOff x="1603317" y="-16685"/>
            <a:chExt cx="9058762" cy="7082885"/>
          </a:xfrm>
        </p:grpSpPr>
        <p:sp>
          <p:nvSpPr>
            <p:cNvPr id="423" name="Google Shape;423;p10"/>
            <p:cNvSpPr/>
            <p:nvPr/>
          </p:nvSpPr>
          <p:spPr>
            <a:xfrm rot="-629781">
              <a:off x="4125428" y="54770"/>
              <a:ext cx="887628" cy="1123007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4" name="Google Shape;424;p10"/>
            <p:cNvSpPr/>
            <p:nvPr/>
          </p:nvSpPr>
          <p:spPr>
            <a:xfrm flipH="1" rot="9871997">
              <a:off x="5952270" y="5847121"/>
              <a:ext cx="886211" cy="1121214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5" name="Google Shape;425;p10"/>
            <p:cNvSpPr/>
            <p:nvPr/>
          </p:nvSpPr>
          <p:spPr>
            <a:xfrm flipH="1" rot="4548087">
              <a:off x="9565279" y="3261930"/>
              <a:ext cx="887447" cy="1122778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6" name="Google Shape;426;p10"/>
            <p:cNvSpPr/>
            <p:nvPr/>
          </p:nvSpPr>
          <p:spPr>
            <a:xfrm flipH="1" rot="-7477134">
              <a:off x="1873455" y="3440101"/>
              <a:ext cx="886727" cy="1121867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7" name="Google Shape;427;p10"/>
            <p:cNvSpPr/>
            <p:nvPr/>
          </p:nvSpPr>
          <p:spPr>
            <a:xfrm flipH="1" rot="160526">
              <a:off x="7243343" y="3570"/>
              <a:ext cx="888255" cy="1123800"/>
            </a:xfrm>
            <a:custGeom>
              <a:rect b="b" l="l" r="r" t="t"/>
              <a:pathLst>
                <a:path extrusionOk="0" h="1049136" w="829240">
                  <a:moveTo>
                    <a:pt x="627214" y="980670"/>
                  </a:moveTo>
                  <a:cubicBezTo>
                    <a:pt x="627369" y="980737"/>
                    <a:pt x="627524" y="980784"/>
                    <a:pt x="627680" y="980842"/>
                  </a:cubicBezTo>
                  <a:cubicBezTo>
                    <a:pt x="626148" y="982213"/>
                    <a:pt x="604644" y="994900"/>
                    <a:pt x="603519" y="994910"/>
                  </a:cubicBezTo>
                  <a:cubicBezTo>
                    <a:pt x="602260" y="994910"/>
                    <a:pt x="601001" y="994910"/>
                    <a:pt x="599743" y="994910"/>
                  </a:cubicBezTo>
                  <a:cubicBezTo>
                    <a:pt x="600475" y="985737"/>
                    <a:pt x="605769" y="971802"/>
                    <a:pt x="605765" y="965249"/>
                  </a:cubicBezTo>
                  <a:cubicBezTo>
                    <a:pt x="605757" y="954391"/>
                    <a:pt x="599070" y="916567"/>
                    <a:pt x="593643" y="914540"/>
                  </a:cubicBezTo>
                  <a:cubicBezTo>
                    <a:pt x="593639" y="908732"/>
                    <a:pt x="585323" y="895453"/>
                    <a:pt x="582660" y="889984"/>
                  </a:cubicBezTo>
                  <a:cubicBezTo>
                    <a:pt x="580381" y="885305"/>
                    <a:pt x="572714" y="869301"/>
                    <a:pt x="567930" y="869304"/>
                  </a:cubicBezTo>
                  <a:cubicBezTo>
                    <a:pt x="567678" y="869304"/>
                    <a:pt x="567425" y="869304"/>
                    <a:pt x="567174" y="869304"/>
                  </a:cubicBezTo>
                  <a:cubicBezTo>
                    <a:pt x="565434" y="869306"/>
                    <a:pt x="564909" y="869848"/>
                    <a:pt x="564910" y="871645"/>
                  </a:cubicBezTo>
                  <a:cubicBezTo>
                    <a:pt x="564910" y="871906"/>
                    <a:pt x="564910" y="872166"/>
                    <a:pt x="564911" y="872427"/>
                  </a:cubicBezTo>
                  <a:cubicBezTo>
                    <a:pt x="564916" y="879983"/>
                    <a:pt x="585305" y="897483"/>
                    <a:pt x="585423" y="911313"/>
                  </a:cubicBezTo>
                  <a:cubicBezTo>
                    <a:pt x="589135" y="914164"/>
                    <a:pt x="590387" y="923606"/>
                    <a:pt x="591554" y="928416"/>
                  </a:cubicBezTo>
                  <a:cubicBezTo>
                    <a:pt x="592324" y="931597"/>
                    <a:pt x="593662" y="941646"/>
                    <a:pt x="593665" y="945761"/>
                  </a:cubicBezTo>
                  <a:cubicBezTo>
                    <a:pt x="593665" y="946009"/>
                    <a:pt x="593666" y="946275"/>
                    <a:pt x="593666" y="946533"/>
                  </a:cubicBezTo>
                  <a:cubicBezTo>
                    <a:pt x="593685" y="973641"/>
                    <a:pt x="585711" y="1002139"/>
                    <a:pt x="572753" y="1015408"/>
                  </a:cubicBezTo>
                  <a:cubicBezTo>
                    <a:pt x="569453" y="1018789"/>
                    <a:pt x="565190" y="1023609"/>
                    <a:pt x="561527" y="1026447"/>
                  </a:cubicBezTo>
                  <a:cubicBezTo>
                    <a:pt x="556641" y="1030229"/>
                    <a:pt x="552923" y="1031753"/>
                    <a:pt x="547944" y="1035048"/>
                  </a:cubicBezTo>
                  <a:cubicBezTo>
                    <a:pt x="540431" y="1040001"/>
                    <a:pt x="526330" y="1045688"/>
                    <a:pt x="514425" y="1045697"/>
                  </a:cubicBezTo>
                  <a:cubicBezTo>
                    <a:pt x="514422" y="1046155"/>
                    <a:pt x="514417" y="1046621"/>
                    <a:pt x="514413" y="1047097"/>
                  </a:cubicBezTo>
                  <a:cubicBezTo>
                    <a:pt x="507368" y="1047669"/>
                    <a:pt x="500324" y="1048250"/>
                    <a:pt x="493279" y="1048822"/>
                  </a:cubicBezTo>
                  <a:cubicBezTo>
                    <a:pt x="449517" y="1052870"/>
                    <a:pt x="421934" y="1016941"/>
                    <a:pt x="401154" y="995777"/>
                  </a:cubicBezTo>
                  <a:cubicBezTo>
                    <a:pt x="395210" y="989719"/>
                    <a:pt x="391117" y="981727"/>
                    <a:pt x="382859" y="978003"/>
                  </a:cubicBezTo>
                  <a:cubicBezTo>
                    <a:pt x="375804" y="974812"/>
                    <a:pt x="366997" y="967735"/>
                    <a:pt x="361601" y="962506"/>
                  </a:cubicBezTo>
                  <a:cubicBezTo>
                    <a:pt x="354466" y="955610"/>
                    <a:pt x="350523" y="951590"/>
                    <a:pt x="344527" y="943465"/>
                  </a:cubicBezTo>
                  <a:cubicBezTo>
                    <a:pt x="338537" y="935350"/>
                    <a:pt x="336355" y="926825"/>
                    <a:pt x="331546" y="919415"/>
                  </a:cubicBezTo>
                  <a:cubicBezTo>
                    <a:pt x="331544" y="915748"/>
                    <a:pt x="331825" y="913464"/>
                    <a:pt x="329275" y="912400"/>
                  </a:cubicBezTo>
                  <a:cubicBezTo>
                    <a:pt x="329271" y="907458"/>
                    <a:pt x="329268" y="902515"/>
                    <a:pt x="329264" y="897574"/>
                  </a:cubicBezTo>
                  <a:cubicBezTo>
                    <a:pt x="329256" y="884821"/>
                    <a:pt x="330374" y="886130"/>
                    <a:pt x="334060" y="875228"/>
                  </a:cubicBezTo>
                  <a:cubicBezTo>
                    <a:pt x="335404" y="871253"/>
                    <a:pt x="342832" y="856595"/>
                    <a:pt x="342831" y="854648"/>
                  </a:cubicBezTo>
                  <a:cubicBezTo>
                    <a:pt x="342830" y="852826"/>
                    <a:pt x="342828" y="851004"/>
                    <a:pt x="342827" y="849184"/>
                  </a:cubicBezTo>
                  <a:cubicBezTo>
                    <a:pt x="342821" y="841615"/>
                    <a:pt x="334938" y="825570"/>
                    <a:pt x="331765" y="820024"/>
                  </a:cubicBezTo>
                  <a:cubicBezTo>
                    <a:pt x="330792" y="818325"/>
                    <a:pt x="323944" y="810949"/>
                    <a:pt x="322403" y="809406"/>
                  </a:cubicBezTo>
                  <a:cubicBezTo>
                    <a:pt x="320478" y="807478"/>
                    <a:pt x="316026" y="797570"/>
                    <a:pt x="316159" y="794560"/>
                  </a:cubicBezTo>
                  <a:cubicBezTo>
                    <a:pt x="316435" y="791415"/>
                    <a:pt x="316713" y="788271"/>
                    <a:pt x="316990" y="785126"/>
                  </a:cubicBezTo>
                  <a:cubicBezTo>
                    <a:pt x="317530" y="784376"/>
                    <a:pt x="318069" y="783626"/>
                    <a:pt x="318610" y="782877"/>
                  </a:cubicBezTo>
                  <a:cubicBezTo>
                    <a:pt x="318606" y="777612"/>
                    <a:pt x="323463" y="769410"/>
                    <a:pt x="325950" y="766279"/>
                  </a:cubicBezTo>
                  <a:cubicBezTo>
                    <a:pt x="328058" y="763624"/>
                    <a:pt x="335566" y="755553"/>
                    <a:pt x="338984" y="755551"/>
                  </a:cubicBezTo>
                  <a:cubicBezTo>
                    <a:pt x="339990" y="755551"/>
                    <a:pt x="340997" y="755551"/>
                    <a:pt x="342005" y="755550"/>
                  </a:cubicBezTo>
                  <a:cubicBezTo>
                    <a:pt x="347477" y="741508"/>
                    <a:pt x="403169" y="739861"/>
                    <a:pt x="415253" y="730519"/>
                  </a:cubicBezTo>
                  <a:cubicBezTo>
                    <a:pt x="422805" y="729734"/>
                    <a:pt x="430358" y="728950"/>
                    <a:pt x="437911" y="728167"/>
                  </a:cubicBezTo>
                  <a:cubicBezTo>
                    <a:pt x="444923" y="725864"/>
                    <a:pt x="443950" y="713170"/>
                    <a:pt x="446208" y="710995"/>
                  </a:cubicBezTo>
                  <a:cubicBezTo>
                    <a:pt x="447763" y="708906"/>
                    <a:pt x="452522" y="709369"/>
                    <a:pt x="453006" y="709411"/>
                  </a:cubicBezTo>
                  <a:cubicBezTo>
                    <a:pt x="457568" y="709894"/>
                    <a:pt x="462130" y="710380"/>
                    <a:pt x="466692" y="710865"/>
                  </a:cubicBezTo>
                  <a:cubicBezTo>
                    <a:pt x="467417" y="711421"/>
                    <a:pt x="468143" y="711979"/>
                    <a:pt x="468868" y="712538"/>
                  </a:cubicBezTo>
                  <a:cubicBezTo>
                    <a:pt x="473476" y="712535"/>
                    <a:pt x="495307" y="715722"/>
                    <a:pt x="495309" y="717979"/>
                  </a:cubicBezTo>
                  <a:cubicBezTo>
                    <a:pt x="495313" y="724072"/>
                    <a:pt x="479521" y="730585"/>
                    <a:pt x="474311" y="732967"/>
                  </a:cubicBezTo>
                  <a:cubicBezTo>
                    <a:pt x="470455" y="734730"/>
                    <a:pt x="451931" y="743701"/>
                    <a:pt x="449253" y="743764"/>
                  </a:cubicBezTo>
                  <a:cubicBezTo>
                    <a:pt x="448769" y="745641"/>
                    <a:pt x="443445" y="750012"/>
                    <a:pt x="442459" y="750012"/>
                  </a:cubicBezTo>
                  <a:cubicBezTo>
                    <a:pt x="439752" y="750015"/>
                    <a:pt x="434281" y="755574"/>
                    <a:pt x="431930" y="757865"/>
                  </a:cubicBezTo>
                  <a:cubicBezTo>
                    <a:pt x="429137" y="760587"/>
                    <a:pt x="426563" y="763550"/>
                    <a:pt x="423759" y="766589"/>
                  </a:cubicBezTo>
                  <a:cubicBezTo>
                    <a:pt x="421251" y="769308"/>
                    <a:pt x="410758" y="783045"/>
                    <a:pt x="410760" y="786711"/>
                  </a:cubicBezTo>
                  <a:cubicBezTo>
                    <a:pt x="410771" y="802149"/>
                    <a:pt x="421514" y="781420"/>
                    <a:pt x="425672" y="777142"/>
                  </a:cubicBezTo>
                  <a:cubicBezTo>
                    <a:pt x="428242" y="774496"/>
                    <a:pt x="439897" y="763814"/>
                    <a:pt x="440201" y="760938"/>
                  </a:cubicBezTo>
                  <a:cubicBezTo>
                    <a:pt x="442630" y="760663"/>
                    <a:pt x="450623" y="752728"/>
                    <a:pt x="454297" y="750529"/>
                  </a:cubicBezTo>
                  <a:cubicBezTo>
                    <a:pt x="459335" y="747511"/>
                    <a:pt x="464634" y="743928"/>
                    <a:pt x="469642" y="741407"/>
                  </a:cubicBezTo>
                  <a:cubicBezTo>
                    <a:pt x="473189" y="739620"/>
                    <a:pt x="473553" y="738507"/>
                    <a:pt x="477656" y="737198"/>
                  </a:cubicBezTo>
                  <a:cubicBezTo>
                    <a:pt x="479774" y="736521"/>
                    <a:pt x="483920" y="734263"/>
                    <a:pt x="485791" y="733113"/>
                  </a:cubicBezTo>
                  <a:cubicBezTo>
                    <a:pt x="488878" y="731221"/>
                    <a:pt x="509834" y="720310"/>
                    <a:pt x="514193" y="720307"/>
                  </a:cubicBezTo>
                  <a:cubicBezTo>
                    <a:pt x="514697" y="720307"/>
                    <a:pt x="515200" y="720307"/>
                    <a:pt x="515705" y="720306"/>
                  </a:cubicBezTo>
                  <a:cubicBezTo>
                    <a:pt x="518154" y="720304"/>
                    <a:pt x="529658" y="725758"/>
                    <a:pt x="530059" y="725757"/>
                  </a:cubicBezTo>
                  <a:cubicBezTo>
                    <a:pt x="536344" y="725753"/>
                    <a:pt x="541415" y="721848"/>
                    <a:pt x="548184" y="721843"/>
                  </a:cubicBezTo>
                  <a:cubicBezTo>
                    <a:pt x="549191" y="721842"/>
                    <a:pt x="550198" y="721841"/>
                    <a:pt x="551205" y="721841"/>
                  </a:cubicBezTo>
                  <a:cubicBezTo>
                    <a:pt x="560888" y="721833"/>
                    <a:pt x="577450" y="726163"/>
                    <a:pt x="584893" y="729154"/>
                  </a:cubicBezTo>
                  <a:cubicBezTo>
                    <a:pt x="604976" y="737221"/>
                    <a:pt x="617796" y="746739"/>
                    <a:pt x="636757" y="755146"/>
                  </a:cubicBezTo>
                  <a:cubicBezTo>
                    <a:pt x="643065" y="757944"/>
                    <a:pt x="653058" y="769059"/>
                    <a:pt x="656985" y="770138"/>
                  </a:cubicBezTo>
                  <a:cubicBezTo>
                    <a:pt x="653708" y="755653"/>
                    <a:pt x="619994" y="736789"/>
                    <a:pt x="609021" y="731522"/>
                  </a:cubicBezTo>
                  <a:cubicBezTo>
                    <a:pt x="605354" y="729763"/>
                    <a:pt x="604138" y="729032"/>
                    <a:pt x="600933" y="727398"/>
                  </a:cubicBezTo>
                  <a:cubicBezTo>
                    <a:pt x="594395" y="724059"/>
                    <a:pt x="590684" y="723549"/>
                    <a:pt x="583767" y="720948"/>
                  </a:cubicBezTo>
                  <a:cubicBezTo>
                    <a:pt x="581214" y="719989"/>
                    <a:pt x="544002" y="704679"/>
                    <a:pt x="554214" y="704672"/>
                  </a:cubicBezTo>
                  <a:cubicBezTo>
                    <a:pt x="554325" y="704672"/>
                    <a:pt x="562584" y="702303"/>
                    <a:pt x="565085" y="701851"/>
                  </a:cubicBezTo>
                  <a:cubicBezTo>
                    <a:pt x="569500" y="701050"/>
                    <a:pt x="574561" y="701520"/>
                    <a:pt x="579147" y="701539"/>
                  </a:cubicBezTo>
                  <a:cubicBezTo>
                    <a:pt x="587682" y="701574"/>
                    <a:pt x="597287" y="699958"/>
                    <a:pt x="606329" y="699950"/>
                  </a:cubicBezTo>
                  <a:cubicBezTo>
                    <a:pt x="611143" y="698423"/>
                    <a:pt x="663354" y="687662"/>
                    <a:pt x="668245" y="668691"/>
                  </a:cubicBezTo>
                  <a:cubicBezTo>
                    <a:pt x="663877" y="669746"/>
                    <a:pt x="657053" y="676072"/>
                    <a:pt x="653051" y="677970"/>
                  </a:cubicBezTo>
                  <a:cubicBezTo>
                    <a:pt x="641309" y="683547"/>
                    <a:pt x="628492" y="690094"/>
                    <a:pt x="615445" y="692562"/>
                  </a:cubicBezTo>
                  <a:cubicBezTo>
                    <a:pt x="612822" y="693804"/>
                    <a:pt x="605614" y="695269"/>
                    <a:pt x="602550" y="695271"/>
                  </a:cubicBezTo>
                  <a:cubicBezTo>
                    <a:pt x="598521" y="695273"/>
                    <a:pt x="594493" y="695276"/>
                    <a:pt x="590464" y="695280"/>
                  </a:cubicBezTo>
                  <a:cubicBezTo>
                    <a:pt x="588425" y="695281"/>
                    <a:pt x="588382" y="694909"/>
                    <a:pt x="586688" y="694503"/>
                  </a:cubicBezTo>
                  <a:cubicBezTo>
                    <a:pt x="586826" y="687828"/>
                    <a:pt x="594552" y="686956"/>
                    <a:pt x="598913" y="684836"/>
                  </a:cubicBezTo>
                  <a:cubicBezTo>
                    <a:pt x="603699" y="683282"/>
                    <a:pt x="608485" y="681730"/>
                    <a:pt x="613271" y="680177"/>
                  </a:cubicBezTo>
                  <a:cubicBezTo>
                    <a:pt x="612840" y="678138"/>
                    <a:pt x="598241" y="680864"/>
                    <a:pt x="595734" y="681141"/>
                  </a:cubicBezTo>
                  <a:cubicBezTo>
                    <a:pt x="593500" y="681604"/>
                    <a:pt x="575682" y="686164"/>
                    <a:pt x="573086" y="686711"/>
                  </a:cubicBezTo>
                  <a:cubicBezTo>
                    <a:pt x="569579" y="690221"/>
                    <a:pt x="562338" y="687262"/>
                    <a:pt x="557983" y="690623"/>
                  </a:cubicBezTo>
                  <a:cubicBezTo>
                    <a:pt x="553419" y="690627"/>
                    <a:pt x="532410" y="697711"/>
                    <a:pt x="529670" y="699623"/>
                  </a:cubicBezTo>
                  <a:cubicBezTo>
                    <a:pt x="522515" y="704619"/>
                    <a:pt x="503485" y="700726"/>
                    <a:pt x="494383" y="702210"/>
                  </a:cubicBezTo>
                  <a:cubicBezTo>
                    <a:pt x="490321" y="702873"/>
                    <a:pt x="463709" y="701330"/>
                    <a:pt x="459344" y="700530"/>
                  </a:cubicBezTo>
                  <a:cubicBezTo>
                    <a:pt x="454668" y="699675"/>
                    <a:pt x="445578" y="699717"/>
                    <a:pt x="442298" y="698643"/>
                  </a:cubicBezTo>
                  <a:cubicBezTo>
                    <a:pt x="438242" y="697315"/>
                    <a:pt x="431407" y="694643"/>
                    <a:pt x="428069" y="693842"/>
                  </a:cubicBezTo>
                  <a:cubicBezTo>
                    <a:pt x="428350" y="680351"/>
                    <a:pt x="477221" y="669395"/>
                    <a:pt x="478656" y="665714"/>
                  </a:cubicBezTo>
                  <a:cubicBezTo>
                    <a:pt x="483387" y="665710"/>
                    <a:pt x="498005" y="660347"/>
                    <a:pt x="503755" y="658856"/>
                  </a:cubicBezTo>
                  <a:cubicBezTo>
                    <a:pt x="515406" y="655831"/>
                    <a:pt x="526140" y="652877"/>
                    <a:pt x="536897" y="650957"/>
                  </a:cubicBezTo>
                  <a:cubicBezTo>
                    <a:pt x="537621" y="650398"/>
                    <a:pt x="538346" y="649839"/>
                    <a:pt x="539071" y="649282"/>
                  </a:cubicBezTo>
                  <a:cubicBezTo>
                    <a:pt x="546282" y="649277"/>
                    <a:pt x="550450" y="647976"/>
                    <a:pt x="556906" y="646626"/>
                  </a:cubicBezTo>
                  <a:cubicBezTo>
                    <a:pt x="559748" y="646033"/>
                    <a:pt x="572973" y="643015"/>
                    <a:pt x="574567" y="643013"/>
                  </a:cubicBezTo>
                  <a:cubicBezTo>
                    <a:pt x="585977" y="643004"/>
                    <a:pt x="596416" y="638420"/>
                    <a:pt x="609288" y="638285"/>
                  </a:cubicBezTo>
                  <a:cubicBezTo>
                    <a:pt x="616419" y="638207"/>
                    <a:pt x="632301" y="637772"/>
                    <a:pt x="634231" y="632824"/>
                  </a:cubicBezTo>
                  <a:cubicBezTo>
                    <a:pt x="638620" y="632821"/>
                    <a:pt x="656378" y="627207"/>
                    <a:pt x="661391" y="625753"/>
                  </a:cubicBezTo>
                  <a:cubicBezTo>
                    <a:pt x="665027" y="624701"/>
                    <a:pt x="687055" y="621080"/>
                    <a:pt x="690872" y="621078"/>
                  </a:cubicBezTo>
                  <a:cubicBezTo>
                    <a:pt x="694401" y="620979"/>
                    <a:pt x="697932" y="620882"/>
                    <a:pt x="701462" y="620785"/>
                  </a:cubicBezTo>
                  <a:cubicBezTo>
                    <a:pt x="710018" y="621393"/>
                    <a:pt x="718573" y="622001"/>
                    <a:pt x="727128" y="622610"/>
                  </a:cubicBezTo>
                  <a:cubicBezTo>
                    <a:pt x="727128" y="623390"/>
                    <a:pt x="727129" y="624169"/>
                    <a:pt x="727130" y="624951"/>
                  </a:cubicBezTo>
                  <a:cubicBezTo>
                    <a:pt x="727132" y="628616"/>
                    <a:pt x="712263" y="632282"/>
                    <a:pt x="711275" y="635107"/>
                  </a:cubicBezTo>
                  <a:cubicBezTo>
                    <a:pt x="701227" y="635115"/>
                    <a:pt x="694774" y="641362"/>
                    <a:pt x="687109" y="641368"/>
                  </a:cubicBezTo>
                  <a:cubicBezTo>
                    <a:pt x="686101" y="641368"/>
                    <a:pt x="685094" y="641369"/>
                    <a:pt x="684088" y="641370"/>
                  </a:cubicBezTo>
                  <a:cubicBezTo>
                    <a:pt x="681850" y="647108"/>
                    <a:pt x="665196" y="641346"/>
                    <a:pt x="664459" y="648852"/>
                  </a:cubicBezTo>
                  <a:cubicBezTo>
                    <a:pt x="672797" y="648733"/>
                    <a:pt x="681134" y="648618"/>
                    <a:pt x="689470" y="648502"/>
                  </a:cubicBezTo>
                  <a:cubicBezTo>
                    <a:pt x="690234" y="648118"/>
                    <a:pt x="690998" y="647736"/>
                    <a:pt x="691762" y="647352"/>
                  </a:cubicBezTo>
                  <a:cubicBezTo>
                    <a:pt x="699778" y="645609"/>
                    <a:pt x="707795" y="643867"/>
                    <a:pt x="715813" y="642125"/>
                  </a:cubicBezTo>
                  <a:cubicBezTo>
                    <a:pt x="725631" y="635322"/>
                    <a:pt x="752817" y="632841"/>
                    <a:pt x="752805" y="615566"/>
                  </a:cubicBezTo>
                  <a:cubicBezTo>
                    <a:pt x="752803" y="613968"/>
                    <a:pt x="751515" y="612107"/>
                    <a:pt x="751289" y="609326"/>
                  </a:cubicBezTo>
                  <a:cubicBezTo>
                    <a:pt x="747470" y="609000"/>
                    <a:pt x="746003" y="606989"/>
                    <a:pt x="744489" y="606990"/>
                  </a:cubicBezTo>
                  <a:cubicBezTo>
                    <a:pt x="741972" y="606992"/>
                    <a:pt x="739454" y="606994"/>
                    <a:pt x="736936" y="606996"/>
                  </a:cubicBezTo>
                  <a:cubicBezTo>
                    <a:pt x="733745" y="606999"/>
                    <a:pt x="725122" y="610835"/>
                    <a:pt x="721854" y="611711"/>
                  </a:cubicBezTo>
                  <a:cubicBezTo>
                    <a:pt x="717566" y="612860"/>
                    <a:pt x="708524" y="613259"/>
                    <a:pt x="702951" y="613263"/>
                  </a:cubicBezTo>
                  <a:cubicBezTo>
                    <a:pt x="702196" y="613264"/>
                    <a:pt x="701440" y="613264"/>
                    <a:pt x="700685" y="613265"/>
                  </a:cubicBezTo>
                  <a:cubicBezTo>
                    <a:pt x="700685" y="613786"/>
                    <a:pt x="700686" y="614305"/>
                    <a:pt x="700686" y="614826"/>
                  </a:cubicBezTo>
                  <a:cubicBezTo>
                    <a:pt x="691581" y="614833"/>
                    <a:pt x="679811" y="616136"/>
                    <a:pt x="671174" y="617131"/>
                  </a:cubicBezTo>
                  <a:cubicBezTo>
                    <a:pt x="664839" y="617862"/>
                    <a:pt x="662997" y="617745"/>
                    <a:pt x="657333" y="619229"/>
                  </a:cubicBezTo>
                  <a:cubicBezTo>
                    <a:pt x="654958" y="619850"/>
                    <a:pt x="644973" y="622671"/>
                    <a:pt x="644042" y="622672"/>
                  </a:cubicBezTo>
                  <a:cubicBezTo>
                    <a:pt x="643285" y="622673"/>
                    <a:pt x="642531" y="622673"/>
                    <a:pt x="641776" y="622674"/>
                  </a:cubicBezTo>
                  <a:cubicBezTo>
                    <a:pt x="641776" y="623194"/>
                    <a:pt x="641776" y="623714"/>
                    <a:pt x="641777" y="624234"/>
                  </a:cubicBezTo>
                  <a:cubicBezTo>
                    <a:pt x="640770" y="624235"/>
                    <a:pt x="639762" y="624235"/>
                    <a:pt x="638755" y="624236"/>
                  </a:cubicBezTo>
                  <a:cubicBezTo>
                    <a:pt x="638511" y="624236"/>
                    <a:pt x="629216" y="628995"/>
                    <a:pt x="627441" y="629719"/>
                  </a:cubicBezTo>
                  <a:cubicBezTo>
                    <a:pt x="621798" y="632019"/>
                    <a:pt x="617417" y="630478"/>
                    <a:pt x="612158" y="631888"/>
                  </a:cubicBezTo>
                  <a:cubicBezTo>
                    <a:pt x="606056" y="633522"/>
                    <a:pt x="588282" y="634418"/>
                    <a:pt x="580511" y="634311"/>
                  </a:cubicBezTo>
                  <a:cubicBezTo>
                    <a:pt x="579786" y="634870"/>
                    <a:pt x="579061" y="635428"/>
                    <a:pt x="578336" y="635986"/>
                  </a:cubicBezTo>
                  <a:cubicBezTo>
                    <a:pt x="557945" y="636002"/>
                    <a:pt x="491401" y="647223"/>
                    <a:pt x="470342" y="661819"/>
                  </a:cubicBezTo>
                  <a:cubicBezTo>
                    <a:pt x="464433" y="661824"/>
                    <a:pt x="431640" y="677054"/>
                    <a:pt x="424501" y="680028"/>
                  </a:cubicBezTo>
                  <a:cubicBezTo>
                    <a:pt x="418831" y="682392"/>
                    <a:pt x="411595" y="690332"/>
                    <a:pt x="406410" y="694114"/>
                  </a:cubicBezTo>
                  <a:cubicBezTo>
                    <a:pt x="397006" y="700976"/>
                    <a:pt x="392779" y="695430"/>
                    <a:pt x="380481" y="695439"/>
                  </a:cubicBezTo>
                  <a:cubicBezTo>
                    <a:pt x="377858" y="693627"/>
                    <a:pt x="364547" y="689521"/>
                    <a:pt x="359812" y="687152"/>
                  </a:cubicBezTo>
                  <a:cubicBezTo>
                    <a:pt x="354775" y="684629"/>
                    <a:pt x="346238" y="678486"/>
                    <a:pt x="342511" y="674596"/>
                  </a:cubicBezTo>
                  <a:cubicBezTo>
                    <a:pt x="334389" y="666121"/>
                    <a:pt x="323044" y="649958"/>
                    <a:pt x="323033" y="633840"/>
                  </a:cubicBezTo>
                  <a:cubicBezTo>
                    <a:pt x="323031" y="630312"/>
                    <a:pt x="321312" y="612773"/>
                    <a:pt x="324529" y="612771"/>
                  </a:cubicBezTo>
                  <a:cubicBezTo>
                    <a:pt x="324523" y="602804"/>
                    <a:pt x="328542" y="600265"/>
                    <a:pt x="329051" y="598721"/>
                  </a:cubicBezTo>
                  <a:cubicBezTo>
                    <a:pt x="330867" y="596760"/>
                    <a:pt x="329498" y="598123"/>
                    <a:pt x="331315" y="595598"/>
                  </a:cubicBezTo>
                  <a:cubicBezTo>
                    <a:pt x="332547" y="589249"/>
                    <a:pt x="354254" y="565548"/>
                    <a:pt x="359379" y="561389"/>
                  </a:cubicBezTo>
                  <a:cubicBezTo>
                    <a:pt x="365282" y="556602"/>
                    <a:pt x="370477" y="551914"/>
                    <a:pt x="377169" y="547772"/>
                  </a:cubicBezTo>
                  <a:cubicBezTo>
                    <a:pt x="378313" y="547065"/>
                    <a:pt x="398497" y="535257"/>
                    <a:pt x="398501" y="542488"/>
                  </a:cubicBezTo>
                  <a:cubicBezTo>
                    <a:pt x="398502" y="543268"/>
                    <a:pt x="398502" y="544048"/>
                    <a:pt x="398503" y="544828"/>
                  </a:cubicBezTo>
                  <a:cubicBezTo>
                    <a:pt x="398507" y="549881"/>
                    <a:pt x="396243" y="552897"/>
                    <a:pt x="396244" y="554193"/>
                  </a:cubicBezTo>
                  <a:cubicBezTo>
                    <a:pt x="396250" y="556512"/>
                    <a:pt x="396255" y="558829"/>
                    <a:pt x="396261" y="561148"/>
                  </a:cubicBezTo>
                  <a:cubicBezTo>
                    <a:pt x="398019" y="561430"/>
                    <a:pt x="399779" y="561711"/>
                    <a:pt x="401537" y="561993"/>
                  </a:cubicBezTo>
                  <a:cubicBezTo>
                    <a:pt x="402005" y="556117"/>
                    <a:pt x="421152" y="539625"/>
                    <a:pt x="426140" y="535132"/>
                  </a:cubicBezTo>
                  <a:cubicBezTo>
                    <a:pt x="429825" y="531810"/>
                    <a:pt x="434736" y="528794"/>
                    <a:pt x="437703" y="526005"/>
                  </a:cubicBezTo>
                  <a:cubicBezTo>
                    <a:pt x="439365" y="524444"/>
                    <a:pt x="448167" y="518287"/>
                    <a:pt x="449935" y="517571"/>
                  </a:cubicBezTo>
                  <a:cubicBezTo>
                    <a:pt x="451471" y="516951"/>
                    <a:pt x="463168" y="511271"/>
                    <a:pt x="463606" y="510621"/>
                  </a:cubicBezTo>
                  <a:cubicBezTo>
                    <a:pt x="464736" y="508942"/>
                    <a:pt x="465003" y="506383"/>
                    <a:pt x="466997" y="503980"/>
                  </a:cubicBezTo>
                  <a:cubicBezTo>
                    <a:pt x="468496" y="502172"/>
                    <a:pt x="470617" y="500645"/>
                    <a:pt x="472498" y="499519"/>
                  </a:cubicBezTo>
                  <a:cubicBezTo>
                    <a:pt x="476285" y="497253"/>
                    <a:pt x="482794" y="495707"/>
                    <a:pt x="488746" y="495337"/>
                  </a:cubicBezTo>
                  <a:cubicBezTo>
                    <a:pt x="499270" y="494686"/>
                    <a:pt x="514031" y="497924"/>
                    <a:pt x="526213" y="497800"/>
                  </a:cubicBezTo>
                  <a:cubicBezTo>
                    <a:pt x="526939" y="498332"/>
                    <a:pt x="527668" y="498865"/>
                    <a:pt x="528397" y="499397"/>
                  </a:cubicBezTo>
                  <a:cubicBezTo>
                    <a:pt x="531415" y="499680"/>
                    <a:pt x="534434" y="499964"/>
                    <a:pt x="537453" y="500247"/>
                  </a:cubicBezTo>
                  <a:cubicBezTo>
                    <a:pt x="544004" y="500302"/>
                    <a:pt x="550557" y="500358"/>
                    <a:pt x="557109" y="500413"/>
                  </a:cubicBezTo>
                  <a:cubicBezTo>
                    <a:pt x="560880" y="500091"/>
                    <a:pt x="564651" y="499766"/>
                    <a:pt x="568422" y="499442"/>
                  </a:cubicBezTo>
                  <a:cubicBezTo>
                    <a:pt x="569194" y="497460"/>
                    <a:pt x="576931" y="494327"/>
                    <a:pt x="578928" y="492347"/>
                  </a:cubicBezTo>
                  <a:cubicBezTo>
                    <a:pt x="582494" y="488811"/>
                    <a:pt x="584717" y="487059"/>
                    <a:pt x="589807" y="484856"/>
                  </a:cubicBezTo>
                  <a:cubicBezTo>
                    <a:pt x="595069" y="482581"/>
                    <a:pt x="594834" y="481011"/>
                    <a:pt x="602256" y="478985"/>
                  </a:cubicBezTo>
                  <a:cubicBezTo>
                    <a:pt x="605009" y="478234"/>
                    <a:pt x="614159" y="476414"/>
                    <a:pt x="615234" y="473659"/>
                  </a:cubicBezTo>
                  <a:cubicBezTo>
                    <a:pt x="620750" y="473654"/>
                    <a:pt x="620769" y="472093"/>
                    <a:pt x="625052" y="472089"/>
                  </a:cubicBezTo>
                  <a:cubicBezTo>
                    <a:pt x="632354" y="472084"/>
                    <a:pt x="639654" y="472079"/>
                    <a:pt x="646956" y="472073"/>
                  </a:cubicBezTo>
                  <a:cubicBezTo>
                    <a:pt x="651670" y="472069"/>
                    <a:pt x="654813" y="474451"/>
                    <a:pt x="662061" y="474406"/>
                  </a:cubicBezTo>
                  <a:cubicBezTo>
                    <a:pt x="668109" y="474370"/>
                    <a:pt x="673022" y="474496"/>
                    <a:pt x="678519" y="475339"/>
                  </a:cubicBezTo>
                  <a:cubicBezTo>
                    <a:pt x="683601" y="476118"/>
                    <a:pt x="688907" y="477557"/>
                    <a:pt x="693113" y="478202"/>
                  </a:cubicBezTo>
                  <a:cubicBezTo>
                    <a:pt x="700784" y="479376"/>
                    <a:pt x="700066" y="482824"/>
                    <a:pt x="705880" y="482953"/>
                  </a:cubicBezTo>
                  <a:cubicBezTo>
                    <a:pt x="706879" y="484901"/>
                    <a:pt x="716396" y="491485"/>
                    <a:pt x="718810" y="493784"/>
                  </a:cubicBezTo>
                  <a:cubicBezTo>
                    <a:pt x="723070" y="497842"/>
                    <a:pt x="728516" y="500075"/>
                    <a:pt x="733540" y="503531"/>
                  </a:cubicBezTo>
                  <a:cubicBezTo>
                    <a:pt x="741480" y="508997"/>
                    <a:pt x="754623" y="518617"/>
                    <a:pt x="759992" y="526142"/>
                  </a:cubicBezTo>
                  <a:cubicBezTo>
                    <a:pt x="761998" y="528952"/>
                    <a:pt x="763007" y="529579"/>
                    <a:pt x="765178" y="532489"/>
                  </a:cubicBezTo>
                  <a:cubicBezTo>
                    <a:pt x="766694" y="534522"/>
                    <a:pt x="769071" y="538345"/>
                    <a:pt x="770300" y="539684"/>
                  </a:cubicBezTo>
                  <a:cubicBezTo>
                    <a:pt x="774184" y="543912"/>
                    <a:pt x="775702" y="551695"/>
                    <a:pt x="778577" y="556110"/>
                  </a:cubicBezTo>
                  <a:cubicBezTo>
                    <a:pt x="783179" y="566684"/>
                    <a:pt x="793569" y="583096"/>
                    <a:pt x="793577" y="594469"/>
                  </a:cubicBezTo>
                  <a:cubicBezTo>
                    <a:pt x="793580" y="600072"/>
                    <a:pt x="797612" y="604871"/>
                    <a:pt x="799631" y="610071"/>
                  </a:cubicBezTo>
                  <a:cubicBezTo>
                    <a:pt x="801144" y="615273"/>
                    <a:pt x="802659" y="620474"/>
                    <a:pt x="804173" y="625675"/>
                  </a:cubicBezTo>
                  <a:cubicBezTo>
                    <a:pt x="804930" y="628535"/>
                    <a:pt x="805688" y="631396"/>
                    <a:pt x="806447" y="634256"/>
                  </a:cubicBezTo>
                  <a:cubicBezTo>
                    <a:pt x="806471" y="636074"/>
                    <a:pt x="806494" y="637892"/>
                    <a:pt x="806519" y="639709"/>
                  </a:cubicBezTo>
                  <a:cubicBezTo>
                    <a:pt x="808524" y="659480"/>
                    <a:pt x="810529" y="679247"/>
                    <a:pt x="812534" y="699016"/>
                  </a:cubicBezTo>
                  <a:cubicBezTo>
                    <a:pt x="813038" y="699016"/>
                    <a:pt x="813542" y="699016"/>
                    <a:pt x="814045" y="699015"/>
                  </a:cubicBezTo>
                  <a:cubicBezTo>
                    <a:pt x="814046" y="700575"/>
                    <a:pt x="814048" y="702137"/>
                    <a:pt x="814049" y="703697"/>
                  </a:cubicBezTo>
                  <a:cubicBezTo>
                    <a:pt x="814059" y="718663"/>
                    <a:pt x="818494" y="749634"/>
                    <a:pt x="820728" y="764723"/>
                  </a:cubicBezTo>
                  <a:cubicBezTo>
                    <a:pt x="822259" y="775070"/>
                    <a:pt x="823796" y="785150"/>
                    <a:pt x="824664" y="795009"/>
                  </a:cubicBezTo>
                  <a:cubicBezTo>
                    <a:pt x="825449" y="803911"/>
                    <a:pt x="829234" y="816787"/>
                    <a:pt x="829240" y="824634"/>
                  </a:cubicBezTo>
                  <a:cubicBezTo>
                    <a:pt x="829252" y="841694"/>
                    <a:pt x="827926" y="855108"/>
                    <a:pt x="825499" y="873015"/>
                  </a:cubicBezTo>
                  <a:cubicBezTo>
                    <a:pt x="825500" y="874314"/>
                    <a:pt x="825501" y="875616"/>
                    <a:pt x="825502" y="876916"/>
                  </a:cubicBezTo>
                  <a:cubicBezTo>
                    <a:pt x="823928" y="877573"/>
                    <a:pt x="818633" y="892406"/>
                    <a:pt x="817432" y="895103"/>
                  </a:cubicBezTo>
                  <a:cubicBezTo>
                    <a:pt x="814263" y="902218"/>
                    <a:pt x="811128" y="906187"/>
                    <a:pt x="807398" y="912043"/>
                  </a:cubicBezTo>
                  <a:cubicBezTo>
                    <a:pt x="800743" y="922491"/>
                    <a:pt x="790489" y="931588"/>
                    <a:pt x="780361" y="938741"/>
                  </a:cubicBezTo>
                  <a:cubicBezTo>
                    <a:pt x="777599" y="940684"/>
                    <a:pt x="766809" y="948380"/>
                    <a:pt x="764060" y="949209"/>
                  </a:cubicBezTo>
                  <a:cubicBezTo>
                    <a:pt x="759196" y="950676"/>
                    <a:pt x="758958" y="950781"/>
                    <a:pt x="755033" y="953152"/>
                  </a:cubicBezTo>
                  <a:cubicBezTo>
                    <a:pt x="751786" y="955191"/>
                    <a:pt x="747632" y="955638"/>
                    <a:pt x="744538" y="956924"/>
                  </a:cubicBezTo>
                  <a:cubicBezTo>
                    <a:pt x="736630" y="960229"/>
                    <a:pt x="711953" y="966716"/>
                    <a:pt x="701376" y="966964"/>
                  </a:cubicBezTo>
                  <a:cubicBezTo>
                    <a:pt x="700534" y="964801"/>
                    <a:pt x="692461" y="962573"/>
                    <a:pt x="690213" y="960544"/>
                  </a:cubicBezTo>
                  <a:cubicBezTo>
                    <a:pt x="686722" y="957401"/>
                    <a:pt x="683583" y="956000"/>
                    <a:pt x="677214" y="956029"/>
                  </a:cubicBezTo>
                  <a:cubicBezTo>
                    <a:pt x="663947" y="956105"/>
                    <a:pt x="655453" y="953695"/>
                    <a:pt x="643972" y="953695"/>
                  </a:cubicBezTo>
                  <a:lnTo>
                    <a:pt x="633397" y="953695"/>
                  </a:lnTo>
                  <a:cubicBezTo>
                    <a:pt x="631357" y="953695"/>
                    <a:pt x="631314" y="954076"/>
                    <a:pt x="629621" y="954476"/>
                  </a:cubicBezTo>
                  <a:lnTo>
                    <a:pt x="629621" y="957591"/>
                  </a:lnTo>
                  <a:cubicBezTo>
                    <a:pt x="629621" y="959801"/>
                    <a:pt x="632027" y="961077"/>
                    <a:pt x="633347" y="962239"/>
                  </a:cubicBezTo>
                  <a:cubicBezTo>
                    <a:pt x="638752" y="962906"/>
                    <a:pt x="645915" y="966726"/>
                    <a:pt x="647159" y="971545"/>
                  </a:cubicBezTo>
                  <a:cubicBezTo>
                    <a:pt x="647021" y="971240"/>
                    <a:pt x="646883" y="970955"/>
                    <a:pt x="646746" y="970669"/>
                  </a:cubicBezTo>
                  <a:cubicBezTo>
                    <a:pt x="640126" y="974050"/>
                    <a:pt x="633508" y="977451"/>
                    <a:pt x="626889" y="980832"/>
                  </a:cubicBezTo>
                  <a:close/>
                  <a:moveTo>
                    <a:pt x="370115" y="135774"/>
                  </a:moveTo>
                  <a:cubicBezTo>
                    <a:pt x="370115" y="139662"/>
                    <a:pt x="398039" y="225878"/>
                    <a:pt x="400108" y="229430"/>
                  </a:cubicBezTo>
                  <a:cubicBezTo>
                    <a:pt x="400433" y="233324"/>
                    <a:pt x="400759" y="237220"/>
                    <a:pt x="401084" y="241114"/>
                  </a:cubicBezTo>
                  <a:cubicBezTo>
                    <a:pt x="413038" y="249384"/>
                    <a:pt x="421138" y="273762"/>
                    <a:pt x="425711" y="290582"/>
                  </a:cubicBezTo>
                  <a:cubicBezTo>
                    <a:pt x="428005" y="299026"/>
                    <a:pt x="444138" y="343149"/>
                    <a:pt x="444138" y="346455"/>
                  </a:cubicBezTo>
                  <a:lnTo>
                    <a:pt x="444138" y="351916"/>
                  </a:lnTo>
                  <a:cubicBezTo>
                    <a:pt x="444138" y="360323"/>
                    <a:pt x="414680" y="355126"/>
                    <a:pt x="414680" y="362060"/>
                  </a:cubicBezTo>
                  <a:lnTo>
                    <a:pt x="414680" y="364402"/>
                  </a:lnTo>
                  <a:cubicBezTo>
                    <a:pt x="417873" y="365171"/>
                    <a:pt x="421105" y="365563"/>
                    <a:pt x="421425" y="368739"/>
                  </a:cubicBezTo>
                  <a:cubicBezTo>
                    <a:pt x="417667" y="369375"/>
                    <a:pt x="413907" y="370008"/>
                    <a:pt x="410148" y="370643"/>
                  </a:cubicBezTo>
                  <a:lnTo>
                    <a:pt x="410148" y="374545"/>
                  </a:lnTo>
                  <a:cubicBezTo>
                    <a:pt x="413252" y="374812"/>
                    <a:pt x="411835" y="375325"/>
                    <a:pt x="414680" y="375325"/>
                  </a:cubicBezTo>
                  <a:cubicBezTo>
                    <a:pt x="426690" y="375325"/>
                    <a:pt x="431697" y="373812"/>
                    <a:pt x="439541" y="380855"/>
                  </a:cubicBezTo>
                  <a:cubicBezTo>
                    <a:pt x="442740" y="383728"/>
                    <a:pt x="444827" y="385278"/>
                    <a:pt x="447718" y="388793"/>
                  </a:cubicBezTo>
                  <a:cubicBezTo>
                    <a:pt x="450395" y="392048"/>
                    <a:pt x="451891" y="397305"/>
                    <a:pt x="453957" y="398735"/>
                  </a:cubicBezTo>
                  <a:cubicBezTo>
                    <a:pt x="453957" y="403327"/>
                    <a:pt x="458110" y="414843"/>
                    <a:pt x="458489" y="422144"/>
                  </a:cubicBezTo>
                  <a:cubicBezTo>
                    <a:pt x="459019" y="432364"/>
                    <a:pt x="460677" y="436296"/>
                    <a:pt x="458798" y="447433"/>
                  </a:cubicBezTo>
                  <a:cubicBezTo>
                    <a:pt x="457054" y="457778"/>
                    <a:pt x="456894" y="461813"/>
                    <a:pt x="453332" y="469876"/>
                  </a:cubicBezTo>
                  <a:cubicBezTo>
                    <a:pt x="452181" y="472482"/>
                    <a:pt x="450137" y="477031"/>
                    <a:pt x="448495" y="478925"/>
                  </a:cubicBezTo>
                  <a:cubicBezTo>
                    <a:pt x="446451" y="481278"/>
                    <a:pt x="441181" y="483007"/>
                    <a:pt x="440362" y="485347"/>
                  </a:cubicBezTo>
                  <a:lnTo>
                    <a:pt x="432052" y="485347"/>
                  </a:lnTo>
                  <a:cubicBezTo>
                    <a:pt x="424766" y="485347"/>
                    <a:pt x="413063" y="476940"/>
                    <a:pt x="408027" y="473491"/>
                  </a:cubicBezTo>
                  <a:cubicBezTo>
                    <a:pt x="404257" y="470912"/>
                    <a:pt x="401770" y="467789"/>
                    <a:pt x="398618" y="464486"/>
                  </a:cubicBezTo>
                  <a:cubicBezTo>
                    <a:pt x="387350" y="452678"/>
                    <a:pt x="371627" y="420213"/>
                    <a:pt x="371627" y="406537"/>
                  </a:cubicBezTo>
                  <a:cubicBezTo>
                    <a:pt x="371627" y="404698"/>
                    <a:pt x="379131" y="396572"/>
                    <a:pt x="380874" y="395025"/>
                  </a:cubicBezTo>
                  <a:cubicBezTo>
                    <a:pt x="384011" y="392236"/>
                    <a:pt x="391156" y="389751"/>
                    <a:pt x="391264" y="384690"/>
                  </a:cubicBezTo>
                  <a:cubicBezTo>
                    <a:pt x="390379" y="384446"/>
                    <a:pt x="389206" y="383910"/>
                    <a:pt x="388999" y="383910"/>
                  </a:cubicBezTo>
                  <a:cubicBezTo>
                    <a:pt x="380812" y="383910"/>
                    <a:pt x="375251" y="392492"/>
                    <a:pt x="372382" y="392492"/>
                  </a:cubicBezTo>
                  <a:cubicBezTo>
                    <a:pt x="361924" y="392492"/>
                    <a:pt x="353465" y="376524"/>
                    <a:pt x="348814" y="369240"/>
                  </a:cubicBezTo>
                  <a:cubicBezTo>
                    <a:pt x="345091" y="363409"/>
                    <a:pt x="334615" y="343887"/>
                    <a:pt x="333904" y="335733"/>
                  </a:cubicBezTo>
                  <a:cubicBezTo>
                    <a:pt x="330658" y="323502"/>
                    <a:pt x="327411" y="311269"/>
                    <a:pt x="324164" y="299038"/>
                  </a:cubicBezTo>
                  <a:cubicBezTo>
                    <a:pt x="323116" y="294816"/>
                    <a:pt x="322068" y="290592"/>
                    <a:pt x="321020" y="286371"/>
                  </a:cubicBezTo>
                  <a:cubicBezTo>
                    <a:pt x="325609" y="279293"/>
                    <a:pt x="342361" y="274286"/>
                    <a:pt x="351249" y="270781"/>
                  </a:cubicBezTo>
                  <a:cubicBezTo>
                    <a:pt x="356774" y="268603"/>
                    <a:pt x="361452" y="266315"/>
                    <a:pt x="368279" y="264965"/>
                  </a:cubicBezTo>
                  <a:cubicBezTo>
                    <a:pt x="373756" y="263884"/>
                    <a:pt x="383713" y="262457"/>
                    <a:pt x="383713" y="256720"/>
                  </a:cubicBezTo>
                  <a:cubicBezTo>
                    <a:pt x="383713" y="249904"/>
                    <a:pt x="377239" y="251258"/>
                    <a:pt x="373138" y="251258"/>
                  </a:cubicBezTo>
                  <a:lnTo>
                    <a:pt x="367851" y="251258"/>
                  </a:lnTo>
                  <a:cubicBezTo>
                    <a:pt x="365786" y="243269"/>
                    <a:pt x="346599" y="246577"/>
                    <a:pt x="337638" y="246577"/>
                  </a:cubicBezTo>
                  <a:cubicBezTo>
                    <a:pt x="336526" y="249421"/>
                    <a:pt x="327812" y="251768"/>
                    <a:pt x="324513" y="252526"/>
                  </a:cubicBezTo>
                  <a:cubicBezTo>
                    <a:pt x="318477" y="253914"/>
                    <a:pt x="314914" y="256720"/>
                    <a:pt x="309690" y="256720"/>
                  </a:cubicBezTo>
                  <a:cubicBezTo>
                    <a:pt x="308155" y="256720"/>
                    <a:pt x="305078" y="252248"/>
                    <a:pt x="303648" y="251258"/>
                  </a:cubicBezTo>
                  <a:cubicBezTo>
                    <a:pt x="303648" y="243318"/>
                    <a:pt x="297525" y="214801"/>
                    <a:pt x="293827" y="212244"/>
                  </a:cubicBezTo>
                  <a:cubicBezTo>
                    <a:pt x="293827" y="206994"/>
                    <a:pt x="277459" y="169403"/>
                    <a:pt x="275098" y="161364"/>
                  </a:cubicBezTo>
                  <a:cubicBezTo>
                    <a:pt x="270905" y="147082"/>
                    <a:pt x="260594" y="122041"/>
                    <a:pt x="260594" y="105343"/>
                  </a:cubicBezTo>
                  <a:cubicBezTo>
                    <a:pt x="260594" y="85879"/>
                    <a:pt x="278677" y="67887"/>
                    <a:pt x="296850" y="67887"/>
                  </a:cubicBezTo>
                  <a:lnTo>
                    <a:pt x="304403" y="67887"/>
                  </a:lnTo>
                  <a:cubicBezTo>
                    <a:pt x="312378" y="67887"/>
                    <a:pt x="324166" y="72567"/>
                    <a:pt x="329336" y="75684"/>
                  </a:cubicBezTo>
                  <a:cubicBezTo>
                    <a:pt x="342656" y="83714"/>
                    <a:pt x="337525" y="81628"/>
                    <a:pt x="346517" y="92269"/>
                  </a:cubicBezTo>
                  <a:cubicBezTo>
                    <a:pt x="348973" y="95176"/>
                    <a:pt x="357410" y="108968"/>
                    <a:pt x="359193" y="112726"/>
                  </a:cubicBezTo>
                  <a:cubicBezTo>
                    <a:pt x="360904" y="116332"/>
                    <a:pt x="368164" y="134960"/>
                    <a:pt x="370116" y="135774"/>
                  </a:cubicBezTo>
                  <a:close/>
                  <a:moveTo>
                    <a:pt x="572540" y="59304"/>
                  </a:moveTo>
                  <a:cubicBezTo>
                    <a:pt x="577228" y="66534"/>
                    <a:pt x="580095" y="121929"/>
                    <a:pt x="579828" y="136917"/>
                  </a:cubicBezTo>
                  <a:cubicBezTo>
                    <a:pt x="578154" y="138356"/>
                    <a:pt x="576481" y="139795"/>
                    <a:pt x="574807" y="141235"/>
                  </a:cubicBezTo>
                  <a:lnTo>
                    <a:pt x="572540" y="141235"/>
                  </a:lnTo>
                  <a:cubicBezTo>
                    <a:pt x="570848" y="141235"/>
                    <a:pt x="570882" y="141853"/>
                    <a:pt x="569515" y="142740"/>
                  </a:cubicBezTo>
                  <a:cubicBezTo>
                    <a:pt x="564984" y="143018"/>
                    <a:pt x="560454" y="143297"/>
                    <a:pt x="555923" y="143576"/>
                  </a:cubicBezTo>
                  <a:cubicBezTo>
                    <a:pt x="555923" y="154590"/>
                    <a:pt x="568870" y="150936"/>
                    <a:pt x="571785" y="163864"/>
                  </a:cubicBezTo>
                  <a:cubicBezTo>
                    <a:pt x="576491" y="164268"/>
                    <a:pt x="588640" y="173620"/>
                    <a:pt x="589945" y="177877"/>
                  </a:cubicBezTo>
                  <a:cubicBezTo>
                    <a:pt x="592758" y="187051"/>
                    <a:pt x="595204" y="192861"/>
                    <a:pt x="595200" y="205220"/>
                  </a:cubicBezTo>
                  <a:cubicBezTo>
                    <a:pt x="595194" y="227653"/>
                    <a:pt x="598438" y="245811"/>
                    <a:pt x="598139" y="268423"/>
                  </a:cubicBezTo>
                  <a:cubicBezTo>
                    <a:pt x="598153" y="276360"/>
                    <a:pt x="602151" y="300483"/>
                    <a:pt x="597675" y="312048"/>
                  </a:cubicBezTo>
                  <a:cubicBezTo>
                    <a:pt x="596183" y="315904"/>
                    <a:pt x="593750" y="318364"/>
                    <a:pt x="589913" y="318364"/>
                  </a:cubicBezTo>
                  <a:lnTo>
                    <a:pt x="586137" y="318364"/>
                  </a:lnTo>
                  <a:lnTo>
                    <a:pt x="586137" y="320705"/>
                  </a:lnTo>
                  <a:cubicBezTo>
                    <a:pt x="586137" y="324522"/>
                    <a:pt x="599189" y="330897"/>
                    <a:pt x="602266" y="337596"/>
                  </a:cubicBezTo>
                  <a:cubicBezTo>
                    <a:pt x="604534" y="342536"/>
                    <a:pt x="608796" y="357764"/>
                    <a:pt x="608796" y="364402"/>
                  </a:cubicBezTo>
                  <a:cubicBezTo>
                    <a:pt x="608983" y="372227"/>
                    <a:pt x="609169" y="380056"/>
                    <a:pt x="609355" y="387883"/>
                  </a:cubicBezTo>
                  <a:cubicBezTo>
                    <a:pt x="608162" y="397741"/>
                    <a:pt x="606968" y="407601"/>
                    <a:pt x="605775" y="417462"/>
                  </a:cubicBezTo>
                  <a:cubicBezTo>
                    <a:pt x="602415" y="422645"/>
                    <a:pt x="600932" y="426624"/>
                    <a:pt x="595553" y="430311"/>
                  </a:cubicBezTo>
                  <a:cubicBezTo>
                    <a:pt x="591968" y="432769"/>
                    <a:pt x="584184" y="436190"/>
                    <a:pt x="578582" y="436190"/>
                  </a:cubicBezTo>
                  <a:lnTo>
                    <a:pt x="573295" y="436190"/>
                  </a:lnTo>
                  <a:cubicBezTo>
                    <a:pt x="549900" y="436190"/>
                    <a:pt x="528731" y="392126"/>
                    <a:pt x="528731" y="366742"/>
                  </a:cubicBezTo>
                  <a:cubicBezTo>
                    <a:pt x="528273" y="366738"/>
                    <a:pt x="527815" y="366733"/>
                    <a:pt x="527356" y="366730"/>
                  </a:cubicBezTo>
                  <a:cubicBezTo>
                    <a:pt x="527058" y="362313"/>
                    <a:pt x="526762" y="357894"/>
                    <a:pt x="526464" y="353476"/>
                  </a:cubicBezTo>
                  <a:lnTo>
                    <a:pt x="526464" y="351135"/>
                  </a:lnTo>
                  <a:cubicBezTo>
                    <a:pt x="526464" y="337754"/>
                    <a:pt x="527408" y="330947"/>
                    <a:pt x="540869" y="329336"/>
                  </a:cubicBezTo>
                  <a:cubicBezTo>
                    <a:pt x="542907" y="329093"/>
                    <a:pt x="551631" y="329814"/>
                    <a:pt x="554360" y="330119"/>
                  </a:cubicBezTo>
                  <a:cubicBezTo>
                    <a:pt x="562143" y="330992"/>
                    <a:pt x="570468" y="333969"/>
                    <a:pt x="579336" y="333969"/>
                  </a:cubicBezTo>
                  <a:cubicBezTo>
                    <a:pt x="580574" y="333969"/>
                    <a:pt x="581603" y="333503"/>
                    <a:pt x="581603" y="332409"/>
                  </a:cubicBezTo>
                  <a:cubicBezTo>
                    <a:pt x="581603" y="326967"/>
                    <a:pt x="570212" y="322012"/>
                    <a:pt x="565588" y="320862"/>
                  </a:cubicBezTo>
                  <a:cubicBezTo>
                    <a:pt x="551838" y="317445"/>
                    <a:pt x="543621" y="314462"/>
                    <a:pt x="529485" y="314462"/>
                  </a:cubicBezTo>
                  <a:cubicBezTo>
                    <a:pt x="528971" y="315778"/>
                    <a:pt x="525515" y="317583"/>
                    <a:pt x="524198" y="317583"/>
                  </a:cubicBezTo>
                  <a:cubicBezTo>
                    <a:pt x="514920" y="317583"/>
                    <a:pt x="522799" y="309000"/>
                    <a:pt x="527975" y="309000"/>
                  </a:cubicBezTo>
                  <a:cubicBezTo>
                    <a:pt x="534778" y="308968"/>
                    <a:pt x="541580" y="308938"/>
                    <a:pt x="548382" y="308906"/>
                  </a:cubicBezTo>
                  <a:cubicBezTo>
                    <a:pt x="554169" y="309718"/>
                    <a:pt x="559955" y="310529"/>
                    <a:pt x="565740" y="311340"/>
                  </a:cubicBezTo>
                  <a:cubicBezTo>
                    <a:pt x="567470" y="311616"/>
                    <a:pt x="567780" y="310774"/>
                    <a:pt x="570272" y="310561"/>
                  </a:cubicBezTo>
                  <a:lnTo>
                    <a:pt x="570272" y="307438"/>
                  </a:lnTo>
                  <a:cubicBezTo>
                    <a:pt x="566048" y="306274"/>
                    <a:pt x="560228" y="298856"/>
                    <a:pt x="551390" y="298856"/>
                  </a:cubicBezTo>
                  <a:cubicBezTo>
                    <a:pt x="538320" y="298856"/>
                    <a:pt x="521176" y="305870"/>
                    <a:pt x="521176" y="290272"/>
                  </a:cubicBezTo>
                  <a:cubicBezTo>
                    <a:pt x="521176" y="288350"/>
                    <a:pt x="512004" y="267076"/>
                    <a:pt x="510894" y="261100"/>
                  </a:cubicBezTo>
                  <a:cubicBezTo>
                    <a:pt x="509068" y="251284"/>
                    <a:pt x="503804" y="237552"/>
                    <a:pt x="503914" y="227754"/>
                  </a:cubicBezTo>
                  <a:cubicBezTo>
                    <a:pt x="503374" y="227006"/>
                    <a:pt x="502834" y="226257"/>
                    <a:pt x="502293" y="225508"/>
                  </a:cubicBezTo>
                  <a:cubicBezTo>
                    <a:pt x="502293" y="213962"/>
                    <a:pt x="499486" y="204771"/>
                    <a:pt x="501963" y="193175"/>
                  </a:cubicBezTo>
                  <a:cubicBezTo>
                    <a:pt x="505679" y="175784"/>
                    <a:pt x="514606" y="175330"/>
                    <a:pt x="515907" y="171819"/>
                  </a:cubicBezTo>
                  <a:cubicBezTo>
                    <a:pt x="518922" y="171506"/>
                    <a:pt x="521938" y="171197"/>
                    <a:pt x="524953" y="170887"/>
                  </a:cubicBezTo>
                  <a:cubicBezTo>
                    <a:pt x="539283" y="169168"/>
                    <a:pt x="558095" y="174788"/>
                    <a:pt x="570914" y="174761"/>
                  </a:cubicBezTo>
                  <a:cubicBezTo>
                    <a:pt x="571205" y="173210"/>
                    <a:pt x="571494" y="171658"/>
                    <a:pt x="571785" y="170106"/>
                  </a:cubicBezTo>
                  <a:cubicBezTo>
                    <a:pt x="563784" y="165734"/>
                    <a:pt x="559713" y="164643"/>
                    <a:pt x="547614" y="164643"/>
                  </a:cubicBezTo>
                  <a:cubicBezTo>
                    <a:pt x="543242" y="164643"/>
                    <a:pt x="521178" y="168208"/>
                    <a:pt x="521178" y="165424"/>
                  </a:cubicBezTo>
                  <a:cubicBezTo>
                    <a:pt x="521178" y="160148"/>
                    <a:pt x="544120" y="158116"/>
                    <a:pt x="549880" y="157622"/>
                  </a:cubicBezTo>
                  <a:lnTo>
                    <a:pt x="549880" y="155281"/>
                  </a:lnTo>
                  <a:cubicBezTo>
                    <a:pt x="549880" y="151465"/>
                    <a:pt x="536974" y="151378"/>
                    <a:pt x="534019" y="151378"/>
                  </a:cubicBezTo>
                  <a:cubicBezTo>
                    <a:pt x="529253" y="151378"/>
                    <a:pt x="524055" y="152640"/>
                    <a:pt x="521175" y="154495"/>
                  </a:cubicBezTo>
                  <a:cubicBezTo>
                    <a:pt x="515751" y="157988"/>
                    <a:pt x="516144" y="157484"/>
                    <a:pt x="509093" y="159181"/>
                  </a:cubicBezTo>
                  <a:cubicBezTo>
                    <a:pt x="506382" y="153887"/>
                    <a:pt x="500286" y="146840"/>
                    <a:pt x="498576" y="140394"/>
                  </a:cubicBezTo>
                  <a:cubicBezTo>
                    <a:pt x="496720" y="133401"/>
                    <a:pt x="493206" y="127184"/>
                    <a:pt x="491256" y="118304"/>
                  </a:cubicBezTo>
                  <a:cubicBezTo>
                    <a:pt x="487892" y="102965"/>
                    <a:pt x="484167" y="83629"/>
                    <a:pt x="484167" y="65545"/>
                  </a:cubicBezTo>
                  <a:lnTo>
                    <a:pt x="484167" y="62424"/>
                  </a:lnTo>
                  <a:cubicBezTo>
                    <a:pt x="484167" y="51958"/>
                    <a:pt x="486099" y="37065"/>
                    <a:pt x="487972" y="28121"/>
                  </a:cubicBezTo>
                  <a:cubicBezTo>
                    <a:pt x="490086" y="18032"/>
                    <a:pt x="503063" y="9116"/>
                    <a:pt x="503805" y="6243"/>
                  </a:cubicBezTo>
                  <a:cubicBezTo>
                    <a:pt x="508729" y="6129"/>
                    <a:pt x="513809" y="0"/>
                    <a:pt x="519668" y="0"/>
                  </a:cubicBezTo>
                  <a:lnTo>
                    <a:pt x="537795" y="0"/>
                  </a:lnTo>
                  <a:cubicBezTo>
                    <a:pt x="540501" y="0"/>
                    <a:pt x="550980" y="5973"/>
                    <a:pt x="553051" y="7649"/>
                  </a:cubicBezTo>
                  <a:cubicBezTo>
                    <a:pt x="556045" y="10071"/>
                    <a:pt x="561150" y="17608"/>
                    <a:pt x="563124" y="21433"/>
                  </a:cubicBezTo>
                  <a:cubicBezTo>
                    <a:pt x="566726" y="28410"/>
                    <a:pt x="572541" y="49202"/>
                    <a:pt x="572541" y="59304"/>
                  </a:cubicBezTo>
                  <a:close/>
                  <a:moveTo>
                    <a:pt x="121608" y="185711"/>
                  </a:moveTo>
                  <a:lnTo>
                    <a:pt x="125384" y="185711"/>
                  </a:lnTo>
                  <a:cubicBezTo>
                    <a:pt x="137724" y="185711"/>
                    <a:pt x="153360" y="196503"/>
                    <a:pt x="160084" y="202923"/>
                  </a:cubicBezTo>
                  <a:cubicBezTo>
                    <a:pt x="163600" y="206283"/>
                    <a:pt x="178787" y="228254"/>
                    <a:pt x="181777" y="233574"/>
                  </a:cubicBezTo>
                  <a:cubicBezTo>
                    <a:pt x="183655" y="236919"/>
                    <a:pt x="189922" y="246758"/>
                    <a:pt x="192299" y="249231"/>
                  </a:cubicBezTo>
                  <a:cubicBezTo>
                    <a:pt x="193833" y="250827"/>
                    <a:pt x="200076" y="263025"/>
                    <a:pt x="201823" y="265925"/>
                  </a:cubicBezTo>
                  <a:cubicBezTo>
                    <a:pt x="205034" y="271253"/>
                    <a:pt x="217534" y="296948"/>
                    <a:pt x="217534" y="303534"/>
                  </a:cubicBezTo>
                  <a:cubicBezTo>
                    <a:pt x="221274" y="306120"/>
                    <a:pt x="232913" y="326401"/>
                    <a:pt x="233396" y="332406"/>
                  </a:cubicBezTo>
                  <a:cubicBezTo>
                    <a:pt x="231574" y="332448"/>
                    <a:pt x="215617" y="336531"/>
                    <a:pt x="213298" y="337393"/>
                  </a:cubicBezTo>
                  <a:cubicBezTo>
                    <a:pt x="213122" y="337458"/>
                    <a:pt x="205126" y="341297"/>
                    <a:pt x="204547" y="341617"/>
                  </a:cubicBezTo>
                  <a:cubicBezTo>
                    <a:pt x="201284" y="343429"/>
                    <a:pt x="198797" y="346774"/>
                    <a:pt x="197140" y="347231"/>
                  </a:cubicBezTo>
                  <a:lnTo>
                    <a:pt x="197140" y="349572"/>
                  </a:lnTo>
                  <a:cubicBezTo>
                    <a:pt x="208536" y="350551"/>
                    <a:pt x="212713" y="344111"/>
                    <a:pt x="221311" y="344111"/>
                  </a:cubicBezTo>
                  <a:cubicBezTo>
                    <a:pt x="219759" y="350994"/>
                    <a:pt x="211491" y="353613"/>
                    <a:pt x="211491" y="358936"/>
                  </a:cubicBezTo>
                  <a:lnTo>
                    <a:pt x="211491" y="361277"/>
                  </a:lnTo>
                  <a:lnTo>
                    <a:pt x="215269" y="361277"/>
                  </a:lnTo>
                  <a:cubicBezTo>
                    <a:pt x="223882" y="361277"/>
                    <a:pt x="236991" y="349572"/>
                    <a:pt x="243972" y="349572"/>
                  </a:cubicBezTo>
                  <a:cubicBezTo>
                    <a:pt x="246829" y="349572"/>
                    <a:pt x="270284" y="386199"/>
                    <a:pt x="273952" y="391170"/>
                  </a:cubicBezTo>
                  <a:cubicBezTo>
                    <a:pt x="278858" y="397822"/>
                    <a:pt x="300009" y="429366"/>
                    <a:pt x="300575" y="436876"/>
                  </a:cubicBezTo>
                  <a:cubicBezTo>
                    <a:pt x="297317" y="438467"/>
                    <a:pt x="294060" y="440057"/>
                    <a:pt x="290802" y="441648"/>
                  </a:cubicBezTo>
                  <a:lnTo>
                    <a:pt x="290802" y="446329"/>
                  </a:lnTo>
                  <a:cubicBezTo>
                    <a:pt x="293440" y="446965"/>
                    <a:pt x="293345" y="447890"/>
                    <a:pt x="296090" y="447890"/>
                  </a:cubicBezTo>
                  <a:lnTo>
                    <a:pt x="298355" y="447890"/>
                  </a:lnTo>
                  <a:cubicBezTo>
                    <a:pt x="310188" y="447890"/>
                    <a:pt x="311693" y="440304"/>
                    <a:pt x="311951" y="455692"/>
                  </a:cubicBezTo>
                  <a:cubicBezTo>
                    <a:pt x="324251" y="456750"/>
                    <a:pt x="340401" y="488468"/>
                    <a:pt x="345954" y="497815"/>
                  </a:cubicBezTo>
                  <a:cubicBezTo>
                    <a:pt x="350461" y="505405"/>
                    <a:pt x="358782" y="517245"/>
                    <a:pt x="358782" y="529040"/>
                  </a:cubicBezTo>
                  <a:lnTo>
                    <a:pt x="358782" y="532163"/>
                  </a:lnTo>
                  <a:cubicBezTo>
                    <a:pt x="358782" y="544563"/>
                    <a:pt x="346540" y="557913"/>
                    <a:pt x="334612" y="557913"/>
                  </a:cubicBezTo>
                  <a:cubicBezTo>
                    <a:pt x="332837" y="557993"/>
                    <a:pt x="331063" y="558074"/>
                    <a:pt x="329288" y="558157"/>
                  </a:cubicBezTo>
                  <a:cubicBezTo>
                    <a:pt x="325020" y="557554"/>
                    <a:pt x="320752" y="556952"/>
                    <a:pt x="316485" y="556351"/>
                  </a:cubicBezTo>
                  <a:cubicBezTo>
                    <a:pt x="315411" y="553605"/>
                    <a:pt x="312746" y="554585"/>
                    <a:pt x="309668" y="552469"/>
                  </a:cubicBezTo>
                  <a:cubicBezTo>
                    <a:pt x="307149" y="550737"/>
                    <a:pt x="305596" y="549617"/>
                    <a:pt x="303168" y="547480"/>
                  </a:cubicBezTo>
                  <a:cubicBezTo>
                    <a:pt x="300793" y="545390"/>
                    <a:pt x="291843" y="538756"/>
                    <a:pt x="291559" y="536063"/>
                  </a:cubicBezTo>
                  <a:cubicBezTo>
                    <a:pt x="287078" y="535679"/>
                    <a:pt x="278927" y="527082"/>
                    <a:pt x="275678" y="524378"/>
                  </a:cubicBezTo>
                  <a:cubicBezTo>
                    <a:pt x="275336" y="524092"/>
                    <a:pt x="270143" y="518133"/>
                    <a:pt x="269191" y="517034"/>
                  </a:cubicBezTo>
                  <a:cubicBezTo>
                    <a:pt x="267599" y="515200"/>
                    <a:pt x="265877" y="509609"/>
                    <a:pt x="265877" y="506413"/>
                  </a:cubicBezTo>
                  <a:lnTo>
                    <a:pt x="265877" y="503292"/>
                  </a:lnTo>
                  <a:cubicBezTo>
                    <a:pt x="265877" y="499794"/>
                    <a:pt x="268035" y="498938"/>
                    <a:pt x="268142" y="493928"/>
                  </a:cubicBezTo>
                  <a:cubicBezTo>
                    <a:pt x="272642" y="492687"/>
                    <a:pt x="272157" y="485453"/>
                    <a:pt x="275577" y="482992"/>
                  </a:cubicBezTo>
                  <a:cubicBezTo>
                    <a:pt x="275869" y="479613"/>
                    <a:pt x="276160" y="476238"/>
                    <a:pt x="276451" y="472861"/>
                  </a:cubicBezTo>
                  <a:cubicBezTo>
                    <a:pt x="278726" y="469352"/>
                    <a:pt x="288536" y="461369"/>
                    <a:pt x="288536" y="458035"/>
                  </a:cubicBezTo>
                  <a:cubicBezTo>
                    <a:pt x="288536" y="456238"/>
                    <a:pt x="288011" y="455695"/>
                    <a:pt x="286270" y="455695"/>
                  </a:cubicBezTo>
                  <a:lnTo>
                    <a:pt x="281738" y="455695"/>
                  </a:lnTo>
                  <a:cubicBezTo>
                    <a:pt x="273194" y="455695"/>
                    <a:pt x="268520" y="464745"/>
                    <a:pt x="261949" y="467244"/>
                  </a:cubicBezTo>
                  <a:cubicBezTo>
                    <a:pt x="253566" y="470433"/>
                    <a:pt x="247168" y="481445"/>
                    <a:pt x="243972" y="481445"/>
                  </a:cubicBezTo>
                  <a:cubicBezTo>
                    <a:pt x="239526" y="481445"/>
                    <a:pt x="229087" y="470893"/>
                    <a:pt x="225832" y="468192"/>
                  </a:cubicBezTo>
                  <a:cubicBezTo>
                    <a:pt x="219915" y="463284"/>
                    <a:pt x="216547" y="456416"/>
                    <a:pt x="211773" y="449942"/>
                  </a:cubicBezTo>
                  <a:cubicBezTo>
                    <a:pt x="207509" y="444160"/>
                    <a:pt x="190344" y="414949"/>
                    <a:pt x="190344" y="407317"/>
                  </a:cubicBezTo>
                  <a:cubicBezTo>
                    <a:pt x="190344" y="405385"/>
                    <a:pt x="200711" y="393544"/>
                    <a:pt x="200918" y="383908"/>
                  </a:cubicBezTo>
                  <a:cubicBezTo>
                    <a:pt x="191940" y="384679"/>
                    <a:pt x="189641" y="398734"/>
                    <a:pt x="185811" y="398734"/>
                  </a:cubicBezTo>
                  <a:cubicBezTo>
                    <a:pt x="184353" y="398734"/>
                    <a:pt x="182790" y="397341"/>
                    <a:pt x="182790" y="396391"/>
                  </a:cubicBezTo>
                  <a:cubicBezTo>
                    <a:pt x="182790" y="385598"/>
                    <a:pt x="196049" y="378575"/>
                    <a:pt x="197896" y="371422"/>
                  </a:cubicBezTo>
                  <a:cubicBezTo>
                    <a:pt x="196975" y="370887"/>
                    <a:pt x="197089" y="370641"/>
                    <a:pt x="195630" y="370641"/>
                  </a:cubicBezTo>
                  <a:cubicBezTo>
                    <a:pt x="192655" y="370641"/>
                    <a:pt x="179099" y="380195"/>
                    <a:pt x="178258" y="382346"/>
                  </a:cubicBezTo>
                  <a:lnTo>
                    <a:pt x="175992" y="382346"/>
                  </a:lnTo>
                  <a:cubicBezTo>
                    <a:pt x="174312" y="382346"/>
                    <a:pt x="172872" y="384687"/>
                    <a:pt x="166929" y="384687"/>
                  </a:cubicBezTo>
                  <a:cubicBezTo>
                    <a:pt x="166458" y="383347"/>
                    <a:pt x="163127" y="380470"/>
                    <a:pt x="161533" y="377775"/>
                  </a:cubicBezTo>
                  <a:cubicBezTo>
                    <a:pt x="159446" y="374249"/>
                    <a:pt x="157864" y="373195"/>
                    <a:pt x="157864" y="368300"/>
                  </a:cubicBezTo>
                  <a:cubicBezTo>
                    <a:pt x="154295" y="362793"/>
                    <a:pt x="153591" y="354394"/>
                    <a:pt x="150945" y="349699"/>
                  </a:cubicBezTo>
                  <a:cubicBezTo>
                    <a:pt x="149729" y="347543"/>
                    <a:pt x="147773" y="342999"/>
                    <a:pt x="146750" y="341546"/>
                  </a:cubicBezTo>
                  <a:cubicBezTo>
                    <a:pt x="144525" y="338392"/>
                    <a:pt x="144809" y="335470"/>
                    <a:pt x="142876" y="332285"/>
                  </a:cubicBezTo>
                  <a:cubicBezTo>
                    <a:pt x="137936" y="324139"/>
                    <a:pt x="132382" y="304309"/>
                    <a:pt x="125735" y="298492"/>
                  </a:cubicBezTo>
                  <a:cubicBezTo>
                    <a:pt x="121108" y="294442"/>
                    <a:pt x="117440" y="297957"/>
                    <a:pt x="110592" y="288386"/>
                  </a:cubicBezTo>
                  <a:cubicBezTo>
                    <a:pt x="107444" y="283984"/>
                    <a:pt x="103675" y="277433"/>
                    <a:pt x="100977" y="272569"/>
                  </a:cubicBezTo>
                  <a:cubicBezTo>
                    <a:pt x="97744" y="266742"/>
                    <a:pt x="95007" y="261946"/>
                    <a:pt x="92273" y="255812"/>
                  </a:cubicBezTo>
                  <a:cubicBezTo>
                    <a:pt x="90248" y="251270"/>
                    <a:pt x="87226" y="239321"/>
                    <a:pt x="85528" y="236402"/>
                  </a:cubicBezTo>
                  <a:cubicBezTo>
                    <a:pt x="84966" y="232249"/>
                    <a:pt x="84404" y="228098"/>
                    <a:pt x="83842" y="223945"/>
                  </a:cubicBezTo>
                  <a:lnTo>
                    <a:pt x="83842" y="223165"/>
                  </a:lnTo>
                  <a:cubicBezTo>
                    <a:pt x="83842" y="213903"/>
                    <a:pt x="87152" y="203082"/>
                    <a:pt x="91569" y="198373"/>
                  </a:cubicBezTo>
                  <a:cubicBezTo>
                    <a:pt x="95897" y="193760"/>
                    <a:pt x="102956" y="185711"/>
                    <a:pt x="111034" y="185711"/>
                  </a:cubicBezTo>
                  <a:lnTo>
                    <a:pt x="113300" y="185711"/>
                  </a:lnTo>
                  <a:lnTo>
                    <a:pt x="113300" y="184151"/>
                  </a:lnTo>
                  <a:lnTo>
                    <a:pt x="121609" y="184151"/>
                  </a:lnTo>
                  <a:lnTo>
                    <a:pt x="121609" y="185711"/>
                  </a:lnTo>
                  <a:close/>
                  <a:moveTo>
                    <a:pt x="114810" y="802150"/>
                  </a:moveTo>
                  <a:cubicBezTo>
                    <a:pt x="118118" y="802227"/>
                    <a:pt x="136893" y="814655"/>
                    <a:pt x="139060" y="816893"/>
                  </a:cubicBezTo>
                  <a:cubicBezTo>
                    <a:pt x="139807" y="817663"/>
                    <a:pt x="141310" y="820550"/>
                    <a:pt x="143322" y="822635"/>
                  </a:cubicBezTo>
                  <a:cubicBezTo>
                    <a:pt x="145135" y="824514"/>
                    <a:pt x="146639" y="825667"/>
                    <a:pt x="148665" y="827258"/>
                  </a:cubicBezTo>
                  <a:cubicBezTo>
                    <a:pt x="164765" y="839898"/>
                    <a:pt x="154726" y="825559"/>
                    <a:pt x="164661" y="825559"/>
                  </a:cubicBezTo>
                  <a:cubicBezTo>
                    <a:pt x="169313" y="825559"/>
                    <a:pt x="174586" y="834095"/>
                    <a:pt x="177052" y="837728"/>
                  </a:cubicBezTo>
                  <a:cubicBezTo>
                    <a:pt x="179010" y="840615"/>
                    <a:pt x="188919" y="846525"/>
                    <a:pt x="193363" y="846629"/>
                  </a:cubicBezTo>
                  <a:cubicBezTo>
                    <a:pt x="193249" y="841308"/>
                    <a:pt x="191854" y="844193"/>
                    <a:pt x="191854" y="841166"/>
                  </a:cubicBezTo>
                  <a:lnTo>
                    <a:pt x="191854" y="839605"/>
                  </a:lnTo>
                  <a:cubicBezTo>
                    <a:pt x="191854" y="838097"/>
                    <a:pt x="193201" y="836484"/>
                    <a:pt x="194119" y="836484"/>
                  </a:cubicBezTo>
                  <a:cubicBezTo>
                    <a:pt x="204516" y="836484"/>
                    <a:pt x="210749" y="859140"/>
                    <a:pt x="215948" y="857810"/>
                  </a:cubicBezTo>
                  <a:cubicBezTo>
                    <a:pt x="226762" y="856153"/>
                    <a:pt x="237574" y="854496"/>
                    <a:pt x="248386" y="852841"/>
                  </a:cubicBezTo>
                  <a:cubicBezTo>
                    <a:pt x="248426" y="853109"/>
                    <a:pt x="248465" y="853381"/>
                    <a:pt x="248503" y="853649"/>
                  </a:cubicBezTo>
                  <a:cubicBezTo>
                    <a:pt x="249033" y="853393"/>
                    <a:pt x="249564" y="853138"/>
                    <a:pt x="250094" y="852881"/>
                  </a:cubicBezTo>
                  <a:cubicBezTo>
                    <a:pt x="262908" y="854436"/>
                    <a:pt x="275721" y="855994"/>
                    <a:pt x="288535" y="857551"/>
                  </a:cubicBezTo>
                  <a:cubicBezTo>
                    <a:pt x="297390" y="863678"/>
                    <a:pt x="312707" y="880505"/>
                    <a:pt x="312707" y="895006"/>
                  </a:cubicBezTo>
                  <a:cubicBezTo>
                    <a:pt x="315363" y="899106"/>
                    <a:pt x="315727" y="903890"/>
                    <a:pt x="315727" y="910610"/>
                  </a:cubicBezTo>
                  <a:cubicBezTo>
                    <a:pt x="315727" y="916681"/>
                    <a:pt x="313461" y="920434"/>
                    <a:pt x="313461" y="926997"/>
                  </a:cubicBezTo>
                  <a:cubicBezTo>
                    <a:pt x="309021" y="930064"/>
                    <a:pt x="312879" y="932016"/>
                    <a:pt x="308797" y="933893"/>
                  </a:cubicBezTo>
                  <a:cubicBezTo>
                    <a:pt x="306852" y="934769"/>
                    <a:pt x="302205" y="937331"/>
                    <a:pt x="300600" y="937341"/>
                  </a:cubicBezTo>
                  <a:cubicBezTo>
                    <a:pt x="297586" y="937017"/>
                    <a:pt x="294572" y="936684"/>
                    <a:pt x="291557" y="936360"/>
                  </a:cubicBezTo>
                  <a:cubicBezTo>
                    <a:pt x="281895" y="929683"/>
                    <a:pt x="270263" y="925425"/>
                    <a:pt x="256358" y="922787"/>
                  </a:cubicBezTo>
                  <a:cubicBezTo>
                    <a:pt x="249749" y="921529"/>
                    <a:pt x="241412" y="920329"/>
                    <a:pt x="235502" y="919367"/>
                  </a:cubicBezTo>
                  <a:cubicBezTo>
                    <a:pt x="231217" y="918662"/>
                    <a:pt x="216879" y="915300"/>
                    <a:pt x="215269" y="915300"/>
                  </a:cubicBezTo>
                  <a:cubicBezTo>
                    <a:pt x="213760" y="915300"/>
                    <a:pt x="210971" y="916062"/>
                    <a:pt x="210487" y="914458"/>
                  </a:cubicBezTo>
                  <a:cubicBezTo>
                    <a:pt x="197821" y="909508"/>
                    <a:pt x="200684" y="909336"/>
                    <a:pt x="193666" y="898595"/>
                  </a:cubicBezTo>
                  <a:cubicBezTo>
                    <a:pt x="190895" y="894356"/>
                    <a:pt x="190983" y="889143"/>
                    <a:pt x="186566" y="888762"/>
                  </a:cubicBezTo>
                  <a:cubicBezTo>
                    <a:pt x="186171" y="890513"/>
                    <a:pt x="185811" y="890557"/>
                    <a:pt x="185811" y="892664"/>
                  </a:cubicBezTo>
                  <a:cubicBezTo>
                    <a:pt x="185849" y="892917"/>
                    <a:pt x="185886" y="893173"/>
                    <a:pt x="185923" y="893427"/>
                  </a:cubicBezTo>
                  <a:cubicBezTo>
                    <a:pt x="187145" y="903573"/>
                    <a:pt x="188366" y="913726"/>
                    <a:pt x="189587" y="923882"/>
                  </a:cubicBezTo>
                  <a:cubicBezTo>
                    <a:pt x="189938" y="926340"/>
                    <a:pt x="189049" y="926654"/>
                    <a:pt x="188778" y="929188"/>
                  </a:cubicBezTo>
                  <a:cubicBezTo>
                    <a:pt x="188041" y="929492"/>
                    <a:pt x="187305" y="929816"/>
                    <a:pt x="186566" y="930121"/>
                  </a:cubicBezTo>
                  <a:cubicBezTo>
                    <a:pt x="181519" y="928902"/>
                    <a:pt x="175762" y="925816"/>
                    <a:pt x="168445" y="926349"/>
                  </a:cubicBezTo>
                  <a:cubicBezTo>
                    <a:pt x="152077" y="927083"/>
                    <a:pt x="135711" y="927816"/>
                    <a:pt x="119342" y="928559"/>
                  </a:cubicBezTo>
                  <a:cubicBezTo>
                    <a:pt x="110172" y="928559"/>
                    <a:pt x="103422" y="930121"/>
                    <a:pt x="92906" y="930121"/>
                  </a:cubicBezTo>
                  <a:cubicBezTo>
                    <a:pt x="82993" y="930121"/>
                    <a:pt x="69725" y="923882"/>
                    <a:pt x="60335" y="923987"/>
                  </a:cubicBezTo>
                  <a:cubicBezTo>
                    <a:pt x="59610" y="923425"/>
                    <a:pt x="58887" y="922872"/>
                    <a:pt x="58161" y="922320"/>
                  </a:cubicBezTo>
                  <a:cubicBezTo>
                    <a:pt x="47890" y="922320"/>
                    <a:pt x="25805" y="909047"/>
                    <a:pt x="19502" y="903726"/>
                  </a:cubicBezTo>
                  <a:cubicBezTo>
                    <a:pt x="9751" y="895505"/>
                    <a:pt x="0" y="882543"/>
                    <a:pt x="0" y="864573"/>
                  </a:cubicBezTo>
                  <a:cubicBezTo>
                    <a:pt x="0" y="840879"/>
                    <a:pt x="11131" y="824875"/>
                    <a:pt x="25545" y="816053"/>
                  </a:cubicBezTo>
                  <a:cubicBezTo>
                    <a:pt x="34609" y="810507"/>
                    <a:pt x="37745" y="806850"/>
                    <a:pt x="49813" y="803670"/>
                  </a:cubicBezTo>
                  <a:cubicBezTo>
                    <a:pt x="59056" y="801235"/>
                    <a:pt x="67459" y="796686"/>
                    <a:pt x="80064" y="796686"/>
                  </a:cubicBezTo>
                  <a:cubicBezTo>
                    <a:pt x="83599" y="796620"/>
                    <a:pt x="87134" y="796553"/>
                    <a:pt x="90668" y="796486"/>
                  </a:cubicBezTo>
                  <a:cubicBezTo>
                    <a:pt x="98715" y="798372"/>
                    <a:pt x="106762" y="800260"/>
                    <a:pt x="114809" y="802148"/>
                  </a:cubicBezTo>
                  <a:close/>
                  <a:moveTo>
                    <a:pt x="795362" y="145915"/>
                  </a:moveTo>
                  <a:lnTo>
                    <a:pt x="795362" y="160740"/>
                  </a:lnTo>
                  <a:cubicBezTo>
                    <a:pt x="795362" y="175700"/>
                    <a:pt x="784468" y="177906"/>
                    <a:pt x="772702" y="177906"/>
                  </a:cubicBezTo>
                  <a:cubicBezTo>
                    <a:pt x="767657" y="177906"/>
                    <a:pt x="757595" y="174935"/>
                    <a:pt x="757595" y="181027"/>
                  </a:cubicBezTo>
                  <a:cubicBezTo>
                    <a:pt x="759998" y="184590"/>
                    <a:pt x="758440" y="183650"/>
                    <a:pt x="764825" y="185263"/>
                  </a:cubicBezTo>
                  <a:cubicBezTo>
                    <a:pt x="769974" y="186563"/>
                    <a:pt x="774239" y="187270"/>
                    <a:pt x="779500" y="187270"/>
                  </a:cubicBezTo>
                  <a:cubicBezTo>
                    <a:pt x="781235" y="187270"/>
                    <a:pt x="787807" y="182943"/>
                    <a:pt x="787807" y="187270"/>
                  </a:cubicBezTo>
                  <a:cubicBezTo>
                    <a:pt x="787807" y="192006"/>
                    <a:pt x="786667" y="199754"/>
                    <a:pt x="781765" y="199754"/>
                  </a:cubicBezTo>
                  <a:cubicBezTo>
                    <a:pt x="778735" y="199754"/>
                    <a:pt x="772964" y="193514"/>
                    <a:pt x="770435" y="193514"/>
                  </a:cubicBezTo>
                  <a:cubicBezTo>
                    <a:pt x="767746" y="193514"/>
                    <a:pt x="767414" y="194180"/>
                    <a:pt x="767414" y="196633"/>
                  </a:cubicBezTo>
                  <a:cubicBezTo>
                    <a:pt x="767414" y="199986"/>
                    <a:pt x="771222" y="200368"/>
                    <a:pt x="773777" y="201765"/>
                  </a:cubicBezTo>
                  <a:cubicBezTo>
                    <a:pt x="785268" y="208046"/>
                    <a:pt x="783716" y="232136"/>
                    <a:pt x="785542" y="244233"/>
                  </a:cubicBezTo>
                  <a:lnTo>
                    <a:pt x="785542" y="254376"/>
                  </a:lnTo>
                  <a:cubicBezTo>
                    <a:pt x="785542" y="268246"/>
                    <a:pt x="781095" y="288037"/>
                    <a:pt x="775882" y="296677"/>
                  </a:cubicBezTo>
                  <a:cubicBezTo>
                    <a:pt x="770195" y="306101"/>
                    <a:pt x="763898" y="323043"/>
                    <a:pt x="750043" y="323043"/>
                  </a:cubicBezTo>
                  <a:cubicBezTo>
                    <a:pt x="742517" y="323043"/>
                    <a:pt x="736542" y="319142"/>
                    <a:pt x="733425" y="319142"/>
                  </a:cubicBezTo>
                  <a:cubicBezTo>
                    <a:pt x="717746" y="319142"/>
                    <a:pt x="732785" y="329286"/>
                    <a:pt x="738712" y="329286"/>
                  </a:cubicBezTo>
                  <a:cubicBezTo>
                    <a:pt x="743533" y="329286"/>
                    <a:pt x="752308" y="334569"/>
                    <a:pt x="752308" y="340210"/>
                  </a:cubicBezTo>
                  <a:cubicBezTo>
                    <a:pt x="752308" y="346753"/>
                    <a:pt x="744243" y="399584"/>
                    <a:pt x="742609" y="403538"/>
                  </a:cubicBezTo>
                  <a:cubicBezTo>
                    <a:pt x="741705" y="405724"/>
                    <a:pt x="739202" y="414928"/>
                    <a:pt x="738673" y="417420"/>
                  </a:cubicBezTo>
                  <a:cubicBezTo>
                    <a:pt x="737373" y="423526"/>
                    <a:pt x="736102" y="426187"/>
                    <a:pt x="734011" y="431331"/>
                  </a:cubicBezTo>
                  <a:cubicBezTo>
                    <a:pt x="732212" y="435756"/>
                    <a:pt x="730792" y="438827"/>
                    <a:pt x="726134" y="441140"/>
                  </a:cubicBezTo>
                  <a:cubicBezTo>
                    <a:pt x="721789" y="443297"/>
                    <a:pt x="718373" y="445549"/>
                    <a:pt x="712274" y="445549"/>
                  </a:cubicBezTo>
                  <a:lnTo>
                    <a:pt x="709254" y="445549"/>
                  </a:lnTo>
                  <a:cubicBezTo>
                    <a:pt x="704207" y="445549"/>
                    <a:pt x="691265" y="435465"/>
                    <a:pt x="689461" y="431664"/>
                  </a:cubicBezTo>
                  <a:cubicBezTo>
                    <a:pt x="686003" y="424382"/>
                    <a:pt x="682805" y="413976"/>
                    <a:pt x="682798" y="403433"/>
                  </a:cubicBezTo>
                  <a:cubicBezTo>
                    <a:pt x="682790" y="391233"/>
                    <a:pt x="681576" y="380668"/>
                    <a:pt x="682763" y="369803"/>
                  </a:cubicBezTo>
                  <a:cubicBezTo>
                    <a:pt x="683413" y="363842"/>
                    <a:pt x="683349" y="359983"/>
                    <a:pt x="684477" y="354409"/>
                  </a:cubicBezTo>
                  <a:cubicBezTo>
                    <a:pt x="686827" y="342800"/>
                    <a:pt x="689532" y="333303"/>
                    <a:pt x="691881" y="321481"/>
                  </a:cubicBezTo>
                  <a:lnTo>
                    <a:pt x="693392" y="321481"/>
                  </a:lnTo>
                  <a:cubicBezTo>
                    <a:pt x="693392" y="313420"/>
                    <a:pt x="697626" y="309498"/>
                    <a:pt x="700084" y="304988"/>
                  </a:cubicBezTo>
                  <a:cubicBezTo>
                    <a:pt x="703982" y="297834"/>
                    <a:pt x="699434" y="291897"/>
                    <a:pt x="699434" y="285588"/>
                  </a:cubicBezTo>
                  <a:cubicBezTo>
                    <a:pt x="699434" y="278840"/>
                    <a:pt x="701535" y="262117"/>
                    <a:pt x="702785" y="255496"/>
                  </a:cubicBezTo>
                  <a:cubicBezTo>
                    <a:pt x="704699" y="245362"/>
                    <a:pt x="707062" y="238225"/>
                    <a:pt x="709719" y="229107"/>
                  </a:cubicBezTo>
                  <a:cubicBezTo>
                    <a:pt x="712166" y="220711"/>
                    <a:pt x="715722" y="213037"/>
                    <a:pt x="718765" y="204899"/>
                  </a:cubicBezTo>
                  <a:cubicBezTo>
                    <a:pt x="720393" y="200547"/>
                    <a:pt x="721895" y="196819"/>
                    <a:pt x="723395" y="193296"/>
                  </a:cubicBezTo>
                  <a:cubicBezTo>
                    <a:pt x="725592" y="188138"/>
                    <a:pt x="724320" y="184446"/>
                    <a:pt x="725417" y="178218"/>
                  </a:cubicBezTo>
                  <a:cubicBezTo>
                    <a:pt x="727143" y="168416"/>
                    <a:pt x="725968" y="155086"/>
                    <a:pt x="726632" y="145920"/>
                  </a:cubicBezTo>
                  <a:cubicBezTo>
                    <a:pt x="727463" y="134457"/>
                    <a:pt x="728104" y="124250"/>
                    <a:pt x="728871" y="114684"/>
                  </a:cubicBezTo>
                  <a:cubicBezTo>
                    <a:pt x="730272" y="97249"/>
                    <a:pt x="744079" y="81151"/>
                    <a:pt x="762127" y="81151"/>
                  </a:cubicBezTo>
                  <a:cubicBezTo>
                    <a:pt x="788440" y="81151"/>
                    <a:pt x="795362" y="118057"/>
                    <a:pt x="795362" y="145916"/>
                  </a:cubicBezTo>
                  <a:close/>
                  <a:moveTo>
                    <a:pt x="438841" y="710072"/>
                  </a:moveTo>
                  <a:lnTo>
                    <a:pt x="438841" y="710853"/>
                  </a:lnTo>
                  <a:cubicBezTo>
                    <a:pt x="438841" y="713881"/>
                    <a:pt x="437445" y="710994"/>
                    <a:pt x="437330" y="716315"/>
                  </a:cubicBezTo>
                  <a:cubicBezTo>
                    <a:pt x="433648" y="717330"/>
                    <a:pt x="432696" y="721744"/>
                    <a:pt x="425820" y="723931"/>
                  </a:cubicBezTo>
                  <a:cubicBezTo>
                    <a:pt x="420671" y="725570"/>
                    <a:pt x="414080" y="724414"/>
                    <a:pt x="407866" y="724891"/>
                  </a:cubicBezTo>
                  <a:cubicBezTo>
                    <a:pt x="395388" y="725851"/>
                    <a:pt x="389609" y="732700"/>
                    <a:pt x="376904" y="732700"/>
                  </a:cubicBezTo>
                  <a:lnTo>
                    <a:pt x="355755" y="732700"/>
                  </a:lnTo>
                  <a:cubicBezTo>
                    <a:pt x="352056" y="732700"/>
                    <a:pt x="350136" y="731616"/>
                    <a:pt x="348368" y="729409"/>
                  </a:cubicBezTo>
                  <a:cubicBezTo>
                    <a:pt x="347760" y="728650"/>
                    <a:pt x="345180" y="722389"/>
                    <a:pt x="345180" y="721778"/>
                  </a:cubicBezTo>
                  <a:lnTo>
                    <a:pt x="345180" y="718655"/>
                  </a:lnTo>
                  <a:cubicBezTo>
                    <a:pt x="345180" y="715945"/>
                    <a:pt x="346691" y="717464"/>
                    <a:pt x="346691" y="714754"/>
                  </a:cubicBezTo>
                  <a:lnTo>
                    <a:pt x="346691" y="712414"/>
                  </a:lnTo>
                  <a:cubicBezTo>
                    <a:pt x="349736" y="711680"/>
                    <a:pt x="350213" y="710072"/>
                    <a:pt x="351978" y="710072"/>
                  </a:cubicBezTo>
                  <a:cubicBezTo>
                    <a:pt x="357384" y="710072"/>
                    <a:pt x="362130" y="713193"/>
                    <a:pt x="363308" y="713193"/>
                  </a:cubicBezTo>
                  <a:lnTo>
                    <a:pt x="369351" y="713193"/>
                  </a:lnTo>
                  <a:cubicBezTo>
                    <a:pt x="377870" y="713193"/>
                    <a:pt x="384166" y="707074"/>
                    <a:pt x="390516" y="707575"/>
                  </a:cubicBezTo>
                  <a:lnTo>
                    <a:pt x="401191" y="708379"/>
                  </a:lnTo>
                  <a:lnTo>
                    <a:pt x="404095" y="710854"/>
                  </a:lnTo>
                  <a:cubicBezTo>
                    <a:pt x="409284" y="710854"/>
                    <a:pt x="409917" y="712415"/>
                    <a:pt x="413159" y="712415"/>
                  </a:cubicBezTo>
                  <a:cubicBezTo>
                    <a:pt x="416594" y="712415"/>
                    <a:pt x="426642" y="709173"/>
                    <a:pt x="427510" y="706952"/>
                  </a:cubicBezTo>
                  <a:lnTo>
                    <a:pt x="435819" y="706952"/>
                  </a:lnTo>
                  <a:cubicBezTo>
                    <a:pt x="437587" y="706952"/>
                    <a:pt x="438840" y="708246"/>
                    <a:pt x="438840" y="710073"/>
                  </a:cubicBezTo>
                  <a:lnTo>
                    <a:pt x="438840" y="710072"/>
                  </a:lnTo>
                  <a:close/>
                  <a:moveTo>
                    <a:pt x="472831" y="633603"/>
                  </a:moveTo>
                  <a:lnTo>
                    <a:pt x="472817" y="635850"/>
                  </a:lnTo>
                  <a:lnTo>
                    <a:pt x="466033" y="636724"/>
                  </a:lnTo>
                  <a:lnTo>
                    <a:pt x="463011" y="636724"/>
                  </a:lnTo>
                  <a:cubicBezTo>
                    <a:pt x="450209" y="636724"/>
                    <a:pt x="447337" y="625180"/>
                    <a:pt x="440262" y="625035"/>
                  </a:cubicBezTo>
                  <a:lnTo>
                    <a:pt x="441108" y="632043"/>
                  </a:lnTo>
                  <a:lnTo>
                    <a:pt x="441301" y="635180"/>
                  </a:lnTo>
                  <a:lnTo>
                    <a:pt x="440352" y="647649"/>
                  </a:lnTo>
                  <a:cubicBezTo>
                    <a:pt x="437379" y="652234"/>
                    <a:pt x="431717" y="669497"/>
                    <a:pt x="426000" y="669497"/>
                  </a:cubicBezTo>
                  <a:lnTo>
                    <a:pt x="423734" y="669497"/>
                  </a:lnTo>
                  <a:cubicBezTo>
                    <a:pt x="421994" y="669497"/>
                    <a:pt x="421468" y="668954"/>
                    <a:pt x="421468" y="667157"/>
                  </a:cubicBezTo>
                  <a:lnTo>
                    <a:pt x="421468" y="664815"/>
                  </a:lnTo>
                  <a:cubicBezTo>
                    <a:pt x="421468" y="650510"/>
                    <a:pt x="440848" y="638197"/>
                    <a:pt x="433553" y="623459"/>
                  </a:cubicBezTo>
                  <a:cubicBezTo>
                    <a:pt x="433553" y="610369"/>
                    <a:pt x="426206" y="604090"/>
                    <a:pt x="426000" y="594587"/>
                  </a:cubicBezTo>
                  <a:cubicBezTo>
                    <a:pt x="426771" y="595171"/>
                    <a:pt x="433182" y="605274"/>
                    <a:pt x="434854" y="607289"/>
                  </a:cubicBezTo>
                  <a:cubicBezTo>
                    <a:pt x="438244" y="611380"/>
                    <a:pt x="441750" y="614615"/>
                    <a:pt x="445590" y="618046"/>
                  </a:cubicBezTo>
                  <a:cubicBezTo>
                    <a:pt x="451191" y="623046"/>
                    <a:pt x="463167" y="633379"/>
                    <a:pt x="472831" y="633602"/>
                  </a:cubicBezTo>
                  <a:close/>
                  <a:moveTo>
                    <a:pt x="561959" y="598488"/>
                  </a:moveTo>
                  <a:lnTo>
                    <a:pt x="559631" y="616401"/>
                  </a:lnTo>
                  <a:lnTo>
                    <a:pt x="555916" y="624238"/>
                  </a:lnTo>
                  <a:cubicBezTo>
                    <a:pt x="553553" y="624441"/>
                    <a:pt x="553234" y="625019"/>
                    <a:pt x="550630" y="625019"/>
                  </a:cubicBezTo>
                  <a:cubicBezTo>
                    <a:pt x="547545" y="625019"/>
                    <a:pt x="546098" y="619831"/>
                    <a:pt x="546098" y="616435"/>
                  </a:cubicBezTo>
                  <a:lnTo>
                    <a:pt x="546098" y="606291"/>
                  </a:lnTo>
                  <a:cubicBezTo>
                    <a:pt x="546098" y="603251"/>
                    <a:pt x="549820" y="598429"/>
                    <a:pt x="549903" y="591496"/>
                  </a:cubicBezTo>
                  <a:cubicBezTo>
                    <a:pt x="549980" y="585019"/>
                    <a:pt x="549413" y="578912"/>
                    <a:pt x="550630" y="573517"/>
                  </a:cubicBezTo>
                  <a:cubicBezTo>
                    <a:pt x="557077" y="574073"/>
                    <a:pt x="563144" y="590203"/>
                    <a:pt x="561959" y="598487"/>
                  </a:cubicBezTo>
                  <a:close/>
                  <a:moveTo>
                    <a:pt x="647312" y="568059"/>
                  </a:moveTo>
                  <a:lnTo>
                    <a:pt x="647485" y="580562"/>
                  </a:lnTo>
                  <a:lnTo>
                    <a:pt x="646556" y="590686"/>
                  </a:lnTo>
                  <a:cubicBezTo>
                    <a:pt x="642632" y="593402"/>
                    <a:pt x="645738" y="593660"/>
                    <a:pt x="639758" y="596929"/>
                  </a:cubicBezTo>
                  <a:cubicBezTo>
                    <a:pt x="635240" y="595841"/>
                    <a:pt x="633716" y="594850"/>
                    <a:pt x="633716" y="589125"/>
                  </a:cubicBezTo>
                  <a:lnTo>
                    <a:pt x="633716" y="583664"/>
                  </a:lnTo>
                  <a:cubicBezTo>
                    <a:pt x="633716" y="579921"/>
                    <a:pt x="636296" y="572530"/>
                    <a:pt x="636591" y="568674"/>
                  </a:cubicBezTo>
                  <a:cubicBezTo>
                    <a:pt x="636893" y="564730"/>
                    <a:pt x="634471" y="559217"/>
                    <a:pt x="634471" y="553233"/>
                  </a:cubicBezTo>
                  <a:cubicBezTo>
                    <a:pt x="630408" y="551537"/>
                    <a:pt x="634119" y="544966"/>
                    <a:pt x="641869" y="554172"/>
                  </a:cubicBezTo>
                  <a:cubicBezTo>
                    <a:pt x="643503" y="556110"/>
                    <a:pt x="647312" y="564467"/>
                    <a:pt x="647312" y="5680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28" name="Google Shape;428;p10"/>
          <p:cNvGrpSpPr/>
          <p:nvPr/>
        </p:nvGrpSpPr>
        <p:grpSpPr>
          <a:xfrm>
            <a:off x="1507279" y="-264718"/>
            <a:ext cx="6388566" cy="5430428"/>
            <a:chOff x="2037652" y="-297485"/>
            <a:chExt cx="8518088" cy="7213640"/>
          </a:xfrm>
        </p:grpSpPr>
        <p:sp>
          <p:nvSpPr>
            <p:cNvPr id="429" name="Google Shape;429;p10"/>
            <p:cNvSpPr/>
            <p:nvPr/>
          </p:nvSpPr>
          <p:spPr>
            <a:xfrm rot="-3060540">
              <a:off x="3490595" y="212085"/>
              <a:ext cx="867595" cy="1071507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0" name="Google Shape;430;p10"/>
            <p:cNvSpPr/>
            <p:nvPr/>
          </p:nvSpPr>
          <p:spPr>
            <a:xfrm flipH="1" rot="-7084848">
              <a:off x="2281029" y="4299588"/>
              <a:ext cx="868638" cy="1072794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1" name="Google Shape;431;p10"/>
            <p:cNvSpPr/>
            <p:nvPr/>
          </p:nvSpPr>
          <p:spPr>
            <a:xfrm flipH="1" rot="10074906">
              <a:off x="6931020" y="5763658"/>
              <a:ext cx="869136" cy="1073410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2" name="Google Shape;432;p10"/>
            <p:cNvSpPr/>
            <p:nvPr/>
          </p:nvSpPr>
          <p:spPr>
            <a:xfrm flipH="1" rot="1533266">
              <a:off x="6395386" y="-162632"/>
              <a:ext cx="868469" cy="107258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3" name="Google Shape;433;p10"/>
            <p:cNvSpPr/>
            <p:nvPr/>
          </p:nvSpPr>
          <p:spPr>
            <a:xfrm flipH="1" rot="5799125">
              <a:off x="9538406" y="2424722"/>
              <a:ext cx="868567" cy="1072706"/>
            </a:xfrm>
            <a:custGeom>
              <a:rect b="b" l="l" r="r" t="t"/>
              <a:pathLst>
                <a:path extrusionOk="0" h="1057553" w="856297">
                  <a:moveTo>
                    <a:pt x="208598" y="989648"/>
                  </a:moveTo>
                  <a:cubicBezTo>
                    <a:pt x="208598" y="989648"/>
                    <a:pt x="208598" y="989648"/>
                    <a:pt x="208598" y="989648"/>
                  </a:cubicBezTo>
                  <a:cubicBezTo>
                    <a:pt x="209550" y="991553"/>
                    <a:pt x="231458" y="1003935"/>
                    <a:pt x="233363" y="1003935"/>
                  </a:cubicBezTo>
                  <a:lnTo>
                    <a:pt x="237173" y="1003935"/>
                  </a:lnTo>
                  <a:cubicBezTo>
                    <a:pt x="236220" y="994410"/>
                    <a:pt x="230505" y="981075"/>
                    <a:pt x="230505" y="974408"/>
                  </a:cubicBezTo>
                  <a:cubicBezTo>
                    <a:pt x="230505" y="962978"/>
                    <a:pt x="237173" y="924878"/>
                    <a:pt x="242888" y="922973"/>
                  </a:cubicBezTo>
                  <a:cubicBezTo>
                    <a:pt x="242888" y="917258"/>
                    <a:pt x="251460" y="903923"/>
                    <a:pt x="254318" y="898208"/>
                  </a:cubicBezTo>
                  <a:cubicBezTo>
                    <a:pt x="256223" y="893445"/>
                    <a:pt x="264795" y="877253"/>
                    <a:pt x="269558" y="877253"/>
                  </a:cubicBezTo>
                  <a:lnTo>
                    <a:pt x="270510" y="877253"/>
                  </a:lnTo>
                  <a:cubicBezTo>
                    <a:pt x="272415" y="877253"/>
                    <a:pt x="272415" y="878205"/>
                    <a:pt x="272415" y="879158"/>
                  </a:cubicBezTo>
                  <a:lnTo>
                    <a:pt x="272415" y="880110"/>
                  </a:lnTo>
                  <a:cubicBezTo>
                    <a:pt x="272415" y="887730"/>
                    <a:pt x="251460" y="905828"/>
                    <a:pt x="251460" y="919163"/>
                  </a:cubicBezTo>
                  <a:cubicBezTo>
                    <a:pt x="247650" y="922020"/>
                    <a:pt x="246698" y="931545"/>
                    <a:pt x="244793" y="936308"/>
                  </a:cubicBezTo>
                  <a:cubicBezTo>
                    <a:pt x="243840" y="939165"/>
                    <a:pt x="242888" y="949643"/>
                    <a:pt x="242888" y="953453"/>
                  </a:cubicBezTo>
                  <a:lnTo>
                    <a:pt x="242888" y="954405"/>
                  </a:lnTo>
                  <a:cubicBezTo>
                    <a:pt x="242888" y="982028"/>
                    <a:pt x="251460" y="1010603"/>
                    <a:pt x="264795" y="1023938"/>
                  </a:cubicBezTo>
                  <a:cubicBezTo>
                    <a:pt x="268605" y="1027748"/>
                    <a:pt x="272415" y="1032510"/>
                    <a:pt x="276225" y="1035368"/>
                  </a:cubicBezTo>
                  <a:cubicBezTo>
                    <a:pt x="280988" y="1039178"/>
                    <a:pt x="284798" y="1041083"/>
                    <a:pt x="290513" y="1043940"/>
                  </a:cubicBezTo>
                  <a:cubicBezTo>
                    <a:pt x="298133" y="1048703"/>
                    <a:pt x="312420" y="1054418"/>
                    <a:pt x="324803" y="1054418"/>
                  </a:cubicBezTo>
                  <a:cubicBezTo>
                    <a:pt x="324803" y="1054418"/>
                    <a:pt x="324803" y="1055370"/>
                    <a:pt x="324803" y="1055370"/>
                  </a:cubicBezTo>
                  <a:cubicBezTo>
                    <a:pt x="332423" y="1056323"/>
                    <a:pt x="339090" y="1056323"/>
                    <a:pt x="346710" y="1057275"/>
                  </a:cubicBezTo>
                  <a:cubicBezTo>
                    <a:pt x="391478" y="1061085"/>
                    <a:pt x="420053" y="1024890"/>
                    <a:pt x="441960" y="1003935"/>
                  </a:cubicBezTo>
                  <a:cubicBezTo>
                    <a:pt x="447675" y="998220"/>
                    <a:pt x="452438" y="989648"/>
                    <a:pt x="461010" y="985838"/>
                  </a:cubicBezTo>
                  <a:cubicBezTo>
                    <a:pt x="468630" y="982980"/>
                    <a:pt x="477203" y="975360"/>
                    <a:pt x="482918" y="970598"/>
                  </a:cubicBezTo>
                  <a:cubicBezTo>
                    <a:pt x="490538" y="963930"/>
                    <a:pt x="494348" y="959168"/>
                    <a:pt x="500063" y="951548"/>
                  </a:cubicBezTo>
                  <a:cubicBezTo>
                    <a:pt x="505778" y="942975"/>
                    <a:pt x="508635" y="934403"/>
                    <a:pt x="513398" y="927735"/>
                  </a:cubicBezTo>
                  <a:cubicBezTo>
                    <a:pt x="513398" y="923925"/>
                    <a:pt x="513398" y="922020"/>
                    <a:pt x="515303" y="921068"/>
                  </a:cubicBezTo>
                  <a:lnTo>
                    <a:pt x="515303" y="905828"/>
                  </a:lnTo>
                  <a:cubicBezTo>
                    <a:pt x="515303" y="892493"/>
                    <a:pt x="514350" y="894398"/>
                    <a:pt x="510540" y="882968"/>
                  </a:cubicBezTo>
                  <a:cubicBezTo>
                    <a:pt x="509588" y="879158"/>
                    <a:pt x="501015" y="863918"/>
                    <a:pt x="501015" y="862013"/>
                  </a:cubicBezTo>
                  <a:lnTo>
                    <a:pt x="501015" y="856298"/>
                  </a:lnTo>
                  <a:cubicBezTo>
                    <a:pt x="501015" y="848678"/>
                    <a:pt x="509588" y="832485"/>
                    <a:pt x="512445" y="826770"/>
                  </a:cubicBezTo>
                  <a:cubicBezTo>
                    <a:pt x="513398" y="824865"/>
                    <a:pt x="520065" y="817245"/>
                    <a:pt x="521970" y="816293"/>
                  </a:cubicBezTo>
                  <a:cubicBezTo>
                    <a:pt x="523875" y="814388"/>
                    <a:pt x="528638" y="803910"/>
                    <a:pt x="528638" y="801053"/>
                  </a:cubicBezTo>
                  <a:cubicBezTo>
                    <a:pt x="528638" y="798195"/>
                    <a:pt x="527685" y="794385"/>
                    <a:pt x="527685" y="791528"/>
                  </a:cubicBezTo>
                  <a:cubicBezTo>
                    <a:pt x="526733" y="790575"/>
                    <a:pt x="526733" y="789623"/>
                    <a:pt x="525780" y="789623"/>
                  </a:cubicBezTo>
                  <a:cubicBezTo>
                    <a:pt x="525780" y="783908"/>
                    <a:pt x="521018" y="776288"/>
                    <a:pt x="518160" y="772478"/>
                  </a:cubicBezTo>
                  <a:cubicBezTo>
                    <a:pt x="516255" y="769620"/>
                    <a:pt x="508635" y="762000"/>
                    <a:pt x="504825" y="762000"/>
                  </a:cubicBezTo>
                  <a:lnTo>
                    <a:pt x="501968" y="762000"/>
                  </a:lnTo>
                  <a:cubicBezTo>
                    <a:pt x="496253" y="747713"/>
                    <a:pt x="439103" y="745808"/>
                    <a:pt x="426720" y="737235"/>
                  </a:cubicBezTo>
                  <a:cubicBezTo>
                    <a:pt x="419100" y="736283"/>
                    <a:pt x="411480" y="735330"/>
                    <a:pt x="402908" y="735330"/>
                  </a:cubicBezTo>
                  <a:cubicBezTo>
                    <a:pt x="395288" y="733425"/>
                    <a:pt x="396240" y="720090"/>
                    <a:pt x="394335" y="718185"/>
                  </a:cubicBezTo>
                  <a:cubicBezTo>
                    <a:pt x="392430" y="716280"/>
                    <a:pt x="387668" y="716280"/>
                    <a:pt x="387668" y="716280"/>
                  </a:cubicBezTo>
                  <a:cubicBezTo>
                    <a:pt x="382905" y="717233"/>
                    <a:pt x="378143" y="717233"/>
                    <a:pt x="373380" y="718185"/>
                  </a:cubicBezTo>
                  <a:cubicBezTo>
                    <a:pt x="372428" y="719138"/>
                    <a:pt x="371475" y="719138"/>
                    <a:pt x="371475" y="720090"/>
                  </a:cubicBezTo>
                  <a:cubicBezTo>
                    <a:pt x="366713" y="720090"/>
                    <a:pt x="343853" y="722948"/>
                    <a:pt x="343853" y="725805"/>
                  </a:cubicBezTo>
                  <a:cubicBezTo>
                    <a:pt x="343853" y="731520"/>
                    <a:pt x="360045" y="738188"/>
                    <a:pt x="365760" y="741045"/>
                  </a:cubicBezTo>
                  <a:cubicBezTo>
                    <a:pt x="369570" y="742950"/>
                    <a:pt x="388620" y="751523"/>
                    <a:pt x="391478" y="751523"/>
                  </a:cubicBezTo>
                  <a:cubicBezTo>
                    <a:pt x="392430" y="753428"/>
                    <a:pt x="397193" y="758190"/>
                    <a:pt x="398145" y="758190"/>
                  </a:cubicBezTo>
                  <a:cubicBezTo>
                    <a:pt x="401003" y="758190"/>
                    <a:pt x="406718" y="763905"/>
                    <a:pt x="408623" y="765810"/>
                  </a:cubicBezTo>
                  <a:cubicBezTo>
                    <a:pt x="411480" y="768668"/>
                    <a:pt x="414338" y="771525"/>
                    <a:pt x="417195" y="774383"/>
                  </a:cubicBezTo>
                  <a:cubicBezTo>
                    <a:pt x="420053" y="777240"/>
                    <a:pt x="430530" y="790575"/>
                    <a:pt x="430530" y="794385"/>
                  </a:cubicBezTo>
                  <a:cubicBezTo>
                    <a:pt x="430530" y="809625"/>
                    <a:pt x="419100" y="788670"/>
                    <a:pt x="415290" y="784860"/>
                  </a:cubicBezTo>
                  <a:cubicBezTo>
                    <a:pt x="412433" y="782003"/>
                    <a:pt x="401003" y="771525"/>
                    <a:pt x="400050" y="768668"/>
                  </a:cubicBezTo>
                  <a:cubicBezTo>
                    <a:pt x="397193" y="768668"/>
                    <a:pt x="389573" y="760095"/>
                    <a:pt x="385763" y="758190"/>
                  </a:cubicBezTo>
                  <a:cubicBezTo>
                    <a:pt x="381000" y="755333"/>
                    <a:pt x="375285" y="751523"/>
                    <a:pt x="369570" y="748665"/>
                  </a:cubicBezTo>
                  <a:cubicBezTo>
                    <a:pt x="365760" y="746760"/>
                    <a:pt x="365760" y="745808"/>
                    <a:pt x="360998" y="744855"/>
                  </a:cubicBezTo>
                  <a:cubicBezTo>
                    <a:pt x="359093" y="743903"/>
                    <a:pt x="354330" y="741998"/>
                    <a:pt x="352425" y="741045"/>
                  </a:cubicBezTo>
                  <a:cubicBezTo>
                    <a:pt x="349568" y="739140"/>
                    <a:pt x="327660" y="727710"/>
                    <a:pt x="322898" y="727710"/>
                  </a:cubicBezTo>
                  <a:lnTo>
                    <a:pt x="323850" y="727710"/>
                  </a:lnTo>
                  <a:cubicBezTo>
                    <a:pt x="320993" y="727710"/>
                    <a:pt x="309563" y="733425"/>
                    <a:pt x="308610" y="733425"/>
                  </a:cubicBezTo>
                  <a:cubicBezTo>
                    <a:pt x="301943" y="733425"/>
                    <a:pt x="297180" y="729615"/>
                    <a:pt x="289560" y="729615"/>
                  </a:cubicBezTo>
                  <a:lnTo>
                    <a:pt x="286703" y="729615"/>
                  </a:lnTo>
                  <a:cubicBezTo>
                    <a:pt x="277178" y="729615"/>
                    <a:pt x="260033" y="734378"/>
                    <a:pt x="251460" y="737235"/>
                  </a:cubicBezTo>
                  <a:cubicBezTo>
                    <a:pt x="230505" y="745808"/>
                    <a:pt x="217170" y="755333"/>
                    <a:pt x="198120" y="763905"/>
                  </a:cubicBezTo>
                  <a:cubicBezTo>
                    <a:pt x="191453" y="766763"/>
                    <a:pt x="180975" y="778193"/>
                    <a:pt x="177165" y="779145"/>
                  </a:cubicBezTo>
                  <a:cubicBezTo>
                    <a:pt x="180975" y="764858"/>
                    <a:pt x="215265" y="745808"/>
                    <a:pt x="226695" y="740093"/>
                  </a:cubicBezTo>
                  <a:cubicBezTo>
                    <a:pt x="230505" y="738188"/>
                    <a:pt x="231458" y="737235"/>
                    <a:pt x="235268" y="736283"/>
                  </a:cubicBezTo>
                  <a:cubicBezTo>
                    <a:pt x="241935" y="732473"/>
                    <a:pt x="245745" y="732473"/>
                    <a:pt x="253365" y="729615"/>
                  </a:cubicBezTo>
                  <a:cubicBezTo>
                    <a:pt x="256223" y="728663"/>
                    <a:pt x="294323" y="713423"/>
                    <a:pt x="283845" y="713423"/>
                  </a:cubicBezTo>
                  <a:cubicBezTo>
                    <a:pt x="283845" y="713423"/>
                    <a:pt x="275273" y="710565"/>
                    <a:pt x="272415" y="710565"/>
                  </a:cubicBezTo>
                  <a:cubicBezTo>
                    <a:pt x="267653" y="709613"/>
                    <a:pt x="262890" y="710565"/>
                    <a:pt x="258128" y="710565"/>
                  </a:cubicBezTo>
                  <a:cubicBezTo>
                    <a:pt x="249555" y="710565"/>
                    <a:pt x="239078" y="708660"/>
                    <a:pt x="230505" y="708660"/>
                  </a:cubicBezTo>
                  <a:cubicBezTo>
                    <a:pt x="225743" y="706755"/>
                    <a:pt x="171450" y="696278"/>
                    <a:pt x="166688" y="677228"/>
                  </a:cubicBezTo>
                  <a:cubicBezTo>
                    <a:pt x="171450" y="678180"/>
                    <a:pt x="178118" y="684848"/>
                    <a:pt x="181928" y="686753"/>
                  </a:cubicBezTo>
                  <a:cubicBezTo>
                    <a:pt x="194310" y="692468"/>
                    <a:pt x="207645" y="699135"/>
                    <a:pt x="220980" y="701040"/>
                  </a:cubicBezTo>
                  <a:cubicBezTo>
                    <a:pt x="223838" y="701993"/>
                    <a:pt x="231458" y="703898"/>
                    <a:pt x="234315" y="703898"/>
                  </a:cubicBezTo>
                  <a:lnTo>
                    <a:pt x="246698" y="703898"/>
                  </a:lnTo>
                  <a:cubicBezTo>
                    <a:pt x="248603" y="703898"/>
                    <a:pt x="248603" y="703898"/>
                    <a:pt x="250508" y="702945"/>
                  </a:cubicBezTo>
                  <a:cubicBezTo>
                    <a:pt x="250508" y="696278"/>
                    <a:pt x="241935" y="695325"/>
                    <a:pt x="238125" y="693420"/>
                  </a:cubicBezTo>
                  <a:cubicBezTo>
                    <a:pt x="233363" y="691515"/>
                    <a:pt x="228600" y="690563"/>
                    <a:pt x="222885" y="688658"/>
                  </a:cubicBezTo>
                  <a:cubicBezTo>
                    <a:pt x="222885" y="686753"/>
                    <a:pt x="238125" y="689610"/>
                    <a:pt x="240983" y="689610"/>
                  </a:cubicBezTo>
                  <a:cubicBezTo>
                    <a:pt x="242888" y="689610"/>
                    <a:pt x="261938" y="694373"/>
                    <a:pt x="264795" y="695325"/>
                  </a:cubicBezTo>
                  <a:cubicBezTo>
                    <a:pt x="268605" y="699135"/>
                    <a:pt x="276225" y="696278"/>
                    <a:pt x="280035" y="699135"/>
                  </a:cubicBezTo>
                  <a:cubicBezTo>
                    <a:pt x="284798" y="699135"/>
                    <a:pt x="306705" y="705803"/>
                    <a:pt x="309563" y="708660"/>
                  </a:cubicBezTo>
                  <a:cubicBezTo>
                    <a:pt x="317183" y="713423"/>
                    <a:pt x="336233" y="709613"/>
                    <a:pt x="345758" y="711518"/>
                  </a:cubicBezTo>
                  <a:cubicBezTo>
                    <a:pt x="349568" y="712470"/>
                    <a:pt x="377190" y="710565"/>
                    <a:pt x="381953" y="709613"/>
                  </a:cubicBezTo>
                  <a:cubicBezTo>
                    <a:pt x="386715" y="708660"/>
                    <a:pt x="396240" y="708660"/>
                    <a:pt x="399098" y="707708"/>
                  </a:cubicBezTo>
                  <a:cubicBezTo>
                    <a:pt x="402908" y="706755"/>
                    <a:pt x="410528" y="703898"/>
                    <a:pt x="413385" y="702945"/>
                  </a:cubicBezTo>
                  <a:cubicBezTo>
                    <a:pt x="413385" y="689610"/>
                    <a:pt x="362903" y="678180"/>
                    <a:pt x="360998" y="674370"/>
                  </a:cubicBezTo>
                  <a:cubicBezTo>
                    <a:pt x="356235" y="674370"/>
                    <a:pt x="340995" y="668655"/>
                    <a:pt x="335280" y="667703"/>
                  </a:cubicBezTo>
                  <a:cubicBezTo>
                    <a:pt x="322898" y="664845"/>
                    <a:pt x="312420" y="661988"/>
                    <a:pt x="300990" y="660083"/>
                  </a:cubicBezTo>
                  <a:cubicBezTo>
                    <a:pt x="300038" y="659130"/>
                    <a:pt x="299085" y="659130"/>
                    <a:pt x="299085" y="658178"/>
                  </a:cubicBezTo>
                  <a:cubicBezTo>
                    <a:pt x="291465" y="658178"/>
                    <a:pt x="287655" y="657225"/>
                    <a:pt x="280988" y="655320"/>
                  </a:cubicBezTo>
                  <a:cubicBezTo>
                    <a:pt x="278130" y="654368"/>
                    <a:pt x="264795" y="651510"/>
                    <a:pt x="262890" y="651510"/>
                  </a:cubicBezTo>
                  <a:cubicBezTo>
                    <a:pt x="251460" y="651510"/>
                    <a:pt x="240030" y="646748"/>
                    <a:pt x="226695" y="646748"/>
                  </a:cubicBezTo>
                  <a:cubicBezTo>
                    <a:pt x="219075" y="646748"/>
                    <a:pt x="202883" y="645795"/>
                    <a:pt x="200978" y="641033"/>
                  </a:cubicBezTo>
                  <a:cubicBezTo>
                    <a:pt x="196215" y="641033"/>
                    <a:pt x="178118" y="635318"/>
                    <a:pt x="173355" y="634365"/>
                  </a:cubicBezTo>
                  <a:cubicBezTo>
                    <a:pt x="169545" y="633413"/>
                    <a:pt x="146685" y="629603"/>
                    <a:pt x="142875" y="629603"/>
                  </a:cubicBezTo>
                  <a:cubicBezTo>
                    <a:pt x="139065" y="629603"/>
                    <a:pt x="135255" y="629603"/>
                    <a:pt x="132398" y="629603"/>
                  </a:cubicBezTo>
                  <a:cubicBezTo>
                    <a:pt x="123825" y="630555"/>
                    <a:pt x="114300" y="630555"/>
                    <a:pt x="105728" y="631508"/>
                  </a:cubicBezTo>
                  <a:lnTo>
                    <a:pt x="105728" y="633413"/>
                  </a:lnTo>
                  <a:cubicBezTo>
                    <a:pt x="105728" y="637223"/>
                    <a:pt x="120968" y="641033"/>
                    <a:pt x="121920" y="643890"/>
                  </a:cubicBezTo>
                  <a:cubicBezTo>
                    <a:pt x="132398" y="643890"/>
                    <a:pt x="139065" y="650558"/>
                    <a:pt x="146685" y="650558"/>
                  </a:cubicBezTo>
                  <a:lnTo>
                    <a:pt x="149543" y="650558"/>
                  </a:lnTo>
                  <a:cubicBezTo>
                    <a:pt x="151448" y="656273"/>
                    <a:pt x="168593" y="650558"/>
                    <a:pt x="169545" y="658178"/>
                  </a:cubicBezTo>
                  <a:cubicBezTo>
                    <a:pt x="160973" y="658178"/>
                    <a:pt x="152400" y="658178"/>
                    <a:pt x="143828" y="658178"/>
                  </a:cubicBezTo>
                  <a:cubicBezTo>
                    <a:pt x="142875" y="658178"/>
                    <a:pt x="141923" y="657225"/>
                    <a:pt x="141923" y="657225"/>
                  </a:cubicBezTo>
                  <a:cubicBezTo>
                    <a:pt x="133350" y="655320"/>
                    <a:pt x="125730" y="653415"/>
                    <a:pt x="117158" y="651510"/>
                  </a:cubicBezTo>
                  <a:cubicBezTo>
                    <a:pt x="106680" y="644843"/>
                    <a:pt x="79058" y="641985"/>
                    <a:pt x="79058" y="624840"/>
                  </a:cubicBezTo>
                  <a:cubicBezTo>
                    <a:pt x="79058" y="622935"/>
                    <a:pt x="80010" y="621030"/>
                    <a:pt x="80963" y="618173"/>
                  </a:cubicBezTo>
                  <a:cubicBezTo>
                    <a:pt x="84773" y="618173"/>
                    <a:pt x="86678" y="616268"/>
                    <a:pt x="87630" y="616268"/>
                  </a:cubicBezTo>
                  <a:lnTo>
                    <a:pt x="95250" y="616268"/>
                  </a:lnTo>
                  <a:cubicBezTo>
                    <a:pt x="98108" y="616268"/>
                    <a:pt x="107633" y="620078"/>
                    <a:pt x="110490" y="621030"/>
                  </a:cubicBezTo>
                  <a:cubicBezTo>
                    <a:pt x="115253" y="621983"/>
                    <a:pt x="123825" y="622935"/>
                    <a:pt x="129540" y="622935"/>
                  </a:cubicBezTo>
                  <a:lnTo>
                    <a:pt x="131445" y="622935"/>
                  </a:lnTo>
                  <a:lnTo>
                    <a:pt x="131445" y="624840"/>
                  </a:lnTo>
                  <a:cubicBezTo>
                    <a:pt x="140970" y="624840"/>
                    <a:pt x="153353" y="625793"/>
                    <a:pt x="161925" y="626745"/>
                  </a:cubicBezTo>
                  <a:cubicBezTo>
                    <a:pt x="168593" y="627698"/>
                    <a:pt x="170498" y="627698"/>
                    <a:pt x="176213" y="628650"/>
                  </a:cubicBezTo>
                  <a:cubicBezTo>
                    <a:pt x="179070" y="629603"/>
                    <a:pt x="188595" y="632460"/>
                    <a:pt x="189548" y="632460"/>
                  </a:cubicBezTo>
                  <a:lnTo>
                    <a:pt x="191453" y="632460"/>
                  </a:lnTo>
                  <a:lnTo>
                    <a:pt x="191453" y="634365"/>
                  </a:lnTo>
                  <a:lnTo>
                    <a:pt x="194310" y="634365"/>
                  </a:lnTo>
                  <a:cubicBezTo>
                    <a:pt x="194310" y="634365"/>
                    <a:pt x="203835" y="639128"/>
                    <a:pt x="205740" y="640080"/>
                  </a:cubicBezTo>
                  <a:cubicBezTo>
                    <a:pt x="211455" y="641985"/>
                    <a:pt x="216218" y="641033"/>
                    <a:pt x="221933" y="641985"/>
                  </a:cubicBezTo>
                  <a:cubicBezTo>
                    <a:pt x="228600" y="643890"/>
                    <a:pt x="246698" y="644843"/>
                    <a:pt x="254318" y="644843"/>
                  </a:cubicBezTo>
                  <a:cubicBezTo>
                    <a:pt x="255270" y="645795"/>
                    <a:pt x="256223" y="645795"/>
                    <a:pt x="256223" y="646748"/>
                  </a:cubicBezTo>
                  <a:cubicBezTo>
                    <a:pt x="277178" y="646748"/>
                    <a:pt x="345758" y="658178"/>
                    <a:pt x="367665" y="672465"/>
                  </a:cubicBezTo>
                  <a:cubicBezTo>
                    <a:pt x="373380" y="672465"/>
                    <a:pt x="407670" y="687705"/>
                    <a:pt x="415290" y="690563"/>
                  </a:cubicBezTo>
                  <a:cubicBezTo>
                    <a:pt x="421005" y="692468"/>
                    <a:pt x="428625" y="701040"/>
                    <a:pt x="434340" y="704850"/>
                  </a:cubicBezTo>
                  <a:cubicBezTo>
                    <a:pt x="443865" y="711518"/>
                    <a:pt x="448628" y="705803"/>
                    <a:pt x="461010" y="705803"/>
                  </a:cubicBezTo>
                  <a:cubicBezTo>
                    <a:pt x="463868" y="703898"/>
                    <a:pt x="477203" y="700088"/>
                    <a:pt x="481965" y="697230"/>
                  </a:cubicBezTo>
                  <a:cubicBezTo>
                    <a:pt x="486728" y="694373"/>
                    <a:pt x="496253" y="688658"/>
                    <a:pt x="500063" y="684848"/>
                  </a:cubicBezTo>
                  <a:cubicBezTo>
                    <a:pt x="508635" y="676275"/>
                    <a:pt x="520065" y="660083"/>
                    <a:pt x="520065" y="643890"/>
                  </a:cubicBezTo>
                  <a:cubicBezTo>
                    <a:pt x="520065" y="640080"/>
                    <a:pt x="521970" y="622935"/>
                    <a:pt x="518160" y="622935"/>
                  </a:cubicBezTo>
                  <a:cubicBezTo>
                    <a:pt x="518160" y="612458"/>
                    <a:pt x="514350" y="610553"/>
                    <a:pt x="513398" y="608648"/>
                  </a:cubicBezTo>
                  <a:cubicBezTo>
                    <a:pt x="511493" y="606743"/>
                    <a:pt x="513398" y="607695"/>
                    <a:pt x="511493" y="605790"/>
                  </a:cubicBezTo>
                  <a:cubicBezTo>
                    <a:pt x="510540" y="599123"/>
                    <a:pt x="487680" y="575310"/>
                    <a:pt x="482918" y="571500"/>
                  </a:cubicBezTo>
                  <a:cubicBezTo>
                    <a:pt x="477203" y="566738"/>
                    <a:pt x="471488" y="561975"/>
                    <a:pt x="464820" y="558165"/>
                  </a:cubicBezTo>
                  <a:cubicBezTo>
                    <a:pt x="463868" y="557213"/>
                    <a:pt x="442913" y="545783"/>
                    <a:pt x="442913" y="552450"/>
                  </a:cubicBezTo>
                  <a:lnTo>
                    <a:pt x="442913" y="554355"/>
                  </a:lnTo>
                  <a:cubicBezTo>
                    <a:pt x="442913" y="559118"/>
                    <a:pt x="444818" y="562928"/>
                    <a:pt x="444818" y="563880"/>
                  </a:cubicBezTo>
                  <a:cubicBezTo>
                    <a:pt x="444818" y="565785"/>
                    <a:pt x="444818" y="568643"/>
                    <a:pt x="444818" y="570548"/>
                  </a:cubicBezTo>
                  <a:cubicBezTo>
                    <a:pt x="442913" y="570548"/>
                    <a:pt x="441008" y="571500"/>
                    <a:pt x="439103" y="571500"/>
                  </a:cubicBezTo>
                  <a:cubicBezTo>
                    <a:pt x="438150" y="565785"/>
                    <a:pt x="419100" y="548640"/>
                    <a:pt x="413385" y="544830"/>
                  </a:cubicBezTo>
                  <a:cubicBezTo>
                    <a:pt x="409575" y="541020"/>
                    <a:pt x="404813" y="538163"/>
                    <a:pt x="401003" y="535305"/>
                  </a:cubicBezTo>
                  <a:cubicBezTo>
                    <a:pt x="399098" y="533400"/>
                    <a:pt x="390525" y="527685"/>
                    <a:pt x="388620" y="526733"/>
                  </a:cubicBezTo>
                  <a:cubicBezTo>
                    <a:pt x="386715" y="525780"/>
                    <a:pt x="375285" y="520065"/>
                    <a:pt x="374333" y="520065"/>
                  </a:cubicBezTo>
                  <a:cubicBezTo>
                    <a:pt x="373380" y="518160"/>
                    <a:pt x="372428" y="516255"/>
                    <a:pt x="370523" y="513398"/>
                  </a:cubicBezTo>
                  <a:cubicBezTo>
                    <a:pt x="368618" y="511493"/>
                    <a:pt x="366713" y="509588"/>
                    <a:pt x="364808" y="508635"/>
                  </a:cubicBezTo>
                  <a:cubicBezTo>
                    <a:pt x="360998" y="506730"/>
                    <a:pt x="354330" y="504825"/>
                    <a:pt x="347663" y="504825"/>
                  </a:cubicBezTo>
                  <a:cubicBezTo>
                    <a:pt x="337185" y="503873"/>
                    <a:pt x="321945" y="507683"/>
                    <a:pt x="308610" y="507683"/>
                  </a:cubicBezTo>
                  <a:cubicBezTo>
                    <a:pt x="307658" y="508635"/>
                    <a:pt x="306705" y="508635"/>
                    <a:pt x="306705" y="509588"/>
                  </a:cubicBezTo>
                  <a:cubicBezTo>
                    <a:pt x="303848" y="509588"/>
                    <a:pt x="300038" y="510540"/>
                    <a:pt x="297180" y="510540"/>
                  </a:cubicBezTo>
                  <a:cubicBezTo>
                    <a:pt x="290513" y="510540"/>
                    <a:pt x="283845" y="510540"/>
                    <a:pt x="277178" y="510540"/>
                  </a:cubicBezTo>
                  <a:cubicBezTo>
                    <a:pt x="273368" y="510540"/>
                    <a:pt x="269558" y="509588"/>
                    <a:pt x="265748" y="509588"/>
                  </a:cubicBezTo>
                  <a:cubicBezTo>
                    <a:pt x="264795" y="507683"/>
                    <a:pt x="257175" y="504825"/>
                    <a:pt x="255270" y="501968"/>
                  </a:cubicBezTo>
                  <a:cubicBezTo>
                    <a:pt x="251460" y="498158"/>
                    <a:pt x="249555" y="496253"/>
                    <a:pt x="243840" y="494348"/>
                  </a:cubicBezTo>
                  <a:cubicBezTo>
                    <a:pt x="238125" y="492443"/>
                    <a:pt x="239078" y="490538"/>
                    <a:pt x="231458" y="488633"/>
                  </a:cubicBezTo>
                  <a:cubicBezTo>
                    <a:pt x="228600" y="487680"/>
                    <a:pt x="219075" y="485775"/>
                    <a:pt x="218123" y="482918"/>
                  </a:cubicBezTo>
                  <a:cubicBezTo>
                    <a:pt x="212408" y="482918"/>
                    <a:pt x="212408" y="481013"/>
                    <a:pt x="207645" y="481013"/>
                  </a:cubicBezTo>
                  <a:lnTo>
                    <a:pt x="184785" y="481013"/>
                  </a:lnTo>
                  <a:cubicBezTo>
                    <a:pt x="180023" y="481013"/>
                    <a:pt x="176213" y="483870"/>
                    <a:pt x="169545" y="482918"/>
                  </a:cubicBezTo>
                  <a:cubicBezTo>
                    <a:pt x="162878" y="482918"/>
                    <a:pt x="158115" y="482918"/>
                    <a:pt x="152400" y="483870"/>
                  </a:cubicBezTo>
                  <a:cubicBezTo>
                    <a:pt x="146685" y="484823"/>
                    <a:pt x="141923" y="485775"/>
                    <a:pt x="137160" y="486728"/>
                  </a:cubicBezTo>
                  <a:cubicBezTo>
                    <a:pt x="129540" y="487680"/>
                    <a:pt x="129540" y="491490"/>
                    <a:pt x="123825" y="491490"/>
                  </a:cubicBezTo>
                  <a:cubicBezTo>
                    <a:pt x="122873" y="493395"/>
                    <a:pt x="113348" y="500063"/>
                    <a:pt x="110490" y="501968"/>
                  </a:cubicBezTo>
                  <a:cubicBezTo>
                    <a:pt x="105728" y="505778"/>
                    <a:pt x="100013" y="508635"/>
                    <a:pt x="95250" y="511493"/>
                  </a:cubicBezTo>
                  <a:cubicBezTo>
                    <a:pt x="86678" y="517208"/>
                    <a:pt x="73343" y="526733"/>
                    <a:pt x="67628" y="534353"/>
                  </a:cubicBezTo>
                  <a:cubicBezTo>
                    <a:pt x="65723" y="537210"/>
                    <a:pt x="64770" y="538163"/>
                    <a:pt x="61913" y="541020"/>
                  </a:cubicBezTo>
                  <a:cubicBezTo>
                    <a:pt x="60008" y="542925"/>
                    <a:pt x="58103" y="546735"/>
                    <a:pt x="56198" y="548640"/>
                  </a:cubicBezTo>
                  <a:cubicBezTo>
                    <a:pt x="52388" y="552450"/>
                    <a:pt x="50483" y="561023"/>
                    <a:pt x="47625" y="564833"/>
                  </a:cubicBezTo>
                  <a:cubicBezTo>
                    <a:pt x="47625" y="571500"/>
                    <a:pt x="36195" y="588645"/>
                    <a:pt x="36195" y="600075"/>
                  </a:cubicBezTo>
                  <a:cubicBezTo>
                    <a:pt x="36195" y="605790"/>
                    <a:pt x="32385" y="610553"/>
                    <a:pt x="29528" y="616268"/>
                  </a:cubicBezTo>
                  <a:cubicBezTo>
                    <a:pt x="27623" y="621983"/>
                    <a:pt x="26670" y="626745"/>
                    <a:pt x="24765" y="632460"/>
                  </a:cubicBezTo>
                  <a:cubicBezTo>
                    <a:pt x="23813" y="635318"/>
                    <a:pt x="22860" y="638175"/>
                    <a:pt x="22860" y="641033"/>
                  </a:cubicBezTo>
                  <a:cubicBezTo>
                    <a:pt x="22860" y="642938"/>
                    <a:pt x="22860" y="644843"/>
                    <a:pt x="22860" y="646748"/>
                  </a:cubicBezTo>
                  <a:cubicBezTo>
                    <a:pt x="20955" y="665798"/>
                    <a:pt x="19050" y="685800"/>
                    <a:pt x="17145" y="705803"/>
                  </a:cubicBezTo>
                  <a:lnTo>
                    <a:pt x="15240" y="705803"/>
                  </a:lnTo>
                  <a:lnTo>
                    <a:pt x="15240" y="710565"/>
                  </a:lnTo>
                  <a:cubicBezTo>
                    <a:pt x="15240" y="725805"/>
                    <a:pt x="10478" y="757238"/>
                    <a:pt x="8573" y="772478"/>
                  </a:cubicBezTo>
                  <a:cubicBezTo>
                    <a:pt x="6668" y="782955"/>
                    <a:pt x="5715" y="793433"/>
                    <a:pt x="4763" y="802958"/>
                  </a:cubicBezTo>
                  <a:cubicBezTo>
                    <a:pt x="3810" y="811530"/>
                    <a:pt x="0" y="823913"/>
                    <a:pt x="0" y="832485"/>
                  </a:cubicBezTo>
                  <a:cubicBezTo>
                    <a:pt x="0" y="849630"/>
                    <a:pt x="953" y="862965"/>
                    <a:pt x="3810" y="881063"/>
                  </a:cubicBezTo>
                  <a:lnTo>
                    <a:pt x="3810" y="884873"/>
                  </a:lnTo>
                  <a:cubicBezTo>
                    <a:pt x="5715" y="885825"/>
                    <a:pt x="10478" y="900113"/>
                    <a:pt x="12383" y="902970"/>
                  </a:cubicBezTo>
                  <a:cubicBezTo>
                    <a:pt x="15240" y="910590"/>
                    <a:pt x="19050" y="914400"/>
                    <a:pt x="22860" y="920115"/>
                  </a:cubicBezTo>
                  <a:cubicBezTo>
                    <a:pt x="29528" y="930593"/>
                    <a:pt x="40005" y="940118"/>
                    <a:pt x="50483" y="946785"/>
                  </a:cubicBezTo>
                  <a:cubicBezTo>
                    <a:pt x="53340" y="948690"/>
                    <a:pt x="64770" y="956310"/>
                    <a:pt x="67628" y="957263"/>
                  </a:cubicBezTo>
                  <a:cubicBezTo>
                    <a:pt x="72390" y="959168"/>
                    <a:pt x="73343" y="959168"/>
                    <a:pt x="77153" y="961073"/>
                  </a:cubicBezTo>
                  <a:cubicBezTo>
                    <a:pt x="80010" y="962978"/>
                    <a:pt x="84773" y="962978"/>
                    <a:pt x="87630" y="964883"/>
                  </a:cubicBezTo>
                  <a:cubicBezTo>
                    <a:pt x="96203" y="968693"/>
                    <a:pt x="120968" y="974408"/>
                    <a:pt x="132398" y="975360"/>
                  </a:cubicBezTo>
                  <a:cubicBezTo>
                    <a:pt x="133350" y="973455"/>
                    <a:pt x="141923" y="970598"/>
                    <a:pt x="143828" y="968693"/>
                  </a:cubicBezTo>
                  <a:cubicBezTo>
                    <a:pt x="147638" y="965835"/>
                    <a:pt x="150495" y="963930"/>
                    <a:pt x="157163" y="963930"/>
                  </a:cubicBezTo>
                  <a:cubicBezTo>
                    <a:pt x="170498" y="963930"/>
                    <a:pt x="180023" y="962025"/>
                    <a:pt x="191453" y="962025"/>
                  </a:cubicBezTo>
                  <a:lnTo>
                    <a:pt x="201930" y="962025"/>
                  </a:lnTo>
                  <a:cubicBezTo>
                    <a:pt x="203835" y="962025"/>
                    <a:pt x="203835" y="962025"/>
                    <a:pt x="205740" y="962978"/>
                  </a:cubicBezTo>
                  <a:lnTo>
                    <a:pt x="205740" y="965835"/>
                  </a:lnTo>
                  <a:cubicBezTo>
                    <a:pt x="205740" y="967740"/>
                    <a:pt x="202883" y="969645"/>
                    <a:pt x="201930" y="970598"/>
                  </a:cubicBezTo>
                  <a:cubicBezTo>
                    <a:pt x="196215" y="971550"/>
                    <a:pt x="188595" y="975360"/>
                    <a:pt x="187643" y="980123"/>
                  </a:cubicBezTo>
                  <a:cubicBezTo>
                    <a:pt x="187643" y="980123"/>
                    <a:pt x="187643" y="979170"/>
                    <a:pt x="187643" y="979170"/>
                  </a:cubicBezTo>
                  <a:cubicBezTo>
                    <a:pt x="195263" y="982980"/>
                    <a:pt x="201930" y="985838"/>
                    <a:pt x="208598" y="989648"/>
                  </a:cubicBezTo>
                  <a:lnTo>
                    <a:pt x="208598" y="989648"/>
                  </a:lnTo>
                  <a:close/>
                  <a:moveTo>
                    <a:pt x="474345" y="137160"/>
                  </a:moveTo>
                  <a:cubicBezTo>
                    <a:pt x="474345" y="140970"/>
                    <a:pt x="445770" y="227648"/>
                    <a:pt x="442913" y="231458"/>
                  </a:cubicBezTo>
                  <a:cubicBezTo>
                    <a:pt x="442913" y="235268"/>
                    <a:pt x="441960" y="239078"/>
                    <a:pt x="441960" y="242888"/>
                  </a:cubicBezTo>
                  <a:cubicBezTo>
                    <a:pt x="429578" y="251460"/>
                    <a:pt x="421005" y="276225"/>
                    <a:pt x="416243" y="292418"/>
                  </a:cubicBezTo>
                  <a:cubicBezTo>
                    <a:pt x="414338" y="300990"/>
                    <a:pt x="397193" y="345758"/>
                    <a:pt x="397193" y="348615"/>
                  </a:cubicBezTo>
                  <a:lnTo>
                    <a:pt x="397193" y="354330"/>
                  </a:lnTo>
                  <a:cubicBezTo>
                    <a:pt x="397193" y="362903"/>
                    <a:pt x="427673" y="357188"/>
                    <a:pt x="427673" y="364808"/>
                  </a:cubicBezTo>
                  <a:lnTo>
                    <a:pt x="427673" y="366713"/>
                  </a:lnTo>
                  <a:cubicBezTo>
                    <a:pt x="424815" y="367665"/>
                    <a:pt x="421005" y="367665"/>
                    <a:pt x="421005" y="371475"/>
                  </a:cubicBezTo>
                  <a:cubicBezTo>
                    <a:pt x="424815" y="372428"/>
                    <a:pt x="428625" y="372428"/>
                    <a:pt x="432435" y="373380"/>
                  </a:cubicBezTo>
                  <a:lnTo>
                    <a:pt x="432435" y="377190"/>
                  </a:lnTo>
                  <a:cubicBezTo>
                    <a:pt x="429578" y="377190"/>
                    <a:pt x="430530" y="378143"/>
                    <a:pt x="427673" y="378143"/>
                  </a:cubicBezTo>
                  <a:cubicBezTo>
                    <a:pt x="415290" y="378143"/>
                    <a:pt x="410528" y="376238"/>
                    <a:pt x="401955" y="383858"/>
                  </a:cubicBezTo>
                  <a:cubicBezTo>
                    <a:pt x="399098" y="386715"/>
                    <a:pt x="396240" y="388620"/>
                    <a:pt x="393383" y="391478"/>
                  </a:cubicBezTo>
                  <a:cubicBezTo>
                    <a:pt x="390525" y="394335"/>
                    <a:pt x="388620" y="400050"/>
                    <a:pt x="386715" y="401955"/>
                  </a:cubicBezTo>
                  <a:cubicBezTo>
                    <a:pt x="386715" y="406718"/>
                    <a:pt x="381953" y="418148"/>
                    <a:pt x="381953" y="425768"/>
                  </a:cubicBezTo>
                  <a:cubicBezTo>
                    <a:pt x="381000" y="436245"/>
                    <a:pt x="380048" y="440055"/>
                    <a:pt x="381953" y="451485"/>
                  </a:cubicBezTo>
                  <a:cubicBezTo>
                    <a:pt x="383858" y="461963"/>
                    <a:pt x="383858" y="465773"/>
                    <a:pt x="387668" y="474345"/>
                  </a:cubicBezTo>
                  <a:cubicBezTo>
                    <a:pt x="388620" y="477203"/>
                    <a:pt x="390525" y="481965"/>
                    <a:pt x="392430" y="483870"/>
                  </a:cubicBezTo>
                  <a:cubicBezTo>
                    <a:pt x="394335" y="485775"/>
                    <a:pt x="400050" y="487680"/>
                    <a:pt x="401003" y="490538"/>
                  </a:cubicBezTo>
                  <a:lnTo>
                    <a:pt x="409575" y="490538"/>
                  </a:lnTo>
                  <a:cubicBezTo>
                    <a:pt x="417195" y="490538"/>
                    <a:pt x="429578" y="481965"/>
                    <a:pt x="434340" y="478155"/>
                  </a:cubicBezTo>
                  <a:cubicBezTo>
                    <a:pt x="438150" y="475298"/>
                    <a:pt x="441008" y="472440"/>
                    <a:pt x="443865" y="468630"/>
                  </a:cubicBezTo>
                  <a:cubicBezTo>
                    <a:pt x="455295" y="456248"/>
                    <a:pt x="471488" y="423863"/>
                    <a:pt x="471488" y="410528"/>
                  </a:cubicBezTo>
                  <a:cubicBezTo>
                    <a:pt x="471488" y="408623"/>
                    <a:pt x="463868" y="400050"/>
                    <a:pt x="461963" y="399098"/>
                  </a:cubicBezTo>
                  <a:cubicBezTo>
                    <a:pt x="459105" y="396240"/>
                    <a:pt x="451485" y="393383"/>
                    <a:pt x="451485" y="388620"/>
                  </a:cubicBezTo>
                  <a:cubicBezTo>
                    <a:pt x="452438" y="388620"/>
                    <a:pt x="453390" y="387668"/>
                    <a:pt x="453390" y="387668"/>
                  </a:cubicBezTo>
                  <a:cubicBezTo>
                    <a:pt x="461963" y="387668"/>
                    <a:pt x="467678" y="396240"/>
                    <a:pt x="470535" y="396240"/>
                  </a:cubicBezTo>
                  <a:cubicBezTo>
                    <a:pt x="481013" y="396240"/>
                    <a:pt x="490538" y="380048"/>
                    <a:pt x="495300" y="372428"/>
                  </a:cubicBezTo>
                  <a:cubicBezTo>
                    <a:pt x="499110" y="366713"/>
                    <a:pt x="509588" y="346710"/>
                    <a:pt x="510540" y="339090"/>
                  </a:cubicBezTo>
                  <a:cubicBezTo>
                    <a:pt x="514350" y="326708"/>
                    <a:pt x="517208" y="314325"/>
                    <a:pt x="521018" y="301943"/>
                  </a:cubicBezTo>
                  <a:cubicBezTo>
                    <a:pt x="521970" y="298133"/>
                    <a:pt x="522923" y="293370"/>
                    <a:pt x="523875" y="289560"/>
                  </a:cubicBezTo>
                  <a:cubicBezTo>
                    <a:pt x="519113" y="282893"/>
                    <a:pt x="501968" y="277178"/>
                    <a:pt x="492443" y="273368"/>
                  </a:cubicBezTo>
                  <a:cubicBezTo>
                    <a:pt x="486728" y="271463"/>
                    <a:pt x="481965" y="268605"/>
                    <a:pt x="475298" y="267653"/>
                  </a:cubicBezTo>
                  <a:cubicBezTo>
                    <a:pt x="469583" y="266700"/>
                    <a:pt x="459105" y="264795"/>
                    <a:pt x="459105" y="259080"/>
                  </a:cubicBezTo>
                  <a:cubicBezTo>
                    <a:pt x="459105" y="252413"/>
                    <a:pt x="465773" y="253365"/>
                    <a:pt x="469583" y="253365"/>
                  </a:cubicBezTo>
                  <a:lnTo>
                    <a:pt x="476250" y="253365"/>
                  </a:lnTo>
                  <a:cubicBezTo>
                    <a:pt x="478155" y="245745"/>
                    <a:pt x="498158" y="248603"/>
                    <a:pt x="507683" y="248603"/>
                  </a:cubicBezTo>
                  <a:cubicBezTo>
                    <a:pt x="508635" y="251460"/>
                    <a:pt x="518160" y="253365"/>
                    <a:pt x="521018" y="254318"/>
                  </a:cubicBezTo>
                  <a:cubicBezTo>
                    <a:pt x="527685" y="255270"/>
                    <a:pt x="530543" y="258128"/>
                    <a:pt x="536258" y="258128"/>
                  </a:cubicBezTo>
                  <a:cubicBezTo>
                    <a:pt x="538163" y="258128"/>
                    <a:pt x="541020" y="253365"/>
                    <a:pt x="542925" y="252413"/>
                  </a:cubicBezTo>
                  <a:cubicBezTo>
                    <a:pt x="542925" y="244793"/>
                    <a:pt x="549593" y="215265"/>
                    <a:pt x="553403" y="213360"/>
                  </a:cubicBezTo>
                  <a:cubicBezTo>
                    <a:pt x="553403" y="207645"/>
                    <a:pt x="570548" y="170498"/>
                    <a:pt x="572453" y="161925"/>
                  </a:cubicBezTo>
                  <a:cubicBezTo>
                    <a:pt x="577215" y="147638"/>
                    <a:pt x="587693" y="121920"/>
                    <a:pt x="587693" y="105728"/>
                  </a:cubicBezTo>
                  <a:cubicBezTo>
                    <a:pt x="587693" y="85725"/>
                    <a:pt x="568643" y="67628"/>
                    <a:pt x="550545" y="67628"/>
                  </a:cubicBezTo>
                  <a:lnTo>
                    <a:pt x="542925" y="67628"/>
                  </a:lnTo>
                  <a:cubicBezTo>
                    <a:pt x="534353" y="67628"/>
                    <a:pt x="522923" y="72390"/>
                    <a:pt x="517208" y="75248"/>
                  </a:cubicBezTo>
                  <a:cubicBezTo>
                    <a:pt x="503873" y="83820"/>
                    <a:pt x="508635" y="80963"/>
                    <a:pt x="499110" y="92393"/>
                  </a:cubicBezTo>
                  <a:cubicBezTo>
                    <a:pt x="496253" y="95250"/>
                    <a:pt x="487680" y="109538"/>
                    <a:pt x="485775" y="113348"/>
                  </a:cubicBezTo>
                  <a:cubicBezTo>
                    <a:pt x="483870" y="117158"/>
                    <a:pt x="476250" y="136208"/>
                    <a:pt x="474345" y="137160"/>
                  </a:cubicBezTo>
                  <a:lnTo>
                    <a:pt x="474345" y="137160"/>
                  </a:lnTo>
                  <a:close/>
                  <a:moveTo>
                    <a:pt x="264795" y="60008"/>
                  </a:moveTo>
                  <a:cubicBezTo>
                    <a:pt x="260033" y="66675"/>
                    <a:pt x="257175" y="122873"/>
                    <a:pt x="257175" y="138113"/>
                  </a:cubicBezTo>
                  <a:cubicBezTo>
                    <a:pt x="259080" y="140018"/>
                    <a:pt x="260985" y="140970"/>
                    <a:pt x="261938" y="142875"/>
                  </a:cubicBezTo>
                  <a:lnTo>
                    <a:pt x="263843" y="142875"/>
                  </a:lnTo>
                  <a:cubicBezTo>
                    <a:pt x="265748" y="142875"/>
                    <a:pt x="265748" y="143828"/>
                    <a:pt x="266700" y="144780"/>
                  </a:cubicBezTo>
                  <a:cubicBezTo>
                    <a:pt x="271463" y="144780"/>
                    <a:pt x="276225" y="145733"/>
                    <a:pt x="280988" y="145733"/>
                  </a:cubicBezTo>
                  <a:cubicBezTo>
                    <a:pt x="280988" y="157163"/>
                    <a:pt x="267653" y="153353"/>
                    <a:pt x="264795" y="165735"/>
                  </a:cubicBezTo>
                  <a:cubicBezTo>
                    <a:pt x="260033" y="165735"/>
                    <a:pt x="247650" y="175260"/>
                    <a:pt x="245745" y="180023"/>
                  </a:cubicBezTo>
                  <a:cubicBezTo>
                    <a:pt x="242888" y="189548"/>
                    <a:pt x="240030" y="195263"/>
                    <a:pt x="240030" y="207645"/>
                  </a:cubicBezTo>
                  <a:cubicBezTo>
                    <a:pt x="240030" y="230505"/>
                    <a:pt x="236220" y="248603"/>
                    <a:pt x="237173" y="271463"/>
                  </a:cubicBezTo>
                  <a:cubicBezTo>
                    <a:pt x="237173" y="279083"/>
                    <a:pt x="233363" y="303848"/>
                    <a:pt x="238125" y="315278"/>
                  </a:cubicBezTo>
                  <a:cubicBezTo>
                    <a:pt x="240030" y="319088"/>
                    <a:pt x="241935" y="321945"/>
                    <a:pt x="245745" y="321945"/>
                  </a:cubicBezTo>
                  <a:lnTo>
                    <a:pt x="249555" y="321945"/>
                  </a:lnTo>
                  <a:lnTo>
                    <a:pt x="249555" y="323850"/>
                  </a:lnTo>
                  <a:cubicBezTo>
                    <a:pt x="249555" y="327660"/>
                    <a:pt x="236220" y="334328"/>
                    <a:pt x="233363" y="340995"/>
                  </a:cubicBezTo>
                  <a:cubicBezTo>
                    <a:pt x="231458" y="345758"/>
                    <a:pt x="226695" y="360998"/>
                    <a:pt x="226695" y="367665"/>
                  </a:cubicBezTo>
                  <a:cubicBezTo>
                    <a:pt x="226695" y="375285"/>
                    <a:pt x="226695" y="383858"/>
                    <a:pt x="225743" y="391478"/>
                  </a:cubicBezTo>
                  <a:cubicBezTo>
                    <a:pt x="226695" y="401003"/>
                    <a:pt x="228600" y="411480"/>
                    <a:pt x="229553" y="421005"/>
                  </a:cubicBezTo>
                  <a:cubicBezTo>
                    <a:pt x="233363" y="425768"/>
                    <a:pt x="234315" y="430530"/>
                    <a:pt x="240030" y="434340"/>
                  </a:cubicBezTo>
                  <a:cubicBezTo>
                    <a:pt x="243840" y="437198"/>
                    <a:pt x="251460" y="440055"/>
                    <a:pt x="257175" y="440055"/>
                  </a:cubicBezTo>
                  <a:lnTo>
                    <a:pt x="262890" y="440055"/>
                  </a:lnTo>
                  <a:cubicBezTo>
                    <a:pt x="286703" y="440055"/>
                    <a:pt x="308610" y="395288"/>
                    <a:pt x="308610" y="369570"/>
                  </a:cubicBezTo>
                  <a:cubicBezTo>
                    <a:pt x="308610" y="369570"/>
                    <a:pt x="309563" y="369570"/>
                    <a:pt x="309563" y="369570"/>
                  </a:cubicBezTo>
                  <a:cubicBezTo>
                    <a:pt x="309563" y="364808"/>
                    <a:pt x="310515" y="360998"/>
                    <a:pt x="310515" y="356235"/>
                  </a:cubicBezTo>
                  <a:lnTo>
                    <a:pt x="310515" y="354330"/>
                  </a:lnTo>
                  <a:cubicBezTo>
                    <a:pt x="310515" y="340995"/>
                    <a:pt x="309563" y="334328"/>
                    <a:pt x="295275" y="332423"/>
                  </a:cubicBezTo>
                  <a:cubicBezTo>
                    <a:pt x="293370" y="332423"/>
                    <a:pt x="283845" y="333375"/>
                    <a:pt x="280988" y="333375"/>
                  </a:cubicBezTo>
                  <a:cubicBezTo>
                    <a:pt x="273368" y="334328"/>
                    <a:pt x="264795" y="337185"/>
                    <a:pt x="255270" y="337185"/>
                  </a:cubicBezTo>
                  <a:cubicBezTo>
                    <a:pt x="254318" y="337185"/>
                    <a:pt x="253365" y="337185"/>
                    <a:pt x="253365" y="335280"/>
                  </a:cubicBezTo>
                  <a:cubicBezTo>
                    <a:pt x="253365" y="329565"/>
                    <a:pt x="264795" y="324803"/>
                    <a:pt x="269558" y="323850"/>
                  </a:cubicBezTo>
                  <a:cubicBezTo>
                    <a:pt x="283845" y="320040"/>
                    <a:pt x="292418" y="317183"/>
                    <a:pt x="306705" y="317183"/>
                  </a:cubicBezTo>
                  <a:cubicBezTo>
                    <a:pt x="307658" y="318135"/>
                    <a:pt x="310515" y="320040"/>
                    <a:pt x="312420" y="320040"/>
                  </a:cubicBezTo>
                  <a:cubicBezTo>
                    <a:pt x="321945" y="320040"/>
                    <a:pt x="314325" y="311468"/>
                    <a:pt x="308610" y="311468"/>
                  </a:cubicBezTo>
                  <a:cubicBezTo>
                    <a:pt x="301943" y="311468"/>
                    <a:pt x="294323" y="311468"/>
                    <a:pt x="287655" y="311468"/>
                  </a:cubicBezTo>
                  <a:cubicBezTo>
                    <a:pt x="281940" y="312420"/>
                    <a:pt x="275273" y="313373"/>
                    <a:pt x="269558" y="314325"/>
                  </a:cubicBezTo>
                  <a:cubicBezTo>
                    <a:pt x="267653" y="314325"/>
                    <a:pt x="267653" y="313373"/>
                    <a:pt x="264795" y="313373"/>
                  </a:cubicBezTo>
                  <a:lnTo>
                    <a:pt x="264795" y="310515"/>
                  </a:lnTo>
                  <a:cubicBezTo>
                    <a:pt x="269558" y="309563"/>
                    <a:pt x="275273" y="301943"/>
                    <a:pt x="283845" y="301943"/>
                  </a:cubicBezTo>
                  <a:cubicBezTo>
                    <a:pt x="297180" y="301943"/>
                    <a:pt x="315278" y="308610"/>
                    <a:pt x="315278" y="293370"/>
                  </a:cubicBezTo>
                  <a:cubicBezTo>
                    <a:pt x="315278" y="291465"/>
                    <a:pt x="324803" y="269558"/>
                    <a:pt x="325755" y="263843"/>
                  </a:cubicBezTo>
                  <a:cubicBezTo>
                    <a:pt x="327660" y="254318"/>
                    <a:pt x="333375" y="240030"/>
                    <a:pt x="333375" y="230505"/>
                  </a:cubicBezTo>
                  <a:cubicBezTo>
                    <a:pt x="334328" y="229553"/>
                    <a:pt x="334328" y="228600"/>
                    <a:pt x="335280" y="228600"/>
                  </a:cubicBezTo>
                  <a:cubicBezTo>
                    <a:pt x="335280" y="217170"/>
                    <a:pt x="338138" y="207645"/>
                    <a:pt x="335280" y="196215"/>
                  </a:cubicBezTo>
                  <a:cubicBezTo>
                    <a:pt x="331470" y="179070"/>
                    <a:pt x="321945" y="178118"/>
                    <a:pt x="320993" y="174308"/>
                  </a:cubicBezTo>
                  <a:cubicBezTo>
                    <a:pt x="318135" y="174308"/>
                    <a:pt x="314325" y="173355"/>
                    <a:pt x="311468" y="173355"/>
                  </a:cubicBezTo>
                  <a:cubicBezTo>
                    <a:pt x="296228" y="171450"/>
                    <a:pt x="277178" y="177165"/>
                    <a:pt x="263843" y="177165"/>
                  </a:cubicBezTo>
                  <a:cubicBezTo>
                    <a:pt x="263843" y="175260"/>
                    <a:pt x="262890" y="174308"/>
                    <a:pt x="262890" y="172403"/>
                  </a:cubicBezTo>
                  <a:cubicBezTo>
                    <a:pt x="271463" y="167640"/>
                    <a:pt x="275273" y="166688"/>
                    <a:pt x="287655" y="166688"/>
                  </a:cubicBezTo>
                  <a:cubicBezTo>
                    <a:pt x="292418" y="166688"/>
                    <a:pt x="315278" y="170498"/>
                    <a:pt x="315278" y="167640"/>
                  </a:cubicBezTo>
                  <a:cubicBezTo>
                    <a:pt x="315278" y="161925"/>
                    <a:pt x="291465" y="160020"/>
                    <a:pt x="285750" y="160020"/>
                  </a:cubicBezTo>
                  <a:lnTo>
                    <a:pt x="285750" y="158115"/>
                  </a:lnTo>
                  <a:cubicBezTo>
                    <a:pt x="285750" y="154305"/>
                    <a:pt x="299085" y="154305"/>
                    <a:pt x="301943" y="154305"/>
                  </a:cubicBezTo>
                  <a:cubicBezTo>
                    <a:pt x="306705" y="154305"/>
                    <a:pt x="312420" y="155258"/>
                    <a:pt x="315278" y="157163"/>
                  </a:cubicBezTo>
                  <a:cubicBezTo>
                    <a:pt x="320993" y="160973"/>
                    <a:pt x="320040" y="160020"/>
                    <a:pt x="327660" y="161925"/>
                  </a:cubicBezTo>
                  <a:cubicBezTo>
                    <a:pt x="330518" y="156210"/>
                    <a:pt x="337185" y="149543"/>
                    <a:pt x="338138" y="142875"/>
                  </a:cubicBezTo>
                  <a:cubicBezTo>
                    <a:pt x="340043" y="136208"/>
                    <a:pt x="343853" y="129540"/>
                    <a:pt x="345758" y="120968"/>
                  </a:cubicBezTo>
                  <a:cubicBezTo>
                    <a:pt x="349568" y="105728"/>
                    <a:pt x="353378" y="85725"/>
                    <a:pt x="353378" y="67628"/>
                  </a:cubicBezTo>
                  <a:lnTo>
                    <a:pt x="353378" y="62865"/>
                  </a:lnTo>
                  <a:cubicBezTo>
                    <a:pt x="353378" y="52388"/>
                    <a:pt x="351473" y="37148"/>
                    <a:pt x="349568" y="28575"/>
                  </a:cubicBezTo>
                  <a:cubicBezTo>
                    <a:pt x="347663" y="18098"/>
                    <a:pt x="334328" y="9525"/>
                    <a:pt x="333375" y="6668"/>
                  </a:cubicBezTo>
                  <a:cubicBezTo>
                    <a:pt x="328613" y="6668"/>
                    <a:pt x="322898" y="0"/>
                    <a:pt x="317183" y="0"/>
                  </a:cubicBezTo>
                  <a:lnTo>
                    <a:pt x="298133" y="0"/>
                  </a:lnTo>
                  <a:cubicBezTo>
                    <a:pt x="295275" y="0"/>
                    <a:pt x="284798" y="5715"/>
                    <a:pt x="281940" y="7620"/>
                  </a:cubicBezTo>
                  <a:cubicBezTo>
                    <a:pt x="279083" y="10478"/>
                    <a:pt x="273368" y="18098"/>
                    <a:pt x="271463" y="21908"/>
                  </a:cubicBezTo>
                  <a:cubicBezTo>
                    <a:pt x="271463" y="28575"/>
                    <a:pt x="264795" y="49530"/>
                    <a:pt x="264795" y="60008"/>
                  </a:cubicBezTo>
                  <a:lnTo>
                    <a:pt x="264795" y="60008"/>
                  </a:lnTo>
                  <a:close/>
                  <a:moveTo>
                    <a:pt x="730568" y="187643"/>
                  </a:moveTo>
                  <a:lnTo>
                    <a:pt x="726758" y="187643"/>
                  </a:lnTo>
                  <a:cubicBezTo>
                    <a:pt x="714375" y="187643"/>
                    <a:pt x="698183" y="198120"/>
                    <a:pt x="690563" y="204788"/>
                  </a:cubicBezTo>
                  <a:cubicBezTo>
                    <a:pt x="686753" y="208598"/>
                    <a:pt x="671513" y="230505"/>
                    <a:pt x="667703" y="235268"/>
                  </a:cubicBezTo>
                  <a:cubicBezTo>
                    <a:pt x="665798" y="239078"/>
                    <a:pt x="659130" y="248603"/>
                    <a:pt x="657225" y="251460"/>
                  </a:cubicBezTo>
                  <a:cubicBezTo>
                    <a:pt x="655320" y="253365"/>
                    <a:pt x="649605" y="265748"/>
                    <a:pt x="647700" y="268605"/>
                  </a:cubicBezTo>
                  <a:cubicBezTo>
                    <a:pt x="644843" y="274320"/>
                    <a:pt x="631508" y="300038"/>
                    <a:pt x="631508" y="306705"/>
                  </a:cubicBezTo>
                  <a:cubicBezTo>
                    <a:pt x="627698" y="309563"/>
                    <a:pt x="615315" y="329565"/>
                    <a:pt x="615315" y="336233"/>
                  </a:cubicBezTo>
                  <a:cubicBezTo>
                    <a:pt x="617220" y="336233"/>
                    <a:pt x="633413" y="340043"/>
                    <a:pt x="636270" y="340995"/>
                  </a:cubicBezTo>
                  <a:cubicBezTo>
                    <a:pt x="636270" y="340995"/>
                    <a:pt x="644843" y="344805"/>
                    <a:pt x="644843" y="344805"/>
                  </a:cubicBezTo>
                  <a:cubicBezTo>
                    <a:pt x="648653" y="346710"/>
                    <a:pt x="650558" y="349568"/>
                    <a:pt x="652463" y="350520"/>
                  </a:cubicBezTo>
                  <a:lnTo>
                    <a:pt x="652463" y="352425"/>
                  </a:lnTo>
                  <a:cubicBezTo>
                    <a:pt x="641033" y="353378"/>
                    <a:pt x="636270" y="346710"/>
                    <a:pt x="627698" y="346710"/>
                  </a:cubicBezTo>
                  <a:cubicBezTo>
                    <a:pt x="629603" y="353378"/>
                    <a:pt x="638175" y="356235"/>
                    <a:pt x="638175" y="361950"/>
                  </a:cubicBezTo>
                  <a:lnTo>
                    <a:pt x="638175" y="363855"/>
                  </a:lnTo>
                  <a:lnTo>
                    <a:pt x="634365" y="363855"/>
                  </a:lnTo>
                  <a:cubicBezTo>
                    <a:pt x="625793" y="363855"/>
                    <a:pt x="611505" y="352425"/>
                    <a:pt x="604838" y="352425"/>
                  </a:cubicBezTo>
                  <a:cubicBezTo>
                    <a:pt x="601980" y="352425"/>
                    <a:pt x="577215" y="389573"/>
                    <a:pt x="574358" y="394335"/>
                  </a:cubicBezTo>
                  <a:cubicBezTo>
                    <a:pt x="569595" y="401003"/>
                    <a:pt x="547688" y="432435"/>
                    <a:pt x="546735" y="440055"/>
                  </a:cubicBezTo>
                  <a:cubicBezTo>
                    <a:pt x="550545" y="441960"/>
                    <a:pt x="553403" y="442913"/>
                    <a:pt x="557213" y="444818"/>
                  </a:cubicBezTo>
                  <a:lnTo>
                    <a:pt x="557213" y="449580"/>
                  </a:lnTo>
                  <a:cubicBezTo>
                    <a:pt x="554355" y="450533"/>
                    <a:pt x="554355" y="451485"/>
                    <a:pt x="551498" y="451485"/>
                  </a:cubicBezTo>
                  <a:lnTo>
                    <a:pt x="549593" y="451485"/>
                  </a:lnTo>
                  <a:cubicBezTo>
                    <a:pt x="537210" y="451485"/>
                    <a:pt x="536258" y="443865"/>
                    <a:pt x="535305" y="459105"/>
                  </a:cubicBezTo>
                  <a:cubicBezTo>
                    <a:pt x="522923" y="460058"/>
                    <a:pt x="505778" y="492443"/>
                    <a:pt x="500063" y="501968"/>
                  </a:cubicBezTo>
                  <a:cubicBezTo>
                    <a:pt x="494348" y="509588"/>
                    <a:pt x="485775" y="521970"/>
                    <a:pt x="485775" y="533400"/>
                  </a:cubicBezTo>
                  <a:lnTo>
                    <a:pt x="485775" y="536258"/>
                  </a:lnTo>
                  <a:cubicBezTo>
                    <a:pt x="485775" y="548640"/>
                    <a:pt x="498158" y="561975"/>
                    <a:pt x="510540" y="561975"/>
                  </a:cubicBezTo>
                  <a:cubicBezTo>
                    <a:pt x="512445" y="561975"/>
                    <a:pt x="514350" y="561975"/>
                    <a:pt x="516255" y="561975"/>
                  </a:cubicBezTo>
                  <a:cubicBezTo>
                    <a:pt x="521018" y="561023"/>
                    <a:pt x="524828" y="561023"/>
                    <a:pt x="529590" y="560070"/>
                  </a:cubicBezTo>
                  <a:cubicBezTo>
                    <a:pt x="530543" y="557213"/>
                    <a:pt x="533400" y="558165"/>
                    <a:pt x="536258" y="556260"/>
                  </a:cubicBezTo>
                  <a:cubicBezTo>
                    <a:pt x="539115" y="554355"/>
                    <a:pt x="540068" y="553403"/>
                    <a:pt x="542925" y="551498"/>
                  </a:cubicBezTo>
                  <a:cubicBezTo>
                    <a:pt x="545783" y="549593"/>
                    <a:pt x="554355" y="542925"/>
                    <a:pt x="555308" y="540068"/>
                  </a:cubicBezTo>
                  <a:cubicBezTo>
                    <a:pt x="560070" y="540068"/>
                    <a:pt x="568643" y="530543"/>
                    <a:pt x="571500" y="528638"/>
                  </a:cubicBezTo>
                  <a:cubicBezTo>
                    <a:pt x="571500" y="528638"/>
                    <a:pt x="577215" y="521970"/>
                    <a:pt x="578168" y="521018"/>
                  </a:cubicBezTo>
                  <a:cubicBezTo>
                    <a:pt x="580073" y="519113"/>
                    <a:pt x="581978" y="513398"/>
                    <a:pt x="581978" y="510540"/>
                  </a:cubicBezTo>
                  <a:lnTo>
                    <a:pt x="581978" y="507683"/>
                  </a:lnTo>
                  <a:cubicBezTo>
                    <a:pt x="581978" y="503873"/>
                    <a:pt x="580073" y="502920"/>
                    <a:pt x="580073" y="498158"/>
                  </a:cubicBezTo>
                  <a:cubicBezTo>
                    <a:pt x="575310" y="497205"/>
                    <a:pt x="576263" y="489585"/>
                    <a:pt x="572453" y="486728"/>
                  </a:cubicBezTo>
                  <a:cubicBezTo>
                    <a:pt x="572453" y="482918"/>
                    <a:pt x="571500" y="480060"/>
                    <a:pt x="571500" y="476250"/>
                  </a:cubicBezTo>
                  <a:cubicBezTo>
                    <a:pt x="569595" y="472440"/>
                    <a:pt x="559118" y="464820"/>
                    <a:pt x="559118" y="461010"/>
                  </a:cubicBezTo>
                  <a:cubicBezTo>
                    <a:pt x="559118" y="459105"/>
                    <a:pt x="560070" y="459105"/>
                    <a:pt x="561023" y="459105"/>
                  </a:cubicBezTo>
                  <a:lnTo>
                    <a:pt x="565785" y="459105"/>
                  </a:lnTo>
                  <a:cubicBezTo>
                    <a:pt x="574358" y="459105"/>
                    <a:pt x="579120" y="468630"/>
                    <a:pt x="585788" y="470535"/>
                  </a:cubicBezTo>
                  <a:cubicBezTo>
                    <a:pt x="594360" y="473393"/>
                    <a:pt x="601028" y="484823"/>
                    <a:pt x="603885" y="484823"/>
                  </a:cubicBezTo>
                  <a:cubicBezTo>
                    <a:pt x="608648" y="484823"/>
                    <a:pt x="619125" y="474345"/>
                    <a:pt x="622935" y="471488"/>
                  </a:cubicBezTo>
                  <a:cubicBezTo>
                    <a:pt x="628650" y="466725"/>
                    <a:pt x="632460" y="460058"/>
                    <a:pt x="637223" y="453390"/>
                  </a:cubicBezTo>
                  <a:cubicBezTo>
                    <a:pt x="641985" y="447675"/>
                    <a:pt x="659130" y="418148"/>
                    <a:pt x="659130" y="410528"/>
                  </a:cubicBezTo>
                  <a:cubicBezTo>
                    <a:pt x="659130" y="408623"/>
                    <a:pt x="648653" y="396240"/>
                    <a:pt x="648653" y="386715"/>
                  </a:cubicBezTo>
                  <a:cubicBezTo>
                    <a:pt x="658178" y="387668"/>
                    <a:pt x="660083" y="401955"/>
                    <a:pt x="663893" y="401955"/>
                  </a:cubicBezTo>
                  <a:cubicBezTo>
                    <a:pt x="665798" y="401955"/>
                    <a:pt x="666750" y="401003"/>
                    <a:pt x="666750" y="400050"/>
                  </a:cubicBezTo>
                  <a:cubicBezTo>
                    <a:pt x="666750" y="389573"/>
                    <a:pt x="653415" y="381953"/>
                    <a:pt x="651510" y="375285"/>
                  </a:cubicBezTo>
                  <a:cubicBezTo>
                    <a:pt x="652463" y="374333"/>
                    <a:pt x="652463" y="374333"/>
                    <a:pt x="653415" y="374333"/>
                  </a:cubicBezTo>
                  <a:cubicBezTo>
                    <a:pt x="656273" y="374333"/>
                    <a:pt x="670560" y="383858"/>
                    <a:pt x="671513" y="385763"/>
                  </a:cubicBezTo>
                  <a:lnTo>
                    <a:pt x="673418" y="385763"/>
                  </a:lnTo>
                  <a:cubicBezTo>
                    <a:pt x="675323" y="385763"/>
                    <a:pt x="676275" y="387668"/>
                    <a:pt x="682943" y="387668"/>
                  </a:cubicBezTo>
                  <a:cubicBezTo>
                    <a:pt x="683895" y="386715"/>
                    <a:pt x="686753" y="383858"/>
                    <a:pt x="688658" y="381000"/>
                  </a:cubicBezTo>
                  <a:cubicBezTo>
                    <a:pt x="690563" y="377190"/>
                    <a:pt x="692468" y="376238"/>
                    <a:pt x="692468" y="371475"/>
                  </a:cubicBezTo>
                  <a:cubicBezTo>
                    <a:pt x="696278" y="365760"/>
                    <a:pt x="697230" y="357188"/>
                    <a:pt x="699135" y="352425"/>
                  </a:cubicBezTo>
                  <a:cubicBezTo>
                    <a:pt x="700088" y="350520"/>
                    <a:pt x="701993" y="345758"/>
                    <a:pt x="703898" y="343853"/>
                  </a:cubicBezTo>
                  <a:cubicBezTo>
                    <a:pt x="705803" y="340995"/>
                    <a:pt x="705803" y="338138"/>
                    <a:pt x="707708" y="334328"/>
                  </a:cubicBezTo>
                  <a:cubicBezTo>
                    <a:pt x="712470" y="325755"/>
                    <a:pt x="718185" y="305753"/>
                    <a:pt x="725805" y="300038"/>
                  </a:cubicBezTo>
                  <a:cubicBezTo>
                    <a:pt x="730568" y="296228"/>
                    <a:pt x="734378" y="299085"/>
                    <a:pt x="741045" y="289560"/>
                  </a:cubicBezTo>
                  <a:cubicBezTo>
                    <a:pt x="743903" y="284798"/>
                    <a:pt x="747713" y="278130"/>
                    <a:pt x="750570" y="273368"/>
                  </a:cubicBezTo>
                  <a:cubicBezTo>
                    <a:pt x="754380" y="267653"/>
                    <a:pt x="756285" y="262890"/>
                    <a:pt x="759143" y="256223"/>
                  </a:cubicBezTo>
                  <a:cubicBezTo>
                    <a:pt x="761048" y="251460"/>
                    <a:pt x="763905" y="240030"/>
                    <a:pt x="765810" y="236220"/>
                  </a:cubicBezTo>
                  <a:cubicBezTo>
                    <a:pt x="766763" y="232410"/>
                    <a:pt x="766763" y="227648"/>
                    <a:pt x="767715" y="223838"/>
                  </a:cubicBezTo>
                  <a:lnTo>
                    <a:pt x="767715" y="222885"/>
                  </a:lnTo>
                  <a:cubicBezTo>
                    <a:pt x="767715" y="213360"/>
                    <a:pt x="763905" y="202883"/>
                    <a:pt x="760095" y="198120"/>
                  </a:cubicBezTo>
                  <a:cubicBezTo>
                    <a:pt x="755333" y="193358"/>
                    <a:pt x="748665" y="185738"/>
                    <a:pt x="740093" y="185738"/>
                  </a:cubicBezTo>
                  <a:lnTo>
                    <a:pt x="738188" y="185738"/>
                  </a:lnTo>
                  <a:lnTo>
                    <a:pt x="738188" y="183833"/>
                  </a:lnTo>
                  <a:lnTo>
                    <a:pt x="729615" y="183833"/>
                  </a:lnTo>
                  <a:lnTo>
                    <a:pt x="730568" y="187643"/>
                  </a:lnTo>
                  <a:lnTo>
                    <a:pt x="730568" y="187643"/>
                  </a:lnTo>
                  <a:close/>
                  <a:moveTo>
                    <a:pt x="737235" y="809625"/>
                  </a:moveTo>
                  <a:cubicBezTo>
                    <a:pt x="733425" y="809625"/>
                    <a:pt x="714375" y="822008"/>
                    <a:pt x="712470" y="824865"/>
                  </a:cubicBezTo>
                  <a:cubicBezTo>
                    <a:pt x="711518" y="825818"/>
                    <a:pt x="710565" y="828675"/>
                    <a:pt x="707708" y="830580"/>
                  </a:cubicBezTo>
                  <a:cubicBezTo>
                    <a:pt x="705803" y="832485"/>
                    <a:pt x="703898" y="833438"/>
                    <a:pt x="701993" y="835343"/>
                  </a:cubicBezTo>
                  <a:cubicBezTo>
                    <a:pt x="685800" y="847725"/>
                    <a:pt x="696278" y="833438"/>
                    <a:pt x="685800" y="833438"/>
                  </a:cubicBezTo>
                  <a:cubicBezTo>
                    <a:pt x="681038" y="833438"/>
                    <a:pt x="675323" y="842010"/>
                    <a:pt x="673418" y="845820"/>
                  </a:cubicBezTo>
                  <a:cubicBezTo>
                    <a:pt x="671513" y="848678"/>
                    <a:pt x="661035" y="854393"/>
                    <a:pt x="656273" y="854393"/>
                  </a:cubicBezTo>
                  <a:cubicBezTo>
                    <a:pt x="656273" y="848678"/>
                    <a:pt x="658178" y="851535"/>
                    <a:pt x="658178" y="848678"/>
                  </a:cubicBezTo>
                  <a:lnTo>
                    <a:pt x="658178" y="846773"/>
                  </a:lnTo>
                  <a:cubicBezTo>
                    <a:pt x="658178" y="844868"/>
                    <a:pt x="657225" y="843915"/>
                    <a:pt x="656273" y="843915"/>
                  </a:cubicBezTo>
                  <a:cubicBezTo>
                    <a:pt x="645795" y="843915"/>
                    <a:pt x="639128" y="866775"/>
                    <a:pt x="633413" y="865823"/>
                  </a:cubicBezTo>
                  <a:cubicBezTo>
                    <a:pt x="621983" y="863918"/>
                    <a:pt x="611505" y="862013"/>
                    <a:pt x="600075" y="861060"/>
                  </a:cubicBezTo>
                  <a:cubicBezTo>
                    <a:pt x="600075" y="861060"/>
                    <a:pt x="600075" y="862013"/>
                    <a:pt x="600075" y="862013"/>
                  </a:cubicBezTo>
                  <a:cubicBezTo>
                    <a:pt x="599123" y="862013"/>
                    <a:pt x="599123" y="861060"/>
                    <a:pt x="598170" y="861060"/>
                  </a:cubicBezTo>
                  <a:cubicBezTo>
                    <a:pt x="584835" y="862965"/>
                    <a:pt x="571500" y="863918"/>
                    <a:pt x="558165" y="865823"/>
                  </a:cubicBezTo>
                  <a:cubicBezTo>
                    <a:pt x="548640" y="871538"/>
                    <a:pt x="533400" y="888683"/>
                    <a:pt x="533400" y="903923"/>
                  </a:cubicBezTo>
                  <a:cubicBezTo>
                    <a:pt x="530543" y="907733"/>
                    <a:pt x="530543" y="912495"/>
                    <a:pt x="530543" y="920115"/>
                  </a:cubicBezTo>
                  <a:cubicBezTo>
                    <a:pt x="530543" y="925830"/>
                    <a:pt x="532448" y="929640"/>
                    <a:pt x="532448" y="936308"/>
                  </a:cubicBezTo>
                  <a:cubicBezTo>
                    <a:pt x="537210" y="939165"/>
                    <a:pt x="533400" y="941070"/>
                    <a:pt x="537210" y="942975"/>
                  </a:cubicBezTo>
                  <a:cubicBezTo>
                    <a:pt x="539115" y="943928"/>
                    <a:pt x="543878" y="946785"/>
                    <a:pt x="545783" y="946785"/>
                  </a:cubicBezTo>
                  <a:cubicBezTo>
                    <a:pt x="548640" y="946785"/>
                    <a:pt x="552450" y="945833"/>
                    <a:pt x="555308" y="945833"/>
                  </a:cubicBezTo>
                  <a:cubicBezTo>
                    <a:pt x="564833" y="939165"/>
                    <a:pt x="577215" y="934403"/>
                    <a:pt x="591503" y="932498"/>
                  </a:cubicBezTo>
                  <a:cubicBezTo>
                    <a:pt x="598170" y="931545"/>
                    <a:pt x="606743" y="929640"/>
                    <a:pt x="613410" y="928688"/>
                  </a:cubicBezTo>
                  <a:cubicBezTo>
                    <a:pt x="618173" y="927735"/>
                    <a:pt x="632460" y="924878"/>
                    <a:pt x="634365" y="924878"/>
                  </a:cubicBezTo>
                  <a:cubicBezTo>
                    <a:pt x="636270" y="924878"/>
                    <a:pt x="639128" y="925830"/>
                    <a:pt x="639128" y="923925"/>
                  </a:cubicBezTo>
                  <a:cubicBezTo>
                    <a:pt x="652463" y="919163"/>
                    <a:pt x="649605" y="919163"/>
                    <a:pt x="656273" y="907733"/>
                  </a:cubicBezTo>
                  <a:cubicBezTo>
                    <a:pt x="659130" y="903923"/>
                    <a:pt x="659130" y="898208"/>
                    <a:pt x="663893" y="898208"/>
                  </a:cubicBezTo>
                  <a:cubicBezTo>
                    <a:pt x="663893" y="900113"/>
                    <a:pt x="664845" y="900113"/>
                    <a:pt x="664845" y="902018"/>
                  </a:cubicBezTo>
                  <a:cubicBezTo>
                    <a:pt x="664845" y="902018"/>
                    <a:pt x="664845" y="902970"/>
                    <a:pt x="664845" y="902970"/>
                  </a:cubicBezTo>
                  <a:cubicBezTo>
                    <a:pt x="663893" y="913448"/>
                    <a:pt x="661988" y="923925"/>
                    <a:pt x="661035" y="933450"/>
                  </a:cubicBezTo>
                  <a:cubicBezTo>
                    <a:pt x="661035" y="936308"/>
                    <a:pt x="661988" y="936308"/>
                    <a:pt x="661988" y="939165"/>
                  </a:cubicBezTo>
                  <a:cubicBezTo>
                    <a:pt x="662940" y="939165"/>
                    <a:pt x="663893" y="940118"/>
                    <a:pt x="663893" y="940118"/>
                  </a:cubicBezTo>
                  <a:cubicBezTo>
                    <a:pt x="668655" y="939165"/>
                    <a:pt x="675323" y="935355"/>
                    <a:pt x="682943" y="936308"/>
                  </a:cubicBezTo>
                  <a:cubicBezTo>
                    <a:pt x="700088" y="937260"/>
                    <a:pt x="716280" y="938213"/>
                    <a:pt x="733425" y="938213"/>
                  </a:cubicBezTo>
                  <a:cubicBezTo>
                    <a:pt x="742950" y="938213"/>
                    <a:pt x="749618" y="940118"/>
                    <a:pt x="761048" y="940118"/>
                  </a:cubicBezTo>
                  <a:cubicBezTo>
                    <a:pt x="771525" y="940118"/>
                    <a:pt x="784860" y="933450"/>
                    <a:pt x="794385" y="934403"/>
                  </a:cubicBezTo>
                  <a:cubicBezTo>
                    <a:pt x="795338" y="933450"/>
                    <a:pt x="796290" y="933450"/>
                    <a:pt x="796290" y="932498"/>
                  </a:cubicBezTo>
                  <a:cubicBezTo>
                    <a:pt x="806768" y="932498"/>
                    <a:pt x="829628" y="919163"/>
                    <a:pt x="836295" y="913448"/>
                  </a:cubicBezTo>
                  <a:cubicBezTo>
                    <a:pt x="846773" y="904875"/>
                    <a:pt x="856298" y="892493"/>
                    <a:pt x="856298" y="874395"/>
                  </a:cubicBezTo>
                  <a:cubicBezTo>
                    <a:pt x="856298" y="850583"/>
                    <a:pt x="844868" y="834390"/>
                    <a:pt x="829628" y="825818"/>
                  </a:cubicBezTo>
                  <a:cubicBezTo>
                    <a:pt x="820103" y="820103"/>
                    <a:pt x="817245" y="816293"/>
                    <a:pt x="804863" y="813435"/>
                  </a:cubicBezTo>
                  <a:cubicBezTo>
                    <a:pt x="795338" y="810578"/>
                    <a:pt x="786765" y="806768"/>
                    <a:pt x="773430" y="806768"/>
                  </a:cubicBezTo>
                  <a:cubicBezTo>
                    <a:pt x="769620" y="806768"/>
                    <a:pt x="765810" y="806768"/>
                    <a:pt x="762953" y="806768"/>
                  </a:cubicBezTo>
                  <a:cubicBezTo>
                    <a:pt x="754380" y="805815"/>
                    <a:pt x="745808" y="807720"/>
                    <a:pt x="737235" y="809625"/>
                  </a:cubicBezTo>
                  <a:lnTo>
                    <a:pt x="737235" y="809625"/>
                  </a:lnTo>
                  <a:close/>
                  <a:moveTo>
                    <a:pt x="35243" y="147638"/>
                  </a:moveTo>
                  <a:lnTo>
                    <a:pt x="35243" y="161925"/>
                  </a:lnTo>
                  <a:cubicBezTo>
                    <a:pt x="35243" y="177165"/>
                    <a:pt x="46673" y="179070"/>
                    <a:pt x="59055" y="179070"/>
                  </a:cubicBezTo>
                  <a:cubicBezTo>
                    <a:pt x="63818" y="179070"/>
                    <a:pt x="74295" y="176213"/>
                    <a:pt x="74295" y="181928"/>
                  </a:cubicBezTo>
                  <a:cubicBezTo>
                    <a:pt x="71438" y="185738"/>
                    <a:pt x="73343" y="184785"/>
                    <a:pt x="66675" y="185738"/>
                  </a:cubicBezTo>
                  <a:cubicBezTo>
                    <a:pt x="60960" y="186690"/>
                    <a:pt x="57150" y="187643"/>
                    <a:pt x="51435" y="187643"/>
                  </a:cubicBezTo>
                  <a:cubicBezTo>
                    <a:pt x="49530" y="187643"/>
                    <a:pt x="42863" y="182880"/>
                    <a:pt x="42863" y="187643"/>
                  </a:cubicBezTo>
                  <a:cubicBezTo>
                    <a:pt x="42863" y="192405"/>
                    <a:pt x="43815" y="200025"/>
                    <a:pt x="49530" y="200025"/>
                  </a:cubicBezTo>
                  <a:cubicBezTo>
                    <a:pt x="52388" y="200025"/>
                    <a:pt x="59055" y="193358"/>
                    <a:pt x="60960" y="193358"/>
                  </a:cubicBezTo>
                  <a:cubicBezTo>
                    <a:pt x="63818" y="193358"/>
                    <a:pt x="63818" y="194310"/>
                    <a:pt x="63818" y="196215"/>
                  </a:cubicBezTo>
                  <a:cubicBezTo>
                    <a:pt x="63818" y="200025"/>
                    <a:pt x="60008" y="200025"/>
                    <a:pt x="57150" y="200978"/>
                  </a:cubicBezTo>
                  <a:cubicBezTo>
                    <a:pt x="45720" y="207645"/>
                    <a:pt x="46673" y="231458"/>
                    <a:pt x="44768" y="243840"/>
                  </a:cubicBezTo>
                  <a:lnTo>
                    <a:pt x="44768" y="254318"/>
                  </a:lnTo>
                  <a:cubicBezTo>
                    <a:pt x="44768" y="268605"/>
                    <a:pt x="49530" y="288608"/>
                    <a:pt x="54293" y="297180"/>
                  </a:cubicBezTo>
                  <a:cubicBezTo>
                    <a:pt x="60008" y="306705"/>
                    <a:pt x="66675" y="323850"/>
                    <a:pt x="80963" y="323850"/>
                  </a:cubicBezTo>
                  <a:cubicBezTo>
                    <a:pt x="88583" y="323850"/>
                    <a:pt x="95250" y="320040"/>
                    <a:pt x="98108" y="320040"/>
                  </a:cubicBezTo>
                  <a:cubicBezTo>
                    <a:pt x="114300" y="320040"/>
                    <a:pt x="99060" y="330518"/>
                    <a:pt x="92393" y="330518"/>
                  </a:cubicBezTo>
                  <a:cubicBezTo>
                    <a:pt x="87630" y="330518"/>
                    <a:pt x="78105" y="336233"/>
                    <a:pt x="78105" y="341948"/>
                  </a:cubicBezTo>
                  <a:cubicBezTo>
                    <a:pt x="78105" y="348615"/>
                    <a:pt x="86678" y="401955"/>
                    <a:pt x="88583" y="405765"/>
                  </a:cubicBezTo>
                  <a:cubicBezTo>
                    <a:pt x="90488" y="409575"/>
                    <a:pt x="93345" y="419100"/>
                    <a:pt x="93345" y="421005"/>
                  </a:cubicBezTo>
                  <a:cubicBezTo>
                    <a:pt x="94298" y="426720"/>
                    <a:pt x="96203" y="429578"/>
                    <a:pt x="98108" y="435293"/>
                  </a:cubicBezTo>
                  <a:cubicBezTo>
                    <a:pt x="100013" y="440055"/>
                    <a:pt x="100965" y="442913"/>
                    <a:pt x="106680" y="444818"/>
                  </a:cubicBezTo>
                  <a:cubicBezTo>
                    <a:pt x="111443" y="446723"/>
                    <a:pt x="114300" y="449580"/>
                    <a:pt x="120968" y="449580"/>
                  </a:cubicBezTo>
                  <a:lnTo>
                    <a:pt x="123825" y="449580"/>
                  </a:lnTo>
                  <a:cubicBezTo>
                    <a:pt x="128588" y="449580"/>
                    <a:pt x="141923" y="439103"/>
                    <a:pt x="143828" y="435293"/>
                  </a:cubicBezTo>
                  <a:cubicBezTo>
                    <a:pt x="147638" y="427673"/>
                    <a:pt x="150495" y="417195"/>
                    <a:pt x="150495" y="406718"/>
                  </a:cubicBezTo>
                  <a:cubicBezTo>
                    <a:pt x="150495" y="394335"/>
                    <a:pt x="151448" y="383858"/>
                    <a:pt x="150495" y="372428"/>
                  </a:cubicBezTo>
                  <a:cubicBezTo>
                    <a:pt x="149543" y="366713"/>
                    <a:pt x="149543" y="362903"/>
                    <a:pt x="148590" y="357188"/>
                  </a:cubicBezTo>
                  <a:cubicBezTo>
                    <a:pt x="145733" y="345758"/>
                    <a:pt x="143828" y="336233"/>
                    <a:pt x="140970" y="323850"/>
                  </a:cubicBezTo>
                  <a:lnTo>
                    <a:pt x="139065" y="323850"/>
                  </a:lnTo>
                  <a:cubicBezTo>
                    <a:pt x="139065" y="315278"/>
                    <a:pt x="134303" y="311468"/>
                    <a:pt x="132398" y="307658"/>
                  </a:cubicBezTo>
                  <a:cubicBezTo>
                    <a:pt x="128588" y="300038"/>
                    <a:pt x="133350" y="294323"/>
                    <a:pt x="133350" y="287655"/>
                  </a:cubicBezTo>
                  <a:cubicBezTo>
                    <a:pt x="133350" y="280988"/>
                    <a:pt x="131445" y="263843"/>
                    <a:pt x="129540" y="257175"/>
                  </a:cubicBezTo>
                  <a:cubicBezTo>
                    <a:pt x="127635" y="246698"/>
                    <a:pt x="124778" y="240030"/>
                    <a:pt x="121920" y="230505"/>
                  </a:cubicBezTo>
                  <a:cubicBezTo>
                    <a:pt x="119063" y="221933"/>
                    <a:pt x="115253" y="214313"/>
                    <a:pt x="112395" y="205740"/>
                  </a:cubicBezTo>
                  <a:cubicBezTo>
                    <a:pt x="110490" y="200978"/>
                    <a:pt x="109538" y="197168"/>
                    <a:pt x="107633" y="194310"/>
                  </a:cubicBezTo>
                  <a:cubicBezTo>
                    <a:pt x="105728" y="189548"/>
                    <a:pt x="106680" y="185738"/>
                    <a:pt x="105728" y="179070"/>
                  </a:cubicBezTo>
                  <a:cubicBezTo>
                    <a:pt x="103823" y="169545"/>
                    <a:pt x="104775" y="155258"/>
                    <a:pt x="104775" y="146685"/>
                  </a:cubicBezTo>
                  <a:cubicBezTo>
                    <a:pt x="103823" y="135255"/>
                    <a:pt x="102870" y="124778"/>
                    <a:pt x="102870" y="115253"/>
                  </a:cubicBezTo>
                  <a:cubicBezTo>
                    <a:pt x="100965" y="98108"/>
                    <a:pt x="87630" y="80963"/>
                    <a:pt x="68580" y="80963"/>
                  </a:cubicBezTo>
                  <a:cubicBezTo>
                    <a:pt x="41910" y="81915"/>
                    <a:pt x="35243" y="119063"/>
                    <a:pt x="35243" y="147638"/>
                  </a:cubicBezTo>
                  <a:lnTo>
                    <a:pt x="35243" y="147638"/>
                  </a:lnTo>
                  <a:close/>
                  <a:moveTo>
                    <a:pt x="402908" y="716280"/>
                  </a:moveTo>
                  <a:lnTo>
                    <a:pt x="402908" y="716280"/>
                  </a:lnTo>
                  <a:cubicBezTo>
                    <a:pt x="402908" y="720090"/>
                    <a:pt x="404813" y="717233"/>
                    <a:pt x="404813" y="722948"/>
                  </a:cubicBezTo>
                  <a:cubicBezTo>
                    <a:pt x="408623" y="723900"/>
                    <a:pt x="409575" y="728663"/>
                    <a:pt x="416243" y="730568"/>
                  </a:cubicBezTo>
                  <a:cubicBezTo>
                    <a:pt x="421958" y="732473"/>
                    <a:pt x="428625" y="731520"/>
                    <a:pt x="434340" y="731520"/>
                  </a:cubicBezTo>
                  <a:cubicBezTo>
                    <a:pt x="447675" y="732473"/>
                    <a:pt x="453390" y="739140"/>
                    <a:pt x="466725" y="739140"/>
                  </a:cubicBezTo>
                  <a:lnTo>
                    <a:pt x="488633" y="739140"/>
                  </a:lnTo>
                  <a:cubicBezTo>
                    <a:pt x="492443" y="739140"/>
                    <a:pt x="494348" y="738188"/>
                    <a:pt x="496253" y="736283"/>
                  </a:cubicBezTo>
                  <a:cubicBezTo>
                    <a:pt x="497205" y="735330"/>
                    <a:pt x="499110" y="729615"/>
                    <a:pt x="499110" y="728663"/>
                  </a:cubicBezTo>
                  <a:lnTo>
                    <a:pt x="499110" y="725805"/>
                  </a:lnTo>
                  <a:cubicBezTo>
                    <a:pt x="499110" y="722948"/>
                    <a:pt x="497205" y="724853"/>
                    <a:pt x="497205" y="721995"/>
                  </a:cubicBezTo>
                  <a:lnTo>
                    <a:pt x="497205" y="720090"/>
                  </a:lnTo>
                  <a:cubicBezTo>
                    <a:pt x="494348" y="719138"/>
                    <a:pt x="493395" y="718185"/>
                    <a:pt x="491490" y="718185"/>
                  </a:cubicBezTo>
                  <a:cubicBezTo>
                    <a:pt x="485775" y="718185"/>
                    <a:pt x="481013" y="721043"/>
                    <a:pt x="480060" y="721043"/>
                  </a:cubicBezTo>
                  <a:lnTo>
                    <a:pt x="473393" y="721043"/>
                  </a:lnTo>
                  <a:cubicBezTo>
                    <a:pt x="464820" y="721043"/>
                    <a:pt x="458153" y="715328"/>
                    <a:pt x="451485" y="715328"/>
                  </a:cubicBezTo>
                  <a:lnTo>
                    <a:pt x="441960" y="714375"/>
                  </a:lnTo>
                  <a:lnTo>
                    <a:pt x="439103" y="717233"/>
                  </a:lnTo>
                  <a:cubicBezTo>
                    <a:pt x="433388" y="717233"/>
                    <a:pt x="433388" y="719138"/>
                    <a:pt x="429578" y="719138"/>
                  </a:cubicBezTo>
                  <a:cubicBezTo>
                    <a:pt x="425768" y="719138"/>
                    <a:pt x="415290" y="716280"/>
                    <a:pt x="414338" y="713423"/>
                  </a:cubicBezTo>
                  <a:lnTo>
                    <a:pt x="405765" y="713423"/>
                  </a:lnTo>
                  <a:cubicBezTo>
                    <a:pt x="404813" y="713423"/>
                    <a:pt x="402908" y="714375"/>
                    <a:pt x="402908" y="716280"/>
                  </a:cubicBezTo>
                  <a:lnTo>
                    <a:pt x="402908" y="716280"/>
                  </a:lnTo>
                  <a:lnTo>
                    <a:pt x="402908" y="716280"/>
                  </a:lnTo>
                  <a:close/>
                  <a:moveTo>
                    <a:pt x="367665" y="639128"/>
                  </a:moveTo>
                  <a:lnTo>
                    <a:pt x="367665" y="641033"/>
                  </a:lnTo>
                  <a:lnTo>
                    <a:pt x="374333" y="641985"/>
                  </a:lnTo>
                  <a:lnTo>
                    <a:pt x="377190" y="641985"/>
                  </a:lnTo>
                  <a:cubicBezTo>
                    <a:pt x="390525" y="641985"/>
                    <a:pt x="393383" y="630555"/>
                    <a:pt x="401003" y="630555"/>
                  </a:cubicBezTo>
                  <a:lnTo>
                    <a:pt x="401003" y="638175"/>
                  </a:lnTo>
                  <a:lnTo>
                    <a:pt x="401003" y="641033"/>
                  </a:lnTo>
                  <a:lnTo>
                    <a:pt x="401955" y="653415"/>
                  </a:lnTo>
                  <a:cubicBezTo>
                    <a:pt x="404813" y="658178"/>
                    <a:pt x="410528" y="675323"/>
                    <a:pt x="417195" y="675323"/>
                  </a:cubicBezTo>
                  <a:lnTo>
                    <a:pt x="419100" y="675323"/>
                  </a:lnTo>
                  <a:cubicBezTo>
                    <a:pt x="421005" y="675323"/>
                    <a:pt x="421005" y="674370"/>
                    <a:pt x="421005" y="673418"/>
                  </a:cubicBezTo>
                  <a:lnTo>
                    <a:pt x="421005" y="671513"/>
                  </a:lnTo>
                  <a:cubicBezTo>
                    <a:pt x="421005" y="657225"/>
                    <a:pt x="401003" y="644843"/>
                    <a:pt x="408623" y="629603"/>
                  </a:cubicBezTo>
                  <a:cubicBezTo>
                    <a:pt x="408623" y="616268"/>
                    <a:pt x="416243" y="609600"/>
                    <a:pt x="416243" y="600075"/>
                  </a:cubicBezTo>
                  <a:cubicBezTo>
                    <a:pt x="415290" y="601028"/>
                    <a:pt x="408623" y="610553"/>
                    <a:pt x="406718" y="612458"/>
                  </a:cubicBezTo>
                  <a:cubicBezTo>
                    <a:pt x="402908" y="616268"/>
                    <a:pt x="400050" y="620078"/>
                    <a:pt x="395288" y="622935"/>
                  </a:cubicBezTo>
                  <a:cubicBezTo>
                    <a:pt x="390525" y="628650"/>
                    <a:pt x="378143" y="639128"/>
                    <a:pt x="367665" y="639128"/>
                  </a:cubicBezTo>
                  <a:lnTo>
                    <a:pt x="367665" y="639128"/>
                  </a:lnTo>
                  <a:close/>
                  <a:moveTo>
                    <a:pt x="276225" y="603885"/>
                  </a:moveTo>
                  <a:lnTo>
                    <a:pt x="279083" y="621983"/>
                  </a:lnTo>
                  <a:lnTo>
                    <a:pt x="282893" y="629603"/>
                  </a:lnTo>
                  <a:cubicBezTo>
                    <a:pt x="285750" y="629603"/>
                    <a:pt x="285750" y="630555"/>
                    <a:pt x="288608" y="630555"/>
                  </a:cubicBezTo>
                  <a:cubicBezTo>
                    <a:pt x="291465" y="630555"/>
                    <a:pt x="293370" y="625793"/>
                    <a:pt x="293370" y="621983"/>
                  </a:cubicBezTo>
                  <a:lnTo>
                    <a:pt x="293370" y="611505"/>
                  </a:lnTo>
                  <a:cubicBezTo>
                    <a:pt x="293370" y="608648"/>
                    <a:pt x="289560" y="603885"/>
                    <a:pt x="289560" y="596265"/>
                  </a:cubicBezTo>
                  <a:cubicBezTo>
                    <a:pt x="289560" y="589598"/>
                    <a:pt x="290513" y="583883"/>
                    <a:pt x="288608" y="578168"/>
                  </a:cubicBezTo>
                  <a:cubicBezTo>
                    <a:pt x="280988" y="579120"/>
                    <a:pt x="275273" y="595313"/>
                    <a:pt x="276225" y="603885"/>
                  </a:cubicBezTo>
                  <a:lnTo>
                    <a:pt x="276225" y="603885"/>
                  </a:lnTo>
                  <a:close/>
                  <a:moveTo>
                    <a:pt x="187643" y="573405"/>
                  </a:moveTo>
                  <a:lnTo>
                    <a:pt x="187643" y="585788"/>
                  </a:lnTo>
                  <a:lnTo>
                    <a:pt x="188595" y="596265"/>
                  </a:lnTo>
                  <a:cubicBezTo>
                    <a:pt x="192405" y="599123"/>
                    <a:pt x="189548" y="599123"/>
                    <a:pt x="195263" y="602933"/>
                  </a:cubicBezTo>
                  <a:cubicBezTo>
                    <a:pt x="200025" y="601980"/>
                    <a:pt x="201930" y="601028"/>
                    <a:pt x="201930" y="595313"/>
                  </a:cubicBezTo>
                  <a:lnTo>
                    <a:pt x="201930" y="589598"/>
                  </a:lnTo>
                  <a:cubicBezTo>
                    <a:pt x="201930" y="585788"/>
                    <a:pt x="199073" y="578168"/>
                    <a:pt x="199073" y="574358"/>
                  </a:cubicBezTo>
                  <a:cubicBezTo>
                    <a:pt x="199073" y="570548"/>
                    <a:pt x="200978" y="564833"/>
                    <a:pt x="200978" y="559118"/>
                  </a:cubicBezTo>
                  <a:cubicBezTo>
                    <a:pt x="204788" y="557213"/>
                    <a:pt x="200978" y="550545"/>
                    <a:pt x="193358" y="560070"/>
                  </a:cubicBezTo>
                  <a:cubicBezTo>
                    <a:pt x="191453" y="561023"/>
                    <a:pt x="187643" y="569595"/>
                    <a:pt x="187643" y="573405"/>
                  </a:cubicBezTo>
                  <a:lnTo>
                    <a:pt x="187643" y="573405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4E74A3"/>
              </a:buClr>
              <a:buSzPts val="4800"/>
              <a:buFont typeface="Sue Ellen Francisco"/>
              <a:buNone/>
              <a:defRPr sz="4800">
                <a:solidFill>
                  <a:srgbClr val="4E74A3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4E74A3"/>
              </a:buClr>
              <a:buSzPts val="4800"/>
              <a:buFont typeface="Sue Ellen Francisco"/>
              <a:buNone/>
              <a:defRPr sz="4800">
                <a:solidFill>
                  <a:srgbClr val="4E74A3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4E74A3"/>
              </a:buClr>
              <a:buSzPts val="4800"/>
              <a:buFont typeface="Sue Ellen Francisco"/>
              <a:buNone/>
              <a:defRPr sz="4800">
                <a:solidFill>
                  <a:srgbClr val="4E74A3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4E74A3"/>
              </a:buClr>
              <a:buSzPts val="4800"/>
              <a:buFont typeface="Sue Ellen Francisco"/>
              <a:buNone/>
              <a:defRPr sz="4800">
                <a:solidFill>
                  <a:srgbClr val="4E74A3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4E74A3"/>
              </a:buClr>
              <a:buSzPts val="4800"/>
              <a:buFont typeface="Sue Ellen Francisco"/>
              <a:buNone/>
              <a:defRPr sz="4800">
                <a:solidFill>
                  <a:srgbClr val="4E74A3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4E74A3"/>
              </a:buClr>
              <a:buSzPts val="4800"/>
              <a:buFont typeface="Sue Ellen Francisco"/>
              <a:buNone/>
              <a:defRPr sz="4800">
                <a:solidFill>
                  <a:srgbClr val="4E74A3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4E74A3"/>
              </a:buClr>
              <a:buSzPts val="4800"/>
              <a:buFont typeface="Sue Ellen Francisco"/>
              <a:buNone/>
              <a:defRPr sz="4800">
                <a:solidFill>
                  <a:srgbClr val="4E74A3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4E74A3"/>
              </a:buClr>
              <a:buSzPts val="4800"/>
              <a:buFont typeface="Sue Ellen Francisco"/>
              <a:buNone/>
              <a:defRPr sz="4800">
                <a:solidFill>
                  <a:srgbClr val="4E74A3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4E74A3"/>
              </a:buClr>
              <a:buSzPts val="4800"/>
              <a:buFont typeface="Sue Ellen Francisco"/>
              <a:buNone/>
              <a:defRPr sz="4800">
                <a:solidFill>
                  <a:srgbClr val="4E74A3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Font typeface="Coming Soon"/>
              <a:buChar char="●"/>
              <a:defRPr b="1" sz="1800">
                <a:solidFill>
                  <a:srgbClr val="434343"/>
                </a:solidFill>
                <a:latin typeface="Coming Soon"/>
                <a:ea typeface="Coming Soon"/>
                <a:cs typeface="Coming Soon"/>
                <a:sym typeface="Coming Soon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oming Soon"/>
              <a:buChar char="○"/>
              <a:defRPr b="1">
                <a:solidFill>
                  <a:srgbClr val="434343"/>
                </a:solidFill>
                <a:latin typeface="Coming Soon"/>
                <a:ea typeface="Coming Soon"/>
                <a:cs typeface="Coming Soon"/>
                <a:sym typeface="Coming Soon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oming Soon"/>
              <a:buChar char="■"/>
              <a:defRPr b="1">
                <a:solidFill>
                  <a:srgbClr val="434343"/>
                </a:solidFill>
                <a:latin typeface="Coming Soon"/>
                <a:ea typeface="Coming Soon"/>
                <a:cs typeface="Coming Soon"/>
                <a:sym typeface="Coming Soon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oming Soon"/>
              <a:buChar char="●"/>
              <a:defRPr b="1">
                <a:solidFill>
                  <a:srgbClr val="434343"/>
                </a:solidFill>
                <a:latin typeface="Coming Soon"/>
                <a:ea typeface="Coming Soon"/>
                <a:cs typeface="Coming Soon"/>
                <a:sym typeface="Coming Soon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oming Soon"/>
              <a:buChar char="○"/>
              <a:defRPr b="1">
                <a:solidFill>
                  <a:srgbClr val="434343"/>
                </a:solidFill>
                <a:latin typeface="Coming Soon"/>
                <a:ea typeface="Coming Soon"/>
                <a:cs typeface="Coming Soon"/>
                <a:sym typeface="Coming Soon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oming Soon"/>
              <a:buChar char="■"/>
              <a:defRPr b="1">
                <a:solidFill>
                  <a:srgbClr val="434343"/>
                </a:solidFill>
                <a:latin typeface="Coming Soon"/>
                <a:ea typeface="Coming Soon"/>
                <a:cs typeface="Coming Soon"/>
                <a:sym typeface="Coming Soon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oming Soon"/>
              <a:buChar char="●"/>
              <a:defRPr b="1">
                <a:solidFill>
                  <a:srgbClr val="434343"/>
                </a:solidFill>
                <a:latin typeface="Coming Soon"/>
                <a:ea typeface="Coming Soon"/>
                <a:cs typeface="Coming Soon"/>
                <a:sym typeface="Coming Soon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Coming Soon"/>
              <a:buChar char="○"/>
              <a:defRPr b="1">
                <a:solidFill>
                  <a:srgbClr val="434343"/>
                </a:solidFill>
                <a:latin typeface="Coming Soon"/>
                <a:ea typeface="Coming Soon"/>
                <a:cs typeface="Coming Soon"/>
                <a:sym typeface="Coming Soon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400"/>
              <a:buFont typeface="Coming Soon"/>
              <a:buChar char="■"/>
              <a:defRPr b="1">
                <a:solidFill>
                  <a:srgbClr val="434343"/>
                </a:solidFill>
                <a:latin typeface="Coming Soon"/>
                <a:ea typeface="Coming Soon"/>
                <a:cs typeface="Coming Soon"/>
                <a:sym typeface="Coming Soon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GB"/>
              <a:t>‹#›</a:t>
            </a:fld>
            <a:endParaRPr/>
          </a:p>
        </p:txBody>
      </p:sp>
      <p:sp>
        <p:nvSpPr>
          <p:cNvPr id="9" name="Google Shape;9;p1"/>
          <p:cNvSpPr txBox="1"/>
          <p:nvPr/>
        </p:nvSpPr>
        <p:spPr>
          <a:xfrm rot="5400000">
            <a:off x="-755550" y="4791550"/>
            <a:ext cx="1579800" cy="373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000">
                <a:solidFill>
                  <a:srgbClr val="4E74A3"/>
                </a:solidFill>
                <a:latin typeface="Barlow Condensed"/>
                <a:ea typeface="Barlow Condensed"/>
                <a:cs typeface="Barlow Condensed"/>
                <a:sym typeface="Barlow Condensed"/>
              </a:rPr>
              <a:t>SLIDESMANIA.COM</a:t>
            </a:r>
            <a:endParaRPr sz="1000">
              <a:solidFill>
                <a:srgbClr val="4E74A3"/>
              </a:solidFill>
              <a:latin typeface="Barlow Condensed"/>
              <a:ea typeface="Barlow Condensed"/>
              <a:cs typeface="Barlow Condensed"/>
              <a:sym typeface="Barlow Condensed"/>
            </a:endParaRPr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6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7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0" name="Shape 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Google Shape;521;p15"/>
          <p:cNvSpPr txBox="1"/>
          <p:nvPr>
            <p:ph type="ctrTitle"/>
          </p:nvPr>
        </p:nvSpPr>
        <p:spPr>
          <a:xfrm>
            <a:off x="311700" y="1885250"/>
            <a:ext cx="8520600" cy="988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latin typeface="Sue Ellen Francisco"/>
                <a:ea typeface="Sue Ellen Francisco"/>
                <a:cs typeface="Sue Ellen Francisco"/>
                <a:sym typeface="Sue Ellen Francisco"/>
              </a:rPr>
              <a:t>Here goes your presentation title</a:t>
            </a:r>
            <a:endParaRPr>
              <a:latin typeface="Sue Ellen Francisco"/>
              <a:ea typeface="Sue Ellen Francisco"/>
              <a:cs typeface="Sue Ellen Francisco"/>
              <a:sym typeface="Sue Ellen Francisco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74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" name="Google Shape;575;p24"/>
          <p:cNvSpPr txBox="1"/>
          <p:nvPr>
            <p:ph type="title"/>
          </p:nvPr>
        </p:nvSpPr>
        <p:spPr>
          <a:xfrm>
            <a:off x="4437525" y="1060475"/>
            <a:ext cx="33756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Add images!</a:t>
            </a:r>
            <a:endParaRPr/>
          </a:p>
        </p:txBody>
      </p:sp>
      <p:sp>
        <p:nvSpPr>
          <p:cNvPr id="576" name="Google Shape;576;p24"/>
          <p:cNvSpPr txBox="1"/>
          <p:nvPr>
            <p:ph idx="1" type="body"/>
          </p:nvPr>
        </p:nvSpPr>
        <p:spPr>
          <a:xfrm>
            <a:off x="4437525" y="1894475"/>
            <a:ext cx="3375600" cy="169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-GB"/>
              <a:t>Images are a big part of any slideshow presentation. They help your audience connect with your ideas on a more emotional level.</a:t>
            </a:r>
            <a:endParaRPr/>
          </a:p>
        </p:txBody>
      </p:sp>
      <p:pic>
        <p:nvPicPr>
          <p:cNvPr id="577" name="Google Shape;577;p24"/>
          <p:cNvPicPr preferRelativeResize="0"/>
          <p:nvPr/>
        </p:nvPicPr>
        <p:blipFill rotWithShape="1">
          <a:blip r:embed="rId3">
            <a:alphaModFix/>
          </a:blip>
          <a:srcRect b="26146" l="0" r="21129" t="14375"/>
          <a:stretch/>
        </p:blipFill>
        <p:spPr>
          <a:xfrm>
            <a:off x="1030925" y="448650"/>
            <a:ext cx="3160200" cy="35883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" name="Google Shape;582;p25"/>
          <p:cNvSpPr txBox="1"/>
          <p:nvPr>
            <p:ph type="title"/>
          </p:nvPr>
        </p:nvSpPr>
        <p:spPr>
          <a:xfrm>
            <a:off x="311700" y="368825"/>
            <a:ext cx="8520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solidFill>
                  <a:srgbClr val="FFCB25"/>
                </a:solidFill>
              </a:rPr>
              <a:t>Here goes your timeline or process.</a:t>
            </a:r>
            <a:endParaRPr>
              <a:solidFill>
                <a:srgbClr val="FFCB25"/>
              </a:solidFill>
            </a:endParaRPr>
          </a:p>
        </p:txBody>
      </p:sp>
      <p:sp>
        <p:nvSpPr>
          <p:cNvPr id="583" name="Google Shape;583;p25"/>
          <p:cNvSpPr txBox="1"/>
          <p:nvPr>
            <p:ph idx="1" type="body"/>
          </p:nvPr>
        </p:nvSpPr>
        <p:spPr>
          <a:xfrm>
            <a:off x="306550" y="3016650"/>
            <a:ext cx="1634700" cy="16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-GB"/>
              <a:t>Lorem ipsum dolor sit amet, consectetuer adipiscing elit. Aenean commodo ligula eget dolor.</a:t>
            </a:r>
            <a:endParaRPr/>
          </a:p>
        </p:txBody>
      </p:sp>
      <p:sp>
        <p:nvSpPr>
          <p:cNvPr id="584" name="Google Shape;584;p25"/>
          <p:cNvSpPr txBox="1"/>
          <p:nvPr>
            <p:ph idx="2" type="subTitle"/>
          </p:nvPr>
        </p:nvSpPr>
        <p:spPr>
          <a:xfrm>
            <a:off x="693700" y="2322400"/>
            <a:ext cx="905100" cy="46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-GB">
                <a:solidFill>
                  <a:srgbClr val="0B5394"/>
                </a:solidFill>
              </a:rPr>
              <a:t>2000</a:t>
            </a:r>
            <a:endParaRPr>
              <a:solidFill>
                <a:srgbClr val="0B5394"/>
              </a:solidFill>
            </a:endParaRPr>
          </a:p>
        </p:txBody>
      </p:sp>
      <p:sp>
        <p:nvSpPr>
          <p:cNvPr id="585" name="Google Shape;585;p25"/>
          <p:cNvSpPr txBox="1"/>
          <p:nvPr>
            <p:ph idx="3" type="body"/>
          </p:nvPr>
        </p:nvSpPr>
        <p:spPr>
          <a:xfrm>
            <a:off x="2045456" y="3016650"/>
            <a:ext cx="1634700" cy="16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-GB"/>
              <a:t>Lorem ipsum dolor sit amet, consectetuer adipiscing elit. Aenean commodo ligula eget dolor.</a:t>
            </a:r>
            <a:endParaRPr/>
          </a:p>
        </p:txBody>
      </p:sp>
      <p:sp>
        <p:nvSpPr>
          <p:cNvPr id="586" name="Google Shape;586;p25"/>
          <p:cNvSpPr txBox="1"/>
          <p:nvPr>
            <p:ph idx="4" type="subTitle"/>
          </p:nvPr>
        </p:nvSpPr>
        <p:spPr>
          <a:xfrm>
            <a:off x="2368725" y="2322400"/>
            <a:ext cx="905100" cy="46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-GB">
                <a:solidFill>
                  <a:srgbClr val="674EA7"/>
                </a:solidFill>
              </a:rPr>
              <a:t>2005</a:t>
            </a:r>
            <a:endParaRPr>
              <a:solidFill>
                <a:srgbClr val="674EA7"/>
              </a:solidFill>
            </a:endParaRPr>
          </a:p>
        </p:txBody>
      </p:sp>
      <p:sp>
        <p:nvSpPr>
          <p:cNvPr id="587" name="Google Shape;587;p25"/>
          <p:cNvSpPr txBox="1"/>
          <p:nvPr>
            <p:ph idx="5" type="body"/>
          </p:nvPr>
        </p:nvSpPr>
        <p:spPr>
          <a:xfrm>
            <a:off x="3784362" y="3016650"/>
            <a:ext cx="1634700" cy="16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-GB"/>
              <a:t>Lorem ipsum dolor sit amet, consectetuer adipiscing elit. Aenean commodo ligula eget dolor.</a:t>
            </a:r>
            <a:endParaRPr/>
          </a:p>
        </p:txBody>
      </p:sp>
      <p:sp>
        <p:nvSpPr>
          <p:cNvPr id="588" name="Google Shape;588;p25"/>
          <p:cNvSpPr txBox="1"/>
          <p:nvPr>
            <p:ph idx="6" type="subTitle"/>
          </p:nvPr>
        </p:nvSpPr>
        <p:spPr>
          <a:xfrm>
            <a:off x="4179101" y="2322400"/>
            <a:ext cx="905100" cy="46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-GB">
                <a:solidFill>
                  <a:srgbClr val="A64D79"/>
                </a:solidFill>
              </a:rPr>
              <a:t>2010</a:t>
            </a:r>
            <a:endParaRPr>
              <a:solidFill>
                <a:srgbClr val="A64D79"/>
              </a:solidFill>
            </a:endParaRPr>
          </a:p>
        </p:txBody>
      </p:sp>
      <p:sp>
        <p:nvSpPr>
          <p:cNvPr id="589" name="Google Shape;589;p25"/>
          <p:cNvSpPr txBox="1"/>
          <p:nvPr>
            <p:ph idx="7" type="body"/>
          </p:nvPr>
        </p:nvSpPr>
        <p:spPr>
          <a:xfrm>
            <a:off x="5523269" y="3016650"/>
            <a:ext cx="1634700" cy="16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-GB"/>
              <a:t>Lorem ipsum dolor sit amet, consectetuer adipiscing elit. Aenean commodo ligula eget dolor.</a:t>
            </a:r>
            <a:endParaRPr/>
          </a:p>
        </p:txBody>
      </p:sp>
      <p:sp>
        <p:nvSpPr>
          <p:cNvPr id="590" name="Google Shape;590;p25"/>
          <p:cNvSpPr txBox="1"/>
          <p:nvPr>
            <p:ph idx="8" type="subTitle"/>
          </p:nvPr>
        </p:nvSpPr>
        <p:spPr>
          <a:xfrm>
            <a:off x="5828724" y="2322400"/>
            <a:ext cx="905100" cy="46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-GB">
                <a:solidFill>
                  <a:srgbClr val="7F6000"/>
                </a:solidFill>
              </a:rPr>
              <a:t>2015</a:t>
            </a:r>
            <a:endParaRPr>
              <a:solidFill>
                <a:srgbClr val="7F6000"/>
              </a:solidFill>
            </a:endParaRPr>
          </a:p>
        </p:txBody>
      </p:sp>
      <p:sp>
        <p:nvSpPr>
          <p:cNvPr id="591" name="Google Shape;591;p25"/>
          <p:cNvSpPr txBox="1"/>
          <p:nvPr>
            <p:ph idx="9" type="body"/>
          </p:nvPr>
        </p:nvSpPr>
        <p:spPr>
          <a:xfrm>
            <a:off x="7262175" y="3016650"/>
            <a:ext cx="1634700" cy="167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-GB"/>
              <a:t>Lorem ipsum dolor sit amet, consectetuer adipiscing elit. Aenean commodo ligula eget dolor.</a:t>
            </a:r>
            <a:endParaRPr/>
          </a:p>
        </p:txBody>
      </p:sp>
      <p:sp>
        <p:nvSpPr>
          <p:cNvPr id="592" name="Google Shape;592;p25"/>
          <p:cNvSpPr txBox="1"/>
          <p:nvPr>
            <p:ph idx="13" type="subTitle"/>
          </p:nvPr>
        </p:nvSpPr>
        <p:spPr>
          <a:xfrm>
            <a:off x="7664500" y="2322400"/>
            <a:ext cx="905100" cy="466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-GB">
                <a:solidFill>
                  <a:srgbClr val="38761D"/>
                </a:solidFill>
              </a:rPr>
              <a:t>2020</a:t>
            </a:r>
            <a:endParaRPr>
              <a:solidFill>
                <a:srgbClr val="38761D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" name="Google Shape;597;p26"/>
          <p:cNvSpPr/>
          <p:nvPr/>
        </p:nvSpPr>
        <p:spPr>
          <a:xfrm flipH="1" rot="453544">
            <a:off x="4358089" y="-117501"/>
            <a:ext cx="4100908" cy="5064747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" name="Google Shape;598;p26"/>
          <p:cNvSpPr txBox="1"/>
          <p:nvPr>
            <p:ph type="title"/>
          </p:nvPr>
        </p:nvSpPr>
        <p:spPr>
          <a:xfrm>
            <a:off x="265500" y="10807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solidFill>
                  <a:schemeClr val="accent4"/>
                </a:solidFill>
              </a:rPr>
              <a:t>Add your title here.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599" name="Google Shape;599;p26"/>
          <p:cNvSpPr txBox="1"/>
          <p:nvPr>
            <p:ph idx="1" type="subTitle"/>
          </p:nvPr>
        </p:nvSpPr>
        <p:spPr>
          <a:xfrm>
            <a:off x="265500" y="26506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If you are presenting a website, an internet product or an app, you can place a screenshot of it here.</a:t>
            </a:r>
            <a:endParaRPr/>
          </a:p>
        </p:txBody>
      </p:sp>
      <p:grpSp>
        <p:nvGrpSpPr>
          <p:cNvPr id="600" name="Google Shape;600;p26"/>
          <p:cNvGrpSpPr/>
          <p:nvPr/>
        </p:nvGrpSpPr>
        <p:grpSpPr>
          <a:xfrm>
            <a:off x="5117012" y="1107269"/>
            <a:ext cx="3502880" cy="2928967"/>
            <a:chOff x="1295330" y="1868507"/>
            <a:chExt cx="4365503" cy="3647530"/>
          </a:xfrm>
        </p:grpSpPr>
        <p:grpSp>
          <p:nvGrpSpPr>
            <p:cNvPr id="601" name="Google Shape;601;p26"/>
            <p:cNvGrpSpPr/>
            <p:nvPr/>
          </p:nvGrpSpPr>
          <p:grpSpPr>
            <a:xfrm>
              <a:off x="1295330" y="1868507"/>
              <a:ext cx="4365503" cy="3647530"/>
              <a:chOff x="6679223" y="1947864"/>
              <a:chExt cx="3956410" cy="3325308"/>
            </a:xfrm>
          </p:grpSpPr>
          <p:grpSp>
            <p:nvGrpSpPr>
              <p:cNvPr id="602" name="Google Shape;602;p26"/>
              <p:cNvGrpSpPr/>
              <p:nvPr/>
            </p:nvGrpSpPr>
            <p:grpSpPr>
              <a:xfrm>
                <a:off x="7996402" y="4725653"/>
                <a:ext cx="1328920" cy="547519"/>
                <a:chOff x="7059929" y="5060917"/>
                <a:chExt cx="1328920" cy="547519"/>
              </a:xfrm>
            </p:grpSpPr>
            <p:sp>
              <p:nvSpPr>
                <p:cNvPr id="603" name="Google Shape;603;p26"/>
                <p:cNvSpPr/>
                <p:nvPr/>
              </p:nvSpPr>
              <p:spPr>
                <a:xfrm rot="10800000">
                  <a:off x="7059929" y="5578436"/>
                  <a:ext cx="1322100" cy="30000"/>
                </a:xfrm>
                <a:prstGeom prst="trapezoid">
                  <a:avLst>
                    <a:gd fmla="val 142327" name="adj"/>
                  </a:avLst>
                </a:prstGeom>
                <a:solidFill>
                  <a:srgbClr val="707887"/>
                </a:solidFill>
                <a:ln>
                  <a:noFill/>
                </a:ln>
                <a:effectLst>
                  <a:outerShdw blurRad="63500" sx="102000" rotWithShape="0" algn="ctr" sy="102000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FFFFFF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4" name="Google Shape;604;p26"/>
                <p:cNvSpPr/>
                <p:nvPr/>
              </p:nvSpPr>
              <p:spPr>
                <a:xfrm>
                  <a:off x="7187465" y="5060917"/>
                  <a:ext cx="1067100" cy="428400"/>
                </a:xfrm>
                <a:prstGeom prst="trapezoid">
                  <a:avLst>
                    <a:gd fmla="val 15083" name="adj"/>
                  </a:avLst>
                </a:prstGeom>
                <a:solidFill>
                  <a:srgbClr val="D8D8D8"/>
                </a:solidFill>
                <a:ln>
                  <a:noFill/>
                </a:ln>
                <a:effectLst>
                  <a:outerShdw blurRad="63500" sx="102000" rotWithShape="0" algn="ctr" sy="102000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FFFFFF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5" name="Google Shape;605;p26"/>
                <p:cNvSpPr/>
                <p:nvPr/>
              </p:nvSpPr>
              <p:spPr>
                <a:xfrm>
                  <a:off x="7066749" y="5488243"/>
                  <a:ext cx="1322100" cy="93600"/>
                </a:xfrm>
                <a:prstGeom prst="trapezoid">
                  <a:avLst>
                    <a:gd fmla="val 142327" name="adj"/>
                  </a:avLst>
                </a:prstGeom>
                <a:solidFill>
                  <a:srgbClr val="FFFFFF"/>
                </a:solidFill>
                <a:ln>
                  <a:noFill/>
                </a:ln>
                <a:effectLst>
                  <a:outerShdw blurRad="63500" sx="102000" rotWithShape="0" algn="ctr" sy="102000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FFFFFF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  <p:grpSp>
            <p:nvGrpSpPr>
              <p:cNvPr id="606" name="Google Shape;606;p26"/>
              <p:cNvGrpSpPr/>
              <p:nvPr/>
            </p:nvGrpSpPr>
            <p:grpSpPr>
              <a:xfrm>
                <a:off x="6679223" y="1947864"/>
                <a:ext cx="3956410" cy="2777787"/>
                <a:chOff x="5742750" y="2283128"/>
                <a:chExt cx="3956410" cy="2777787"/>
              </a:xfrm>
            </p:grpSpPr>
            <p:sp>
              <p:nvSpPr>
                <p:cNvPr id="607" name="Google Shape;607;p26"/>
                <p:cNvSpPr/>
                <p:nvPr/>
              </p:nvSpPr>
              <p:spPr>
                <a:xfrm>
                  <a:off x="5742760" y="2283128"/>
                  <a:ext cx="3956400" cy="2777700"/>
                </a:xfrm>
                <a:prstGeom prst="roundRect">
                  <a:avLst>
                    <a:gd fmla="val 3377" name="adj"/>
                  </a:avLst>
                </a:prstGeom>
                <a:solidFill>
                  <a:srgbClr val="262626"/>
                </a:solidFill>
                <a:ln cap="flat" cmpd="sng" w="12700">
                  <a:solidFill>
                    <a:srgbClr val="393536"/>
                  </a:solidFill>
                  <a:prstDash val="solid"/>
                  <a:miter lim="800000"/>
                  <a:headEnd len="sm" w="sm" type="none"/>
                  <a:tailEnd len="sm" w="sm" type="none"/>
                </a:ln>
                <a:effectLst>
                  <a:outerShdw blurRad="63500" sx="102000" rotWithShape="0" algn="ctr" sy="102000">
                    <a:srgbClr val="000000">
                      <a:alpha val="4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FFFFFF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08" name="Google Shape;608;p26"/>
                <p:cNvSpPr/>
                <p:nvPr/>
              </p:nvSpPr>
              <p:spPr>
                <a:xfrm rot="10800000">
                  <a:off x="5742750" y="4752515"/>
                  <a:ext cx="3956400" cy="308400"/>
                </a:xfrm>
                <a:prstGeom prst="round2SameRect">
                  <a:avLst>
                    <a:gd fmla="val 19571" name="adj1"/>
                    <a:gd fmla="val 0" name="adj2"/>
                  </a:avLst>
                </a:prstGeom>
                <a:solidFill>
                  <a:srgbClr val="FFFFFF"/>
                </a:solidFill>
                <a:ln cap="flat" cmpd="sng" w="12700">
                  <a:solidFill>
                    <a:srgbClr val="C6CFD6"/>
                  </a:solidFill>
                  <a:prstDash val="solid"/>
                  <a:miter lim="800000"/>
                  <a:headEnd len="sm" w="sm" type="none"/>
                  <a:tailEnd len="sm" w="sm" type="none"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FFFFFF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sp>
          <p:nvSpPr>
            <p:cNvPr id="609" name="Google Shape;609;p26"/>
            <p:cNvSpPr/>
            <p:nvPr/>
          </p:nvSpPr>
          <p:spPr>
            <a:xfrm>
              <a:off x="3370018" y="1929853"/>
              <a:ext cx="108000" cy="108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10" name="Google Shape;610;p26"/>
          <p:cNvSpPr/>
          <p:nvPr/>
        </p:nvSpPr>
        <p:spPr>
          <a:xfrm flipH="1" rot="8481667">
            <a:off x="252775" y="162040"/>
            <a:ext cx="915390" cy="1130534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1" name="Google Shape;611;p26"/>
          <p:cNvSpPr/>
          <p:nvPr/>
        </p:nvSpPr>
        <p:spPr>
          <a:xfrm rot="9201501">
            <a:off x="973214" y="221931"/>
            <a:ext cx="716113" cy="884421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" name="Google Shape;612;p26"/>
          <p:cNvSpPr/>
          <p:nvPr/>
        </p:nvSpPr>
        <p:spPr>
          <a:xfrm>
            <a:off x="5201200" y="1275975"/>
            <a:ext cx="3334500" cy="19497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4800">
                <a:latin typeface="Amatic SC"/>
                <a:ea typeface="Amatic SC"/>
                <a:cs typeface="Amatic SC"/>
                <a:sym typeface="Amatic SC"/>
              </a:rPr>
              <a:t>PLACE YOUR SCREENSHOT HERE</a:t>
            </a:r>
            <a:endParaRPr b="1" sz="4800">
              <a:latin typeface="Amatic SC"/>
              <a:ea typeface="Amatic SC"/>
              <a:cs typeface="Amatic SC"/>
              <a:sym typeface="Amatic SC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6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27"/>
          <p:cNvSpPr/>
          <p:nvPr/>
        </p:nvSpPr>
        <p:spPr>
          <a:xfrm rot="-453544">
            <a:off x="4887314" y="-168976"/>
            <a:ext cx="4100908" cy="5064747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8" name="Google Shape;618;p27"/>
          <p:cNvSpPr txBox="1"/>
          <p:nvPr>
            <p:ph type="title"/>
          </p:nvPr>
        </p:nvSpPr>
        <p:spPr>
          <a:xfrm>
            <a:off x="265500" y="10807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Add your title here.</a:t>
            </a:r>
            <a:endParaRPr/>
          </a:p>
        </p:txBody>
      </p:sp>
      <p:sp>
        <p:nvSpPr>
          <p:cNvPr id="619" name="Google Shape;619;p27"/>
          <p:cNvSpPr txBox="1"/>
          <p:nvPr>
            <p:ph idx="1" type="subTitle"/>
          </p:nvPr>
        </p:nvSpPr>
        <p:spPr>
          <a:xfrm>
            <a:off x="265500" y="26506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If you are presenting a website, an internet product or an app, you can place a screenshot of it here.</a:t>
            </a:r>
            <a:endParaRPr/>
          </a:p>
        </p:txBody>
      </p:sp>
      <p:grpSp>
        <p:nvGrpSpPr>
          <p:cNvPr id="620" name="Google Shape;620;p27"/>
          <p:cNvGrpSpPr/>
          <p:nvPr/>
        </p:nvGrpSpPr>
        <p:grpSpPr>
          <a:xfrm>
            <a:off x="4573387" y="1363045"/>
            <a:ext cx="4291168" cy="2201037"/>
            <a:chOff x="3289100" y="2648488"/>
            <a:chExt cx="5622600" cy="2876421"/>
          </a:xfrm>
        </p:grpSpPr>
        <p:grpSp>
          <p:nvGrpSpPr>
            <p:cNvPr id="621" name="Google Shape;621;p27"/>
            <p:cNvGrpSpPr/>
            <p:nvPr/>
          </p:nvGrpSpPr>
          <p:grpSpPr>
            <a:xfrm>
              <a:off x="3289100" y="2648488"/>
              <a:ext cx="5622600" cy="2876421"/>
              <a:chOff x="1059475" y="2296088"/>
              <a:chExt cx="5622600" cy="2876421"/>
            </a:xfrm>
          </p:grpSpPr>
          <p:sp>
            <p:nvSpPr>
              <p:cNvPr id="622" name="Google Shape;622;p27"/>
              <p:cNvSpPr/>
              <p:nvPr/>
            </p:nvSpPr>
            <p:spPr>
              <a:xfrm>
                <a:off x="1709623" y="2296088"/>
                <a:ext cx="4319700" cy="2813400"/>
              </a:xfrm>
              <a:prstGeom prst="roundRect">
                <a:avLst>
                  <a:gd fmla="val 4487" name="adj"/>
                </a:avLst>
              </a:prstGeom>
              <a:solidFill>
                <a:srgbClr val="262626"/>
              </a:solidFill>
              <a:ln cap="flat" cmpd="sng" w="38100">
                <a:solidFill>
                  <a:srgbClr val="BFBFBF"/>
                </a:solidFill>
                <a:prstDash val="solid"/>
                <a:miter lim="800000"/>
                <a:headEnd len="sm" w="sm" type="none"/>
                <a:tailEnd len="sm" w="sm" type="none"/>
              </a:ln>
              <a:effectLst>
                <a:outerShdw blurRad="57150" rotWithShape="0" algn="bl" dir="5400000" dist="19050">
                  <a:srgbClr val="000000">
                    <a:alpha val="50000"/>
                  </a:srgbClr>
                </a:outerShdw>
              </a:effectLst>
            </p:spPr>
            <p:txBody>
              <a:bodyPr anchorCtr="0" anchor="ctr" bIns="45700" lIns="91425" spcFirstLastPara="1" rIns="91425" wrap="square" tIns="45700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800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grpSp>
            <p:nvGrpSpPr>
              <p:cNvPr id="623" name="Google Shape;623;p27"/>
              <p:cNvGrpSpPr/>
              <p:nvPr/>
            </p:nvGrpSpPr>
            <p:grpSpPr>
              <a:xfrm>
                <a:off x="1059475" y="5078309"/>
                <a:ext cx="5622600" cy="94200"/>
                <a:chOff x="1059475" y="5076025"/>
                <a:chExt cx="5622600" cy="188400"/>
              </a:xfrm>
            </p:grpSpPr>
            <p:sp>
              <p:nvSpPr>
                <p:cNvPr id="624" name="Google Shape;624;p27"/>
                <p:cNvSpPr/>
                <p:nvPr/>
              </p:nvSpPr>
              <p:spPr>
                <a:xfrm>
                  <a:off x="1059475" y="5076025"/>
                  <a:ext cx="5622600" cy="188400"/>
                </a:xfrm>
                <a:prstGeom prst="roundRect">
                  <a:avLst>
                    <a:gd fmla="val 35520" name="adj"/>
                  </a:avLst>
                </a:prstGeom>
                <a:solidFill>
                  <a:srgbClr val="BFBFBF"/>
                </a:solidFill>
                <a:ln>
                  <a:noFill/>
                </a:ln>
                <a:effectLst>
                  <a:outerShdw blurRad="57150" rotWithShape="0" algn="bl" dir="5400000" dist="19050">
                    <a:srgbClr val="000000">
                      <a:alpha val="50000"/>
                    </a:srgbClr>
                  </a:outerShdw>
                </a:effectLst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FFFFFF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  <p:sp>
              <p:nvSpPr>
                <p:cNvPr id="625" name="Google Shape;625;p27"/>
                <p:cNvSpPr/>
                <p:nvPr/>
              </p:nvSpPr>
              <p:spPr>
                <a:xfrm>
                  <a:off x="3354359" y="5081221"/>
                  <a:ext cx="1030351" cy="131148"/>
                </a:xfrm>
                <a:custGeom>
                  <a:rect b="b" l="l" r="r" t="t"/>
                  <a:pathLst>
                    <a:path extrusionOk="0" h="131148" w="1030351">
                      <a:moveTo>
                        <a:pt x="0" y="0"/>
                      </a:moveTo>
                      <a:lnTo>
                        <a:pt x="1030351" y="0"/>
                      </a:lnTo>
                      <a:lnTo>
                        <a:pt x="995408" y="51827"/>
                      </a:lnTo>
                      <a:cubicBezTo>
                        <a:pt x="946399" y="100836"/>
                        <a:pt x="878694" y="131148"/>
                        <a:pt x="803909" y="131148"/>
                      </a:cubicBezTo>
                      <a:lnTo>
                        <a:pt x="226441" y="131148"/>
                      </a:lnTo>
                      <a:cubicBezTo>
                        <a:pt x="151656" y="131148"/>
                        <a:pt x="83951" y="100836"/>
                        <a:pt x="34942" y="51827"/>
                      </a:cubicBezTo>
                      <a:close/>
                    </a:path>
                  </a:pathLst>
                </a:custGeom>
                <a:solidFill>
                  <a:srgbClr val="A5A5A5"/>
                </a:solidFill>
                <a:ln>
                  <a:noFill/>
                </a:ln>
              </p:spPr>
              <p:txBody>
                <a:bodyPr anchorCtr="0" anchor="ctr" bIns="45700" lIns="91425" spcFirstLastPara="1" rIns="91425" wrap="square" tIns="45700">
                  <a:noAutofit/>
                </a:bodyPr>
                <a:lstStyle/>
                <a:p>
                  <a:pPr indent="0" lvl="0" marL="0" marR="0" rtl="0" algn="ctr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 sz="1800">
                    <a:solidFill>
                      <a:srgbClr val="FFFFFF"/>
                    </a:solidFill>
                    <a:latin typeface="Calibri"/>
                    <a:ea typeface="Calibri"/>
                    <a:cs typeface="Calibri"/>
                    <a:sym typeface="Calibri"/>
                  </a:endParaRPr>
                </a:p>
              </p:txBody>
            </p:sp>
          </p:grpSp>
        </p:grpSp>
        <p:sp>
          <p:nvSpPr>
            <p:cNvPr id="626" name="Google Shape;626;p27"/>
            <p:cNvSpPr/>
            <p:nvPr/>
          </p:nvSpPr>
          <p:spPr>
            <a:xfrm>
              <a:off x="6037018" y="2768053"/>
              <a:ext cx="97200" cy="97200"/>
            </a:xfrm>
            <a:prstGeom prst="ellipse">
              <a:avLst/>
            </a:prstGeom>
            <a:solidFill>
              <a:srgbClr val="17171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27" name="Google Shape;627;p27"/>
          <p:cNvSpPr/>
          <p:nvPr/>
        </p:nvSpPr>
        <p:spPr>
          <a:xfrm flipH="1" rot="8481667">
            <a:off x="252775" y="162040"/>
            <a:ext cx="915390" cy="1130534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8" name="Google Shape;628;p27"/>
          <p:cNvSpPr/>
          <p:nvPr/>
        </p:nvSpPr>
        <p:spPr>
          <a:xfrm rot="9201501">
            <a:off x="973214" y="221931"/>
            <a:ext cx="716113" cy="884421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9" name="Google Shape;629;p27"/>
          <p:cNvSpPr/>
          <p:nvPr/>
        </p:nvSpPr>
        <p:spPr>
          <a:xfrm>
            <a:off x="5145325" y="1629750"/>
            <a:ext cx="3147300" cy="1768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4800">
                <a:latin typeface="Amatic SC"/>
                <a:ea typeface="Amatic SC"/>
                <a:cs typeface="Amatic SC"/>
                <a:sym typeface="Amatic SC"/>
              </a:rPr>
              <a:t>PLACE YOUR SCREENSHOT HERE</a:t>
            </a:r>
            <a:endParaRPr b="1" sz="4800">
              <a:latin typeface="Amatic SC"/>
              <a:ea typeface="Amatic SC"/>
              <a:cs typeface="Amatic SC"/>
              <a:sym typeface="Amatic SC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3" name="Shape 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" name="Google Shape;634;p28"/>
          <p:cNvSpPr/>
          <p:nvPr/>
        </p:nvSpPr>
        <p:spPr>
          <a:xfrm flipH="1" rot="453544">
            <a:off x="4358089" y="-117501"/>
            <a:ext cx="4100908" cy="5064747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" name="Google Shape;635;p28"/>
          <p:cNvSpPr txBox="1"/>
          <p:nvPr>
            <p:ph type="title"/>
          </p:nvPr>
        </p:nvSpPr>
        <p:spPr>
          <a:xfrm>
            <a:off x="265500" y="10807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solidFill>
                  <a:srgbClr val="9AA48D"/>
                </a:solidFill>
              </a:rPr>
              <a:t>Add your title here.</a:t>
            </a:r>
            <a:endParaRPr>
              <a:solidFill>
                <a:srgbClr val="9AA48D"/>
              </a:solidFill>
            </a:endParaRPr>
          </a:p>
        </p:txBody>
      </p:sp>
      <p:sp>
        <p:nvSpPr>
          <p:cNvPr id="636" name="Google Shape;636;p28"/>
          <p:cNvSpPr txBox="1"/>
          <p:nvPr>
            <p:ph idx="1" type="subTitle"/>
          </p:nvPr>
        </p:nvSpPr>
        <p:spPr>
          <a:xfrm>
            <a:off x="265500" y="26506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If you are presenting a website, an internet product or an app, you can place a screenshot of it here.</a:t>
            </a:r>
            <a:endParaRPr/>
          </a:p>
        </p:txBody>
      </p:sp>
      <p:grpSp>
        <p:nvGrpSpPr>
          <p:cNvPr id="637" name="Google Shape;637;p28"/>
          <p:cNvGrpSpPr/>
          <p:nvPr/>
        </p:nvGrpSpPr>
        <p:grpSpPr>
          <a:xfrm>
            <a:off x="5861988" y="637516"/>
            <a:ext cx="2098813" cy="3868480"/>
            <a:chOff x="8625436" y="1258061"/>
            <a:chExt cx="2388000" cy="4396500"/>
          </a:xfrm>
        </p:grpSpPr>
        <p:sp>
          <p:nvSpPr>
            <p:cNvPr id="638" name="Google Shape;638;p28"/>
            <p:cNvSpPr/>
            <p:nvPr/>
          </p:nvSpPr>
          <p:spPr>
            <a:xfrm>
              <a:off x="8625436" y="1258061"/>
              <a:ext cx="2388000" cy="4396500"/>
            </a:xfrm>
            <a:prstGeom prst="roundRect">
              <a:avLst>
                <a:gd fmla="val 4487" name="adj"/>
              </a:avLst>
            </a:prstGeom>
            <a:solidFill>
              <a:srgbClr val="26262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9" name="Google Shape;639;p28"/>
            <p:cNvSpPr/>
            <p:nvPr/>
          </p:nvSpPr>
          <p:spPr>
            <a:xfrm>
              <a:off x="10685218" y="1396453"/>
              <a:ext cx="97200" cy="97200"/>
            </a:xfrm>
            <a:prstGeom prst="ellipse">
              <a:avLst/>
            </a:prstGeom>
            <a:solidFill>
              <a:srgbClr val="17171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0" name="Google Shape;640;p28"/>
            <p:cNvSpPr/>
            <p:nvPr/>
          </p:nvSpPr>
          <p:spPr>
            <a:xfrm>
              <a:off x="9725916" y="5324400"/>
              <a:ext cx="180000" cy="180000"/>
            </a:xfrm>
            <a:prstGeom prst="ellipse">
              <a:avLst/>
            </a:prstGeom>
            <a:solidFill>
              <a:srgbClr val="17171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1" name="Google Shape;641;p28"/>
          <p:cNvSpPr/>
          <p:nvPr/>
        </p:nvSpPr>
        <p:spPr>
          <a:xfrm flipH="1" rot="8481667">
            <a:off x="252775" y="162040"/>
            <a:ext cx="915390" cy="1130534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2" name="Google Shape;642;p28"/>
          <p:cNvSpPr/>
          <p:nvPr/>
        </p:nvSpPr>
        <p:spPr>
          <a:xfrm rot="9201501">
            <a:off x="973214" y="221931"/>
            <a:ext cx="716113" cy="884421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" name="Google Shape;643;p28"/>
          <p:cNvSpPr/>
          <p:nvPr/>
        </p:nvSpPr>
        <p:spPr>
          <a:xfrm>
            <a:off x="5918550" y="937525"/>
            <a:ext cx="1981500" cy="3180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4400">
                <a:latin typeface="Amatic SC"/>
                <a:ea typeface="Amatic SC"/>
                <a:cs typeface="Amatic SC"/>
                <a:sym typeface="Amatic SC"/>
              </a:rPr>
              <a:t>PLACE YOUR SCREENSHOT HERE</a:t>
            </a:r>
            <a:endParaRPr b="1" sz="4400">
              <a:latin typeface="Amatic SC"/>
              <a:ea typeface="Amatic SC"/>
              <a:cs typeface="Amatic SC"/>
              <a:sym typeface="Amatic SC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47" name="Shape 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" name="Google Shape;648;p29"/>
          <p:cNvSpPr txBox="1"/>
          <p:nvPr>
            <p:ph type="title"/>
          </p:nvPr>
        </p:nvSpPr>
        <p:spPr>
          <a:xfrm>
            <a:off x="265500" y="1080775"/>
            <a:ext cx="40452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solidFill>
                  <a:schemeClr val="accent2"/>
                </a:solidFill>
              </a:rPr>
              <a:t>Add your title here.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649" name="Google Shape;649;p29"/>
          <p:cNvSpPr txBox="1"/>
          <p:nvPr>
            <p:ph idx="1" type="subTitle"/>
          </p:nvPr>
        </p:nvSpPr>
        <p:spPr>
          <a:xfrm>
            <a:off x="265500" y="2650675"/>
            <a:ext cx="4045200" cy="12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If you are presenting a website, an internet product or an app, you can place a screenshot of it here.</a:t>
            </a:r>
            <a:endParaRPr/>
          </a:p>
        </p:txBody>
      </p:sp>
      <p:sp>
        <p:nvSpPr>
          <p:cNvPr id="650" name="Google Shape;650;p29"/>
          <p:cNvSpPr/>
          <p:nvPr/>
        </p:nvSpPr>
        <p:spPr>
          <a:xfrm rot="-453544">
            <a:off x="4887314" y="-168976"/>
            <a:ext cx="4100908" cy="5064747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651" name="Google Shape;651;p29"/>
          <p:cNvGrpSpPr/>
          <p:nvPr/>
        </p:nvGrpSpPr>
        <p:grpSpPr>
          <a:xfrm>
            <a:off x="5598883" y="740371"/>
            <a:ext cx="2518370" cy="3688797"/>
            <a:chOff x="6953045" y="1252870"/>
            <a:chExt cx="3186600" cy="4559700"/>
          </a:xfrm>
        </p:grpSpPr>
        <p:sp>
          <p:nvSpPr>
            <p:cNvPr id="652" name="Google Shape;652;p29"/>
            <p:cNvSpPr/>
            <p:nvPr/>
          </p:nvSpPr>
          <p:spPr>
            <a:xfrm>
              <a:off x="6953045" y="1252870"/>
              <a:ext cx="3186600" cy="4559700"/>
            </a:xfrm>
            <a:prstGeom prst="roundRect">
              <a:avLst>
                <a:gd fmla="val 4487" name="adj"/>
              </a:avLst>
            </a:prstGeom>
            <a:solidFill>
              <a:srgbClr val="262626"/>
            </a:solidFill>
            <a:ln>
              <a:noFill/>
            </a:ln>
            <a:effectLst>
              <a:outerShdw blurRad="57150" rotWithShape="0" algn="bl" dir="5400000" dist="19050">
                <a:srgbClr val="000000">
                  <a:alpha val="50000"/>
                </a:srgbClr>
              </a:outerShdw>
            </a:effectLst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3" name="Google Shape;653;p29"/>
            <p:cNvSpPr/>
            <p:nvPr/>
          </p:nvSpPr>
          <p:spPr>
            <a:xfrm>
              <a:off x="8413309" y="5416847"/>
              <a:ext cx="216000" cy="216000"/>
            </a:xfrm>
            <a:prstGeom prst="ellipse">
              <a:avLst/>
            </a:prstGeom>
            <a:solidFill>
              <a:srgbClr val="171717"/>
            </a:solidFill>
            <a:ln>
              <a:noFill/>
            </a:ln>
          </p:spPr>
          <p:txBody>
            <a:bodyPr anchorCtr="0" anchor="ctr" bIns="45700" lIns="90000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" name="Google Shape;654;p29"/>
            <p:cNvSpPr/>
            <p:nvPr/>
          </p:nvSpPr>
          <p:spPr>
            <a:xfrm>
              <a:off x="9770818" y="1396453"/>
              <a:ext cx="97200" cy="97200"/>
            </a:xfrm>
            <a:prstGeom prst="ellipse">
              <a:avLst/>
            </a:prstGeom>
            <a:solidFill>
              <a:srgbClr val="171717"/>
            </a:solidFill>
            <a:ln>
              <a:noFill/>
            </a:ln>
          </p:spPr>
          <p:txBody>
            <a:bodyPr anchorCtr="0" anchor="ctr" bIns="45700" lIns="91425" spcFirstLastPara="1" rIns="91425" wrap="square" tIns="45700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8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55" name="Google Shape;655;p29"/>
          <p:cNvSpPr/>
          <p:nvPr/>
        </p:nvSpPr>
        <p:spPr>
          <a:xfrm flipH="1" rot="8481667">
            <a:off x="252775" y="162040"/>
            <a:ext cx="915390" cy="1130534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" name="Google Shape;656;p29"/>
          <p:cNvSpPr/>
          <p:nvPr/>
        </p:nvSpPr>
        <p:spPr>
          <a:xfrm rot="9201501">
            <a:off x="973214" y="221931"/>
            <a:ext cx="716113" cy="884421"/>
          </a:xfrm>
          <a:custGeom>
            <a:rect b="b" l="l" r="r" t="t"/>
            <a:pathLst>
              <a:path extrusionOk="0" h="1057553" w="856297">
                <a:moveTo>
                  <a:pt x="208598" y="989648"/>
                </a:moveTo>
                <a:cubicBezTo>
                  <a:pt x="208598" y="989648"/>
                  <a:pt x="208598" y="989648"/>
                  <a:pt x="208598" y="989648"/>
                </a:cubicBezTo>
                <a:cubicBezTo>
                  <a:pt x="209550" y="991553"/>
                  <a:pt x="231458" y="1003935"/>
                  <a:pt x="233363" y="1003935"/>
                </a:cubicBezTo>
                <a:lnTo>
                  <a:pt x="237173" y="1003935"/>
                </a:lnTo>
                <a:cubicBezTo>
                  <a:pt x="236220" y="994410"/>
                  <a:pt x="230505" y="981075"/>
                  <a:pt x="230505" y="974408"/>
                </a:cubicBezTo>
                <a:cubicBezTo>
                  <a:pt x="230505" y="962978"/>
                  <a:pt x="237173" y="924878"/>
                  <a:pt x="242888" y="922973"/>
                </a:cubicBezTo>
                <a:cubicBezTo>
                  <a:pt x="242888" y="917258"/>
                  <a:pt x="251460" y="903923"/>
                  <a:pt x="254318" y="898208"/>
                </a:cubicBezTo>
                <a:cubicBezTo>
                  <a:pt x="256223" y="893445"/>
                  <a:pt x="264795" y="877253"/>
                  <a:pt x="269558" y="877253"/>
                </a:cubicBezTo>
                <a:lnTo>
                  <a:pt x="270510" y="877253"/>
                </a:lnTo>
                <a:cubicBezTo>
                  <a:pt x="272415" y="877253"/>
                  <a:pt x="272415" y="878205"/>
                  <a:pt x="272415" y="879158"/>
                </a:cubicBezTo>
                <a:lnTo>
                  <a:pt x="272415" y="880110"/>
                </a:lnTo>
                <a:cubicBezTo>
                  <a:pt x="272415" y="887730"/>
                  <a:pt x="251460" y="905828"/>
                  <a:pt x="251460" y="919163"/>
                </a:cubicBezTo>
                <a:cubicBezTo>
                  <a:pt x="247650" y="922020"/>
                  <a:pt x="246698" y="931545"/>
                  <a:pt x="244793" y="936308"/>
                </a:cubicBezTo>
                <a:cubicBezTo>
                  <a:pt x="243840" y="939165"/>
                  <a:pt x="242888" y="949643"/>
                  <a:pt x="242888" y="953453"/>
                </a:cubicBezTo>
                <a:lnTo>
                  <a:pt x="242888" y="954405"/>
                </a:lnTo>
                <a:cubicBezTo>
                  <a:pt x="242888" y="982028"/>
                  <a:pt x="251460" y="1010603"/>
                  <a:pt x="264795" y="1023938"/>
                </a:cubicBezTo>
                <a:cubicBezTo>
                  <a:pt x="268605" y="1027748"/>
                  <a:pt x="272415" y="1032510"/>
                  <a:pt x="276225" y="1035368"/>
                </a:cubicBezTo>
                <a:cubicBezTo>
                  <a:pt x="280988" y="1039178"/>
                  <a:pt x="284798" y="1041083"/>
                  <a:pt x="290513" y="1043940"/>
                </a:cubicBezTo>
                <a:cubicBezTo>
                  <a:pt x="298133" y="1048703"/>
                  <a:pt x="312420" y="1054418"/>
                  <a:pt x="324803" y="1054418"/>
                </a:cubicBezTo>
                <a:cubicBezTo>
                  <a:pt x="324803" y="1054418"/>
                  <a:pt x="324803" y="1055370"/>
                  <a:pt x="324803" y="1055370"/>
                </a:cubicBezTo>
                <a:cubicBezTo>
                  <a:pt x="332423" y="1056323"/>
                  <a:pt x="339090" y="1056323"/>
                  <a:pt x="346710" y="1057275"/>
                </a:cubicBezTo>
                <a:cubicBezTo>
                  <a:pt x="391478" y="1061085"/>
                  <a:pt x="420053" y="1024890"/>
                  <a:pt x="441960" y="1003935"/>
                </a:cubicBezTo>
                <a:cubicBezTo>
                  <a:pt x="447675" y="998220"/>
                  <a:pt x="452438" y="989648"/>
                  <a:pt x="461010" y="985838"/>
                </a:cubicBezTo>
                <a:cubicBezTo>
                  <a:pt x="468630" y="982980"/>
                  <a:pt x="477203" y="975360"/>
                  <a:pt x="482918" y="970598"/>
                </a:cubicBezTo>
                <a:cubicBezTo>
                  <a:pt x="490538" y="963930"/>
                  <a:pt x="494348" y="959168"/>
                  <a:pt x="500063" y="951548"/>
                </a:cubicBezTo>
                <a:cubicBezTo>
                  <a:pt x="505778" y="942975"/>
                  <a:pt x="508635" y="934403"/>
                  <a:pt x="513398" y="927735"/>
                </a:cubicBezTo>
                <a:cubicBezTo>
                  <a:pt x="513398" y="923925"/>
                  <a:pt x="513398" y="922020"/>
                  <a:pt x="515303" y="921068"/>
                </a:cubicBezTo>
                <a:lnTo>
                  <a:pt x="515303" y="905828"/>
                </a:lnTo>
                <a:cubicBezTo>
                  <a:pt x="515303" y="892493"/>
                  <a:pt x="514350" y="894398"/>
                  <a:pt x="510540" y="882968"/>
                </a:cubicBezTo>
                <a:cubicBezTo>
                  <a:pt x="509588" y="879158"/>
                  <a:pt x="501015" y="863918"/>
                  <a:pt x="501015" y="862013"/>
                </a:cubicBezTo>
                <a:lnTo>
                  <a:pt x="501015" y="856298"/>
                </a:lnTo>
                <a:cubicBezTo>
                  <a:pt x="501015" y="848678"/>
                  <a:pt x="509588" y="832485"/>
                  <a:pt x="512445" y="826770"/>
                </a:cubicBezTo>
                <a:cubicBezTo>
                  <a:pt x="513398" y="824865"/>
                  <a:pt x="520065" y="817245"/>
                  <a:pt x="521970" y="816293"/>
                </a:cubicBezTo>
                <a:cubicBezTo>
                  <a:pt x="523875" y="814388"/>
                  <a:pt x="528638" y="803910"/>
                  <a:pt x="528638" y="801053"/>
                </a:cubicBezTo>
                <a:cubicBezTo>
                  <a:pt x="528638" y="798195"/>
                  <a:pt x="527685" y="794385"/>
                  <a:pt x="527685" y="791528"/>
                </a:cubicBezTo>
                <a:cubicBezTo>
                  <a:pt x="526733" y="790575"/>
                  <a:pt x="526733" y="789623"/>
                  <a:pt x="525780" y="789623"/>
                </a:cubicBezTo>
                <a:cubicBezTo>
                  <a:pt x="525780" y="783908"/>
                  <a:pt x="521018" y="776288"/>
                  <a:pt x="518160" y="772478"/>
                </a:cubicBezTo>
                <a:cubicBezTo>
                  <a:pt x="516255" y="769620"/>
                  <a:pt x="508635" y="762000"/>
                  <a:pt x="504825" y="762000"/>
                </a:cubicBezTo>
                <a:lnTo>
                  <a:pt x="501968" y="762000"/>
                </a:lnTo>
                <a:cubicBezTo>
                  <a:pt x="496253" y="747713"/>
                  <a:pt x="439103" y="745808"/>
                  <a:pt x="426720" y="737235"/>
                </a:cubicBezTo>
                <a:cubicBezTo>
                  <a:pt x="419100" y="736283"/>
                  <a:pt x="411480" y="735330"/>
                  <a:pt x="402908" y="735330"/>
                </a:cubicBezTo>
                <a:cubicBezTo>
                  <a:pt x="395288" y="733425"/>
                  <a:pt x="396240" y="720090"/>
                  <a:pt x="394335" y="718185"/>
                </a:cubicBezTo>
                <a:cubicBezTo>
                  <a:pt x="392430" y="716280"/>
                  <a:pt x="387668" y="716280"/>
                  <a:pt x="387668" y="716280"/>
                </a:cubicBezTo>
                <a:cubicBezTo>
                  <a:pt x="382905" y="717233"/>
                  <a:pt x="378143" y="717233"/>
                  <a:pt x="373380" y="718185"/>
                </a:cubicBezTo>
                <a:cubicBezTo>
                  <a:pt x="372428" y="719138"/>
                  <a:pt x="371475" y="719138"/>
                  <a:pt x="371475" y="720090"/>
                </a:cubicBezTo>
                <a:cubicBezTo>
                  <a:pt x="366713" y="720090"/>
                  <a:pt x="343853" y="722948"/>
                  <a:pt x="343853" y="725805"/>
                </a:cubicBezTo>
                <a:cubicBezTo>
                  <a:pt x="343853" y="731520"/>
                  <a:pt x="360045" y="738188"/>
                  <a:pt x="365760" y="741045"/>
                </a:cubicBezTo>
                <a:cubicBezTo>
                  <a:pt x="369570" y="742950"/>
                  <a:pt x="388620" y="751523"/>
                  <a:pt x="391478" y="751523"/>
                </a:cubicBezTo>
                <a:cubicBezTo>
                  <a:pt x="392430" y="753428"/>
                  <a:pt x="397193" y="758190"/>
                  <a:pt x="398145" y="758190"/>
                </a:cubicBezTo>
                <a:cubicBezTo>
                  <a:pt x="401003" y="758190"/>
                  <a:pt x="406718" y="763905"/>
                  <a:pt x="408623" y="765810"/>
                </a:cubicBezTo>
                <a:cubicBezTo>
                  <a:pt x="411480" y="768668"/>
                  <a:pt x="414338" y="771525"/>
                  <a:pt x="417195" y="774383"/>
                </a:cubicBezTo>
                <a:cubicBezTo>
                  <a:pt x="420053" y="777240"/>
                  <a:pt x="430530" y="790575"/>
                  <a:pt x="430530" y="794385"/>
                </a:cubicBezTo>
                <a:cubicBezTo>
                  <a:pt x="430530" y="809625"/>
                  <a:pt x="419100" y="788670"/>
                  <a:pt x="415290" y="784860"/>
                </a:cubicBezTo>
                <a:cubicBezTo>
                  <a:pt x="412433" y="782003"/>
                  <a:pt x="401003" y="771525"/>
                  <a:pt x="400050" y="768668"/>
                </a:cubicBezTo>
                <a:cubicBezTo>
                  <a:pt x="397193" y="768668"/>
                  <a:pt x="389573" y="760095"/>
                  <a:pt x="385763" y="758190"/>
                </a:cubicBezTo>
                <a:cubicBezTo>
                  <a:pt x="381000" y="755333"/>
                  <a:pt x="375285" y="751523"/>
                  <a:pt x="369570" y="748665"/>
                </a:cubicBezTo>
                <a:cubicBezTo>
                  <a:pt x="365760" y="746760"/>
                  <a:pt x="365760" y="745808"/>
                  <a:pt x="360998" y="744855"/>
                </a:cubicBezTo>
                <a:cubicBezTo>
                  <a:pt x="359093" y="743903"/>
                  <a:pt x="354330" y="741998"/>
                  <a:pt x="352425" y="741045"/>
                </a:cubicBezTo>
                <a:cubicBezTo>
                  <a:pt x="349568" y="739140"/>
                  <a:pt x="327660" y="727710"/>
                  <a:pt x="322898" y="727710"/>
                </a:cubicBezTo>
                <a:lnTo>
                  <a:pt x="323850" y="727710"/>
                </a:lnTo>
                <a:cubicBezTo>
                  <a:pt x="320993" y="727710"/>
                  <a:pt x="309563" y="733425"/>
                  <a:pt x="308610" y="733425"/>
                </a:cubicBezTo>
                <a:cubicBezTo>
                  <a:pt x="301943" y="733425"/>
                  <a:pt x="297180" y="729615"/>
                  <a:pt x="289560" y="729615"/>
                </a:cubicBezTo>
                <a:lnTo>
                  <a:pt x="286703" y="729615"/>
                </a:lnTo>
                <a:cubicBezTo>
                  <a:pt x="277178" y="729615"/>
                  <a:pt x="260033" y="734378"/>
                  <a:pt x="251460" y="737235"/>
                </a:cubicBezTo>
                <a:cubicBezTo>
                  <a:pt x="230505" y="745808"/>
                  <a:pt x="217170" y="755333"/>
                  <a:pt x="198120" y="763905"/>
                </a:cubicBezTo>
                <a:cubicBezTo>
                  <a:pt x="191453" y="766763"/>
                  <a:pt x="180975" y="778193"/>
                  <a:pt x="177165" y="779145"/>
                </a:cubicBezTo>
                <a:cubicBezTo>
                  <a:pt x="180975" y="764858"/>
                  <a:pt x="215265" y="745808"/>
                  <a:pt x="226695" y="740093"/>
                </a:cubicBezTo>
                <a:cubicBezTo>
                  <a:pt x="230505" y="738188"/>
                  <a:pt x="231458" y="737235"/>
                  <a:pt x="235268" y="736283"/>
                </a:cubicBezTo>
                <a:cubicBezTo>
                  <a:pt x="241935" y="732473"/>
                  <a:pt x="245745" y="732473"/>
                  <a:pt x="253365" y="729615"/>
                </a:cubicBezTo>
                <a:cubicBezTo>
                  <a:pt x="256223" y="728663"/>
                  <a:pt x="294323" y="713423"/>
                  <a:pt x="283845" y="713423"/>
                </a:cubicBezTo>
                <a:cubicBezTo>
                  <a:pt x="283845" y="713423"/>
                  <a:pt x="275273" y="710565"/>
                  <a:pt x="272415" y="710565"/>
                </a:cubicBezTo>
                <a:cubicBezTo>
                  <a:pt x="267653" y="709613"/>
                  <a:pt x="262890" y="710565"/>
                  <a:pt x="258128" y="710565"/>
                </a:cubicBezTo>
                <a:cubicBezTo>
                  <a:pt x="249555" y="710565"/>
                  <a:pt x="239078" y="708660"/>
                  <a:pt x="230505" y="708660"/>
                </a:cubicBezTo>
                <a:cubicBezTo>
                  <a:pt x="225743" y="706755"/>
                  <a:pt x="171450" y="696278"/>
                  <a:pt x="166688" y="677228"/>
                </a:cubicBezTo>
                <a:cubicBezTo>
                  <a:pt x="171450" y="678180"/>
                  <a:pt x="178118" y="684848"/>
                  <a:pt x="181928" y="686753"/>
                </a:cubicBezTo>
                <a:cubicBezTo>
                  <a:pt x="194310" y="692468"/>
                  <a:pt x="207645" y="699135"/>
                  <a:pt x="220980" y="701040"/>
                </a:cubicBezTo>
                <a:cubicBezTo>
                  <a:pt x="223838" y="701993"/>
                  <a:pt x="231458" y="703898"/>
                  <a:pt x="234315" y="703898"/>
                </a:cubicBezTo>
                <a:lnTo>
                  <a:pt x="246698" y="703898"/>
                </a:lnTo>
                <a:cubicBezTo>
                  <a:pt x="248603" y="703898"/>
                  <a:pt x="248603" y="703898"/>
                  <a:pt x="250508" y="702945"/>
                </a:cubicBezTo>
                <a:cubicBezTo>
                  <a:pt x="250508" y="696278"/>
                  <a:pt x="241935" y="695325"/>
                  <a:pt x="238125" y="693420"/>
                </a:cubicBezTo>
                <a:cubicBezTo>
                  <a:pt x="233363" y="691515"/>
                  <a:pt x="228600" y="690563"/>
                  <a:pt x="222885" y="688658"/>
                </a:cubicBezTo>
                <a:cubicBezTo>
                  <a:pt x="222885" y="686753"/>
                  <a:pt x="238125" y="689610"/>
                  <a:pt x="240983" y="689610"/>
                </a:cubicBezTo>
                <a:cubicBezTo>
                  <a:pt x="242888" y="689610"/>
                  <a:pt x="261938" y="694373"/>
                  <a:pt x="264795" y="695325"/>
                </a:cubicBezTo>
                <a:cubicBezTo>
                  <a:pt x="268605" y="699135"/>
                  <a:pt x="276225" y="696278"/>
                  <a:pt x="280035" y="699135"/>
                </a:cubicBezTo>
                <a:cubicBezTo>
                  <a:pt x="284798" y="699135"/>
                  <a:pt x="306705" y="705803"/>
                  <a:pt x="309563" y="708660"/>
                </a:cubicBezTo>
                <a:cubicBezTo>
                  <a:pt x="317183" y="713423"/>
                  <a:pt x="336233" y="709613"/>
                  <a:pt x="345758" y="711518"/>
                </a:cubicBezTo>
                <a:cubicBezTo>
                  <a:pt x="349568" y="712470"/>
                  <a:pt x="377190" y="710565"/>
                  <a:pt x="381953" y="709613"/>
                </a:cubicBezTo>
                <a:cubicBezTo>
                  <a:pt x="386715" y="708660"/>
                  <a:pt x="396240" y="708660"/>
                  <a:pt x="399098" y="707708"/>
                </a:cubicBezTo>
                <a:cubicBezTo>
                  <a:pt x="402908" y="706755"/>
                  <a:pt x="410528" y="703898"/>
                  <a:pt x="413385" y="702945"/>
                </a:cubicBezTo>
                <a:cubicBezTo>
                  <a:pt x="413385" y="689610"/>
                  <a:pt x="362903" y="678180"/>
                  <a:pt x="360998" y="674370"/>
                </a:cubicBezTo>
                <a:cubicBezTo>
                  <a:pt x="356235" y="674370"/>
                  <a:pt x="340995" y="668655"/>
                  <a:pt x="335280" y="667703"/>
                </a:cubicBezTo>
                <a:cubicBezTo>
                  <a:pt x="322898" y="664845"/>
                  <a:pt x="312420" y="661988"/>
                  <a:pt x="300990" y="660083"/>
                </a:cubicBezTo>
                <a:cubicBezTo>
                  <a:pt x="300038" y="659130"/>
                  <a:pt x="299085" y="659130"/>
                  <a:pt x="299085" y="658178"/>
                </a:cubicBezTo>
                <a:cubicBezTo>
                  <a:pt x="291465" y="658178"/>
                  <a:pt x="287655" y="657225"/>
                  <a:pt x="280988" y="655320"/>
                </a:cubicBezTo>
                <a:cubicBezTo>
                  <a:pt x="278130" y="654368"/>
                  <a:pt x="264795" y="651510"/>
                  <a:pt x="262890" y="651510"/>
                </a:cubicBezTo>
                <a:cubicBezTo>
                  <a:pt x="251460" y="651510"/>
                  <a:pt x="240030" y="646748"/>
                  <a:pt x="226695" y="646748"/>
                </a:cubicBezTo>
                <a:cubicBezTo>
                  <a:pt x="219075" y="646748"/>
                  <a:pt x="202883" y="645795"/>
                  <a:pt x="200978" y="641033"/>
                </a:cubicBezTo>
                <a:cubicBezTo>
                  <a:pt x="196215" y="641033"/>
                  <a:pt x="178118" y="635318"/>
                  <a:pt x="173355" y="634365"/>
                </a:cubicBezTo>
                <a:cubicBezTo>
                  <a:pt x="169545" y="633413"/>
                  <a:pt x="146685" y="629603"/>
                  <a:pt x="142875" y="629603"/>
                </a:cubicBezTo>
                <a:cubicBezTo>
                  <a:pt x="139065" y="629603"/>
                  <a:pt x="135255" y="629603"/>
                  <a:pt x="132398" y="629603"/>
                </a:cubicBezTo>
                <a:cubicBezTo>
                  <a:pt x="123825" y="630555"/>
                  <a:pt x="114300" y="630555"/>
                  <a:pt x="105728" y="631508"/>
                </a:cubicBezTo>
                <a:lnTo>
                  <a:pt x="105728" y="633413"/>
                </a:lnTo>
                <a:cubicBezTo>
                  <a:pt x="105728" y="637223"/>
                  <a:pt x="120968" y="641033"/>
                  <a:pt x="121920" y="643890"/>
                </a:cubicBezTo>
                <a:cubicBezTo>
                  <a:pt x="132398" y="643890"/>
                  <a:pt x="139065" y="650558"/>
                  <a:pt x="146685" y="650558"/>
                </a:cubicBezTo>
                <a:lnTo>
                  <a:pt x="149543" y="650558"/>
                </a:lnTo>
                <a:cubicBezTo>
                  <a:pt x="151448" y="656273"/>
                  <a:pt x="168593" y="650558"/>
                  <a:pt x="169545" y="658178"/>
                </a:cubicBezTo>
                <a:cubicBezTo>
                  <a:pt x="160973" y="658178"/>
                  <a:pt x="152400" y="658178"/>
                  <a:pt x="143828" y="658178"/>
                </a:cubicBezTo>
                <a:cubicBezTo>
                  <a:pt x="142875" y="658178"/>
                  <a:pt x="141923" y="657225"/>
                  <a:pt x="141923" y="657225"/>
                </a:cubicBezTo>
                <a:cubicBezTo>
                  <a:pt x="133350" y="655320"/>
                  <a:pt x="125730" y="653415"/>
                  <a:pt x="117158" y="651510"/>
                </a:cubicBezTo>
                <a:cubicBezTo>
                  <a:pt x="106680" y="644843"/>
                  <a:pt x="79058" y="641985"/>
                  <a:pt x="79058" y="624840"/>
                </a:cubicBezTo>
                <a:cubicBezTo>
                  <a:pt x="79058" y="622935"/>
                  <a:pt x="80010" y="621030"/>
                  <a:pt x="80963" y="618173"/>
                </a:cubicBezTo>
                <a:cubicBezTo>
                  <a:pt x="84773" y="618173"/>
                  <a:pt x="86678" y="616268"/>
                  <a:pt x="87630" y="616268"/>
                </a:cubicBezTo>
                <a:lnTo>
                  <a:pt x="95250" y="616268"/>
                </a:lnTo>
                <a:cubicBezTo>
                  <a:pt x="98108" y="616268"/>
                  <a:pt x="107633" y="620078"/>
                  <a:pt x="110490" y="621030"/>
                </a:cubicBezTo>
                <a:cubicBezTo>
                  <a:pt x="115253" y="621983"/>
                  <a:pt x="123825" y="622935"/>
                  <a:pt x="129540" y="622935"/>
                </a:cubicBezTo>
                <a:lnTo>
                  <a:pt x="131445" y="622935"/>
                </a:lnTo>
                <a:lnTo>
                  <a:pt x="131445" y="624840"/>
                </a:lnTo>
                <a:cubicBezTo>
                  <a:pt x="140970" y="624840"/>
                  <a:pt x="153353" y="625793"/>
                  <a:pt x="161925" y="626745"/>
                </a:cubicBezTo>
                <a:cubicBezTo>
                  <a:pt x="168593" y="627698"/>
                  <a:pt x="170498" y="627698"/>
                  <a:pt x="176213" y="628650"/>
                </a:cubicBezTo>
                <a:cubicBezTo>
                  <a:pt x="179070" y="629603"/>
                  <a:pt x="188595" y="632460"/>
                  <a:pt x="189548" y="632460"/>
                </a:cubicBezTo>
                <a:lnTo>
                  <a:pt x="191453" y="632460"/>
                </a:lnTo>
                <a:lnTo>
                  <a:pt x="191453" y="634365"/>
                </a:lnTo>
                <a:lnTo>
                  <a:pt x="194310" y="634365"/>
                </a:lnTo>
                <a:cubicBezTo>
                  <a:pt x="194310" y="634365"/>
                  <a:pt x="203835" y="639128"/>
                  <a:pt x="205740" y="640080"/>
                </a:cubicBezTo>
                <a:cubicBezTo>
                  <a:pt x="211455" y="641985"/>
                  <a:pt x="216218" y="641033"/>
                  <a:pt x="221933" y="641985"/>
                </a:cubicBezTo>
                <a:cubicBezTo>
                  <a:pt x="228600" y="643890"/>
                  <a:pt x="246698" y="644843"/>
                  <a:pt x="254318" y="644843"/>
                </a:cubicBezTo>
                <a:cubicBezTo>
                  <a:pt x="255270" y="645795"/>
                  <a:pt x="256223" y="645795"/>
                  <a:pt x="256223" y="646748"/>
                </a:cubicBezTo>
                <a:cubicBezTo>
                  <a:pt x="277178" y="646748"/>
                  <a:pt x="345758" y="658178"/>
                  <a:pt x="367665" y="672465"/>
                </a:cubicBezTo>
                <a:cubicBezTo>
                  <a:pt x="373380" y="672465"/>
                  <a:pt x="407670" y="687705"/>
                  <a:pt x="415290" y="690563"/>
                </a:cubicBezTo>
                <a:cubicBezTo>
                  <a:pt x="421005" y="692468"/>
                  <a:pt x="428625" y="701040"/>
                  <a:pt x="434340" y="704850"/>
                </a:cubicBezTo>
                <a:cubicBezTo>
                  <a:pt x="443865" y="711518"/>
                  <a:pt x="448628" y="705803"/>
                  <a:pt x="461010" y="705803"/>
                </a:cubicBezTo>
                <a:cubicBezTo>
                  <a:pt x="463868" y="703898"/>
                  <a:pt x="477203" y="700088"/>
                  <a:pt x="481965" y="697230"/>
                </a:cubicBezTo>
                <a:cubicBezTo>
                  <a:pt x="486728" y="694373"/>
                  <a:pt x="496253" y="688658"/>
                  <a:pt x="500063" y="684848"/>
                </a:cubicBezTo>
                <a:cubicBezTo>
                  <a:pt x="508635" y="676275"/>
                  <a:pt x="520065" y="660083"/>
                  <a:pt x="520065" y="643890"/>
                </a:cubicBezTo>
                <a:cubicBezTo>
                  <a:pt x="520065" y="640080"/>
                  <a:pt x="521970" y="622935"/>
                  <a:pt x="518160" y="622935"/>
                </a:cubicBezTo>
                <a:cubicBezTo>
                  <a:pt x="518160" y="612458"/>
                  <a:pt x="514350" y="610553"/>
                  <a:pt x="513398" y="608648"/>
                </a:cubicBezTo>
                <a:cubicBezTo>
                  <a:pt x="511493" y="606743"/>
                  <a:pt x="513398" y="607695"/>
                  <a:pt x="511493" y="605790"/>
                </a:cubicBezTo>
                <a:cubicBezTo>
                  <a:pt x="510540" y="599123"/>
                  <a:pt x="487680" y="575310"/>
                  <a:pt x="482918" y="571500"/>
                </a:cubicBezTo>
                <a:cubicBezTo>
                  <a:pt x="477203" y="566738"/>
                  <a:pt x="471488" y="561975"/>
                  <a:pt x="464820" y="558165"/>
                </a:cubicBezTo>
                <a:cubicBezTo>
                  <a:pt x="463868" y="557213"/>
                  <a:pt x="442913" y="545783"/>
                  <a:pt x="442913" y="552450"/>
                </a:cubicBezTo>
                <a:lnTo>
                  <a:pt x="442913" y="554355"/>
                </a:lnTo>
                <a:cubicBezTo>
                  <a:pt x="442913" y="559118"/>
                  <a:pt x="444818" y="562928"/>
                  <a:pt x="444818" y="563880"/>
                </a:cubicBezTo>
                <a:cubicBezTo>
                  <a:pt x="444818" y="565785"/>
                  <a:pt x="444818" y="568643"/>
                  <a:pt x="444818" y="570548"/>
                </a:cubicBezTo>
                <a:cubicBezTo>
                  <a:pt x="442913" y="570548"/>
                  <a:pt x="441008" y="571500"/>
                  <a:pt x="439103" y="571500"/>
                </a:cubicBezTo>
                <a:cubicBezTo>
                  <a:pt x="438150" y="565785"/>
                  <a:pt x="419100" y="548640"/>
                  <a:pt x="413385" y="544830"/>
                </a:cubicBezTo>
                <a:cubicBezTo>
                  <a:pt x="409575" y="541020"/>
                  <a:pt x="404813" y="538163"/>
                  <a:pt x="401003" y="535305"/>
                </a:cubicBezTo>
                <a:cubicBezTo>
                  <a:pt x="399098" y="533400"/>
                  <a:pt x="390525" y="527685"/>
                  <a:pt x="388620" y="526733"/>
                </a:cubicBezTo>
                <a:cubicBezTo>
                  <a:pt x="386715" y="525780"/>
                  <a:pt x="375285" y="520065"/>
                  <a:pt x="374333" y="520065"/>
                </a:cubicBezTo>
                <a:cubicBezTo>
                  <a:pt x="373380" y="518160"/>
                  <a:pt x="372428" y="516255"/>
                  <a:pt x="370523" y="513398"/>
                </a:cubicBezTo>
                <a:cubicBezTo>
                  <a:pt x="368618" y="511493"/>
                  <a:pt x="366713" y="509588"/>
                  <a:pt x="364808" y="508635"/>
                </a:cubicBezTo>
                <a:cubicBezTo>
                  <a:pt x="360998" y="506730"/>
                  <a:pt x="354330" y="504825"/>
                  <a:pt x="347663" y="504825"/>
                </a:cubicBezTo>
                <a:cubicBezTo>
                  <a:pt x="337185" y="503873"/>
                  <a:pt x="321945" y="507683"/>
                  <a:pt x="308610" y="507683"/>
                </a:cubicBezTo>
                <a:cubicBezTo>
                  <a:pt x="307658" y="508635"/>
                  <a:pt x="306705" y="508635"/>
                  <a:pt x="306705" y="509588"/>
                </a:cubicBezTo>
                <a:cubicBezTo>
                  <a:pt x="303848" y="509588"/>
                  <a:pt x="300038" y="510540"/>
                  <a:pt x="297180" y="510540"/>
                </a:cubicBezTo>
                <a:cubicBezTo>
                  <a:pt x="290513" y="510540"/>
                  <a:pt x="283845" y="510540"/>
                  <a:pt x="277178" y="510540"/>
                </a:cubicBezTo>
                <a:cubicBezTo>
                  <a:pt x="273368" y="510540"/>
                  <a:pt x="269558" y="509588"/>
                  <a:pt x="265748" y="509588"/>
                </a:cubicBezTo>
                <a:cubicBezTo>
                  <a:pt x="264795" y="507683"/>
                  <a:pt x="257175" y="504825"/>
                  <a:pt x="255270" y="501968"/>
                </a:cubicBezTo>
                <a:cubicBezTo>
                  <a:pt x="251460" y="498158"/>
                  <a:pt x="249555" y="496253"/>
                  <a:pt x="243840" y="494348"/>
                </a:cubicBezTo>
                <a:cubicBezTo>
                  <a:pt x="238125" y="492443"/>
                  <a:pt x="239078" y="490538"/>
                  <a:pt x="231458" y="488633"/>
                </a:cubicBezTo>
                <a:cubicBezTo>
                  <a:pt x="228600" y="487680"/>
                  <a:pt x="219075" y="485775"/>
                  <a:pt x="218123" y="482918"/>
                </a:cubicBezTo>
                <a:cubicBezTo>
                  <a:pt x="212408" y="482918"/>
                  <a:pt x="212408" y="481013"/>
                  <a:pt x="207645" y="481013"/>
                </a:cubicBezTo>
                <a:lnTo>
                  <a:pt x="184785" y="481013"/>
                </a:lnTo>
                <a:cubicBezTo>
                  <a:pt x="180023" y="481013"/>
                  <a:pt x="176213" y="483870"/>
                  <a:pt x="169545" y="482918"/>
                </a:cubicBezTo>
                <a:cubicBezTo>
                  <a:pt x="162878" y="482918"/>
                  <a:pt x="158115" y="482918"/>
                  <a:pt x="152400" y="483870"/>
                </a:cubicBezTo>
                <a:cubicBezTo>
                  <a:pt x="146685" y="484823"/>
                  <a:pt x="141923" y="485775"/>
                  <a:pt x="137160" y="486728"/>
                </a:cubicBezTo>
                <a:cubicBezTo>
                  <a:pt x="129540" y="487680"/>
                  <a:pt x="129540" y="491490"/>
                  <a:pt x="123825" y="491490"/>
                </a:cubicBezTo>
                <a:cubicBezTo>
                  <a:pt x="122873" y="493395"/>
                  <a:pt x="113348" y="500063"/>
                  <a:pt x="110490" y="501968"/>
                </a:cubicBezTo>
                <a:cubicBezTo>
                  <a:pt x="105728" y="505778"/>
                  <a:pt x="100013" y="508635"/>
                  <a:pt x="95250" y="511493"/>
                </a:cubicBezTo>
                <a:cubicBezTo>
                  <a:pt x="86678" y="517208"/>
                  <a:pt x="73343" y="526733"/>
                  <a:pt x="67628" y="534353"/>
                </a:cubicBezTo>
                <a:cubicBezTo>
                  <a:pt x="65723" y="537210"/>
                  <a:pt x="64770" y="538163"/>
                  <a:pt x="61913" y="541020"/>
                </a:cubicBezTo>
                <a:cubicBezTo>
                  <a:pt x="60008" y="542925"/>
                  <a:pt x="58103" y="546735"/>
                  <a:pt x="56198" y="548640"/>
                </a:cubicBezTo>
                <a:cubicBezTo>
                  <a:pt x="52388" y="552450"/>
                  <a:pt x="50483" y="561023"/>
                  <a:pt x="47625" y="564833"/>
                </a:cubicBezTo>
                <a:cubicBezTo>
                  <a:pt x="47625" y="571500"/>
                  <a:pt x="36195" y="588645"/>
                  <a:pt x="36195" y="600075"/>
                </a:cubicBezTo>
                <a:cubicBezTo>
                  <a:pt x="36195" y="605790"/>
                  <a:pt x="32385" y="610553"/>
                  <a:pt x="29528" y="616268"/>
                </a:cubicBezTo>
                <a:cubicBezTo>
                  <a:pt x="27623" y="621983"/>
                  <a:pt x="26670" y="626745"/>
                  <a:pt x="24765" y="632460"/>
                </a:cubicBezTo>
                <a:cubicBezTo>
                  <a:pt x="23813" y="635318"/>
                  <a:pt x="22860" y="638175"/>
                  <a:pt x="22860" y="641033"/>
                </a:cubicBezTo>
                <a:cubicBezTo>
                  <a:pt x="22860" y="642938"/>
                  <a:pt x="22860" y="644843"/>
                  <a:pt x="22860" y="646748"/>
                </a:cubicBezTo>
                <a:cubicBezTo>
                  <a:pt x="20955" y="665798"/>
                  <a:pt x="19050" y="685800"/>
                  <a:pt x="17145" y="705803"/>
                </a:cubicBezTo>
                <a:lnTo>
                  <a:pt x="15240" y="705803"/>
                </a:lnTo>
                <a:lnTo>
                  <a:pt x="15240" y="710565"/>
                </a:lnTo>
                <a:cubicBezTo>
                  <a:pt x="15240" y="725805"/>
                  <a:pt x="10478" y="757238"/>
                  <a:pt x="8573" y="772478"/>
                </a:cubicBezTo>
                <a:cubicBezTo>
                  <a:pt x="6668" y="782955"/>
                  <a:pt x="5715" y="793433"/>
                  <a:pt x="4763" y="802958"/>
                </a:cubicBezTo>
                <a:cubicBezTo>
                  <a:pt x="3810" y="811530"/>
                  <a:pt x="0" y="823913"/>
                  <a:pt x="0" y="832485"/>
                </a:cubicBezTo>
                <a:cubicBezTo>
                  <a:pt x="0" y="849630"/>
                  <a:pt x="953" y="862965"/>
                  <a:pt x="3810" y="881063"/>
                </a:cubicBezTo>
                <a:lnTo>
                  <a:pt x="3810" y="884873"/>
                </a:lnTo>
                <a:cubicBezTo>
                  <a:pt x="5715" y="885825"/>
                  <a:pt x="10478" y="900113"/>
                  <a:pt x="12383" y="902970"/>
                </a:cubicBezTo>
                <a:cubicBezTo>
                  <a:pt x="15240" y="910590"/>
                  <a:pt x="19050" y="914400"/>
                  <a:pt x="22860" y="920115"/>
                </a:cubicBezTo>
                <a:cubicBezTo>
                  <a:pt x="29528" y="930593"/>
                  <a:pt x="40005" y="940118"/>
                  <a:pt x="50483" y="946785"/>
                </a:cubicBezTo>
                <a:cubicBezTo>
                  <a:pt x="53340" y="948690"/>
                  <a:pt x="64770" y="956310"/>
                  <a:pt x="67628" y="957263"/>
                </a:cubicBezTo>
                <a:cubicBezTo>
                  <a:pt x="72390" y="959168"/>
                  <a:pt x="73343" y="959168"/>
                  <a:pt x="77153" y="961073"/>
                </a:cubicBezTo>
                <a:cubicBezTo>
                  <a:pt x="80010" y="962978"/>
                  <a:pt x="84773" y="962978"/>
                  <a:pt x="87630" y="964883"/>
                </a:cubicBezTo>
                <a:cubicBezTo>
                  <a:pt x="96203" y="968693"/>
                  <a:pt x="120968" y="974408"/>
                  <a:pt x="132398" y="975360"/>
                </a:cubicBezTo>
                <a:cubicBezTo>
                  <a:pt x="133350" y="973455"/>
                  <a:pt x="141923" y="970598"/>
                  <a:pt x="143828" y="968693"/>
                </a:cubicBezTo>
                <a:cubicBezTo>
                  <a:pt x="147638" y="965835"/>
                  <a:pt x="150495" y="963930"/>
                  <a:pt x="157163" y="963930"/>
                </a:cubicBezTo>
                <a:cubicBezTo>
                  <a:pt x="170498" y="963930"/>
                  <a:pt x="180023" y="962025"/>
                  <a:pt x="191453" y="962025"/>
                </a:cubicBezTo>
                <a:lnTo>
                  <a:pt x="201930" y="962025"/>
                </a:lnTo>
                <a:cubicBezTo>
                  <a:pt x="203835" y="962025"/>
                  <a:pt x="203835" y="962025"/>
                  <a:pt x="205740" y="962978"/>
                </a:cubicBezTo>
                <a:lnTo>
                  <a:pt x="205740" y="965835"/>
                </a:lnTo>
                <a:cubicBezTo>
                  <a:pt x="205740" y="967740"/>
                  <a:pt x="202883" y="969645"/>
                  <a:pt x="201930" y="970598"/>
                </a:cubicBezTo>
                <a:cubicBezTo>
                  <a:pt x="196215" y="971550"/>
                  <a:pt x="188595" y="975360"/>
                  <a:pt x="187643" y="980123"/>
                </a:cubicBezTo>
                <a:cubicBezTo>
                  <a:pt x="187643" y="980123"/>
                  <a:pt x="187643" y="979170"/>
                  <a:pt x="187643" y="979170"/>
                </a:cubicBezTo>
                <a:cubicBezTo>
                  <a:pt x="195263" y="982980"/>
                  <a:pt x="201930" y="985838"/>
                  <a:pt x="208598" y="989648"/>
                </a:cubicBezTo>
                <a:lnTo>
                  <a:pt x="208598" y="989648"/>
                </a:lnTo>
                <a:close/>
                <a:moveTo>
                  <a:pt x="474345" y="137160"/>
                </a:moveTo>
                <a:cubicBezTo>
                  <a:pt x="474345" y="140970"/>
                  <a:pt x="445770" y="227648"/>
                  <a:pt x="442913" y="231458"/>
                </a:cubicBezTo>
                <a:cubicBezTo>
                  <a:pt x="442913" y="235268"/>
                  <a:pt x="441960" y="239078"/>
                  <a:pt x="441960" y="242888"/>
                </a:cubicBezTo>
                <a:cubicBezTo>
                  <a:pt x="429578" y="251460"/>
                  <a:pt x="421005" y="276225"/>
                  <a:pt x="416243" y="292418"/>
                </a:cubicBezTo>
                <a:cubicBezTo>
                  <a:pt x="414338" y="300990"/>
                  <a:pt x="397193" y="345758"/>
                  <a:pt x="397193" y="348615"/>
                </a:cubicBezTo>
                <a:lnTo>
                  <a:pt x="397193" y="354330"/>
                </a:lnTo>
                <a:cubicBezTo>
                  <a:pt x="397193" y="362903"/>
                  <a:pt x="427673" y="357188"/>
                  <a:pt x="427673" y="364808"/>
                </a:cubicBezTo>
                <a:lnTo>
                  <a:pt x="427673" y="366713"/>
                </a:lnTo>
                <a:cubicBezTo>
                  <a:pt x="424815" y="367665"/>
                  <a:pt x="421005" y="367665"/>
                  <a:pt x="421005" y="371475"/>
                </a:cubicBezTo>
                <a:cubicBezTo>
                  <a:pt x="424815" y="372428"/>
                  <a:pt x="428625" y="372428"/>
                  <a:pt x="432435" y="373380"/>
                </a:cubicBezTo>
                <a:lnTo>
                  <a:pt x="432435" y="377190"/>
                </a:lnTo>
                <a:cubicBezTo>
                  <a:pt x="429578" y="377190"/>
                  <a:pt x="430530" y="378143"/>
                  <a:pt x="427673" y="378143"/>
                </a:cubicBezTo>
                <a:cubicBezTo>
                  <a:pt x="415290" y="378143"/>
                  <a:pt x="410528" y="376238"/>
                  <a:pt x="401955" y="383858"/>
                </a:cubicBezTo>
                <a:cubicBezTo>
                  <a:pt x="399098" y="386715"/>
                  <a:pt x="396240" y="388620"/>
                  <a:pt x="393383" y="391478"/>
                </a:cubicBezTo>
                <a:cubicBezTo>
                  <a:pt x="390525" y="394335"/>
                  <a:pt x="388620" y="400050"/>
                  <a:pt x="386715" y="401955"/>
                </a:cubicBezTo>
                <a:cubicBezTo>
                  <a:pt x="386715" y="406718"/>
                  <a:pt x="381953" y="418148"/>
                  <a:pt x="381953" y="425768"/>
                </a:cubicBezTo>
                <a:cubicBezTo>
                  <a:pt x="381000" y="436245"/>
                  <a:pt x="380048" y="440055"/>
                  <a:pt x="381953" y="451485"/>
                </a:cubicBezTo>
                <a:cubicBezTo>
                  <a:pt x="383858" y="461963"/>
                  <a:pt x="383858" y="465773"/>
                  <a:pt x="387668" y="474345"/>
                </a:cubicBezTo>
                <a:cubicBezTo>
                  <a:pt x="388620" y="477203"/>
                  <a:pt x="390525" y="481965"/>
                  <a:pt x="392430" y="483870"/>
                </a:cubicBezTo>
                <a:cubicBezTo>
                  <a:pt x="394335" y="485775"/>
                  <a:pt x="400050" y="487680"/>
                  <a:pt x="401003" y="490538"/>
                </a:cubicBezTo>
                <a:lnTo>
                  <a:pt x="409575" y="490538"/>
                </a:lnTo>
                <a:cubicBezTo>
                  <a:pt x="417195" y="490538"/>
                  <a:pt x="429578" y="481965"/>
                  <a:pt x="434340" y="478155"/>
                </a:cubicBezTo>
                <a:cubicBezTo>
                  <a:pt x="438150" y="475298"/>
                  <a:pt x="441008" y="472440"/>
                  <a:pt x="443865" y="468630"/>
                </a:cubicBezTo>
                <a:cubicBezTo>
                  <a:pt x="455295" y="456248"/>
                  <a:pt x="471488" y="423863"/>
                  <a:pt x="471488" y="410528"/>
                </a:cubicBezTo>
                <a:cubicBezTo>
                  <a:pt x="471488" y="408623"/>
                  <a:pt x="463868" y="400050"/>
                  <a:pt x="461963" y="399098"/>
                </a:cubicBezTo>
                <a:cubicBezTo>
                  <a:pt x="459105" y="396240"/>
                  <a:pt x="451485" y="393383"/>
                  <a:pt x="451485" y="388620"/>
                </a:cubicBezTo>
                <a:cubicBezTo>
                  <a:pt x="452438" y="388620"/>
                  <a:pt x="453390" y="387668"/>
                  <a:pt x="453390" y="387668"/>
                </a:cubicBezTo>
                <a:cubicBezTo>
                  <a:pt x="461963" y="387668"/>
                  <a:pt x="467678" y="396240"/>
                  <a:pt x="470535" y="396240"/>
                </a:cubicBezTo>
                <a:cubicBezTo>
                  <a:pt x="481013" y="396240"/>
                  <a:pt x="490538" y="380048"/>
                  <a:pt x="495300" y="372428"/>
                </a:cubicBezTo>
                <a:cubicBezTo>
                  <a:pt x="499110" y="366713"/>
                  <a:pt x="509588" y="346710"/>
                  <a:pt x="510540" y="339090"/>
                </a:cubicBezTo>
                <a:cubicBezTo>
                  <a:pt x="514350" y="326708"/>
                  <a:pt x="517208" y="314325"/>
                  <a:pt x="521018" y="301943"/>
                </a:cubicBezTo>
                <a:cubicBezTo>
                  <a:pt x="521970" y="298133"/>
                  <a:pt x="522923" y="293370"/>
                  <a:pt x="523875" y="289560"/>
                </a:cubicBezTo>
                <a:cubicBezTo>
                  <a:pt x="519113" y="282893"/>
                  <a:pt x="501968" y="277178"/>
                  <a:pt x="492443" y="273368"/>
                </a:cubicBezTo>
                <a:cubicBezTo>
                  <a:pt x="486728" y="271463"/>
                  <a:pt x="481965" y="268605"/>
                  <a:pt x="475298" y="267653"/>
                </a:cubicBezTo>
                <a:cubicBezTo>
                  <a:pt x="469583" y="266700"/>
                  <a:pt x="459105" y="264795"/>
                  <a:pt x="459105" y="259080"/>
                </a:cubicBezTo>
                <a:cubicBezTo>
                  <a:pt x="459105" y="252413"/>
                  <a:pt x="465773" y="253365"/>
                  <a:pt x="469583" y="253365"/>
                </a:cubicBezTo>
                <a:lnTo>
                  <a:pt x="476250" y="253365"/>
                </a:lnTo>
                <a:cubicBezTo>
                  <a:pt x="478155" y="245745"/>
                  <a:pt x="498158" y="248603"/>
                  <a:pt x="507683" y="248603"/>
                </a:cubicBezTo>
                <a:cubicBezTo>
                  <a:pt x="508635" y="251460"/>
                  <a:pt x="518160" y="253365"/>
                  <a:pt x="521018" y="254318"/>
                </a:cubicBezTo>
                <a:cubicBezTo>
                  <a:pt x="527685" y="255270"/>
                  <a:pt x="530543" y="258128"/>
                  <a:pt x="536258" y="258128"/>
                </a:cubicBezTo>
                <a:cubicBezTo>
                  <a:pt x="538163" y="258128"/>
                  <a:pt x="541020" y="253365"/>
                  <a:pt x="542925" y="252413"/>
                </a:cubicBezTo>
                <a:cubicBezTo>
                  <a:pt x="542925" y="244793"/>
                  <a:pt x="549593" y="215265"/>
                  <a:pt x="553403" y="213360"/>
                </a:cubicBezTo>
                <a:cubicBezTo>
                  <a:pt x="553403" y="207645"/>
                  <a:pt x="570548" y="170498"/>
                  <a:pt x="572453" y="161925"/>
                </a:cubicBezTo>
                <a:cubicBezTo>
                  <a:pt x="577215" y="147638"/>
                  <a:pt x="587693" y="121920"/>
                  <a:pt x="587693" y="105728"/>
                </a:cubicBezTo>
                <a:cubicBezTo>
                  <a:pt x="587693" y="85725"/>
                  <a:pt x="568643" y="67628"/>
                  <a:pt x="550545" y="67628"/>
                </a:cubicBezTo>
                <a:lnTo>
                  <a:pt x="542925" y="67628"/>
                </a:lnTo>
                <a:cubicBezTo>
                  <a:pt x="534353" y="67628"/>
                  <a:pt x="522923" y="72390"/>
                  <a:pt x="517208" y="75248"/>
                </a:cubicBezTo>
                <a:cubicBezTo>
                  <a:pt x="503873" y="83820"/>
                  <a:pt x="508635" y="80963"/>
                  <a:pt x="499110" y="92393"/>
                </a:cubicBezTo>
                <a:cubicBezTo>
                  <a:pt x="496253" y="95250"/>
                  <a:pt x="487680" y="109538"/>
                  <a:pt x="485775" y="113348"/>
                </a:cubicBezTo>
                <a:cubicBezTo>
                  <a:pt x="483870" y="117158"/>
                  <a:pt x="476250" y="136208"/>
                  <a:pt x="474345" y="137160"/>
                </a:cubicBezTo>
                <a:lnTo>
                  <a:pt x="474345" y="137160"/>
                </a:lnTo>
                <a:close/>
                <a:moveTo>
                  <a:pt x="264795" y="60008"/>
                </a:moveTo>
                <a:cubicBezTo>
                  <a:pt x="260033" y="66675"/>
                  <a:pt x="257175" y="122873"/>
                  <a:pt x="257175" y="138113"/>
                </a:cubicBezTo>
                <a:cubicBezTo>
                  <a:pt x="259080" y="140018"/>
                  <a:pt x="260985" y="140970"/>
                  <a:pt x="261938" y="142875"/>
                </a:cubicBezTo>
                <a:lnTo>
                  <a:pt x="263843" y="142875"/>
                </a:lnTo>
                <a:cubicBezTo>
                  <a:pt x="265748" y="142875"/>
                  <a:pt x="265748" y="143828"/>
                  <a:pt x="266700" y="144780"/>
                </a:cubicBezTo>
                <a:cubicBezTo>
                  <a:pt x="271463" y="144780"/>
                  <a:pt x="276225" y="145733"/>
                  <a:pt x="280988" y="145733"/>
                </a:cubicBezTo>
                <a:cubicBezTo>
                  <a:pt x="280988" y="157163"/>
                  <a:pt x="267653" y="153353"/>
                  <a:pt x="264795" y="165735"/>
                </a:cubicBezTo>
                <a:cubicBezTo>
                  <a:pt x="260033" y="165735"/>
                  <a:pt x="247650" y="175260"/>
                  <a:pt x="245745" y="180023"/>
                </a:cubicBezTo>
                <a:cubicBezTo>
                  <a:pt x="242888" y="189548"/>
                  <a:pt x="240030" y="195263"/>
                  <a:pt x="240030" y="207645"/>
                </a:cubicBezTo>
                <a:cubicBezTo>
                  <a:pt x="240030" y="230505"/>
                  <a:pt x="236220" y="248603"/>
                  <a:pt x="237173" y="271463"/>
                </a:cubicBezTo>
                <a:cubicBezTo>
                  <a:pt x="237173" y="279083"/>
                  <a:pt x="233363" y="303848"/>
                  <a:pt x="238125" y="315278"/>
                </a:cubicBezTo>
                <a:cubicBezTo>
                  <a:pt x="240030" y="319088"/>
                  <a:pt x="241935" y="321945"/>
                  <a:pt x="245745" y="321945"/>
                </a:cubicBezTo>
                <a:lnTo>
                  <a:pt x="249555" y="321945"/>
                </a:lnTo>
                <a:lnTo>
                  <a:pt x="249555" y="323850"/>
                </a:lnTo>
                <a:cubicBezTo>
                  <a:pt x="249555" y="327660"/>
                  <a:pt x="236220" y="334328"/>
                  <a:pt x="233363" y="340995"/>
                </a:cubicBezTo>
                <a:cubicBezTo>
                  <a:pt x="231458" y="345758"/>
                  <a:pt x="226695" y="360998"/>
                  <a:pt x="226695" y="367665"/>
                </a:cubicBezTo>
                <a:cubicBezTo>
                  <a:pt x="226695" y="375285"/>
                  <a:pt x="226695" y="383858"/>
                  <a:pt x="225743" y="391478"/>
                </a:cubicBezTo>
                <a:cubicBezTo>
                  <a:pt x="226695" y="401003"/>
                  <a:pt x="228600" y="411480"/>
                  <a:pt x="229553" y="421005"/>
                </a:cubicBezTo>
                <a:cubicBezTo>
                  <a:pt x="233363" y="425768"/>
                  <a:pt x="234315" y="430530"/>
                  <a:pt x="240030" y="434340"/>
                </a:cubicBezTo>
                <a:cubicBezTo>
                  <a:pt x="243840" y="437198"/>
                  <a:pt x="251460" y="440055"/>
                  <a:pt x="257175" y="440055"/>
                </a:cubicBezTo>
                <a:lnTo>
                  <a:pt x="262890" y="440055"/>
                </a:lnTo>
                <a:cubicBezTo>
                  <a:pt x="286703" y="440055"/>
                  <a:pt x="308610" y="395288"/>
                  <a:pt x="308610" y="369570"/>
                </a:cubicBezTo>
                <a:cubicBezTo>
                  <a:pt x="308610" y="369570"/>
                  <a:pt x="309563" y="369570"/>
                  <a:pt x="309563" y="369570"/>
                </a:cubicBezTo>
                <a:cubicBezTo>
                  <a:pt x="309563" y="364808"/>
                  <a:pt x="310515" y="360998"/>
                  <a:pt x="310515" y="356235"/>
                </a:cubicBezTo>
                <a:lnTo>
                  <a:pt x="310515" y="354330"/>
                </a:lnTo>
                <a:cubicBezTo>
                  <a:pt x="310515" y="340995"/>
                  <a:pt x="309563" y="334328"/>
                  <a:pt x="295275" y="332423"/>
                </a:cubicBezTo>
                <a:cubicBezTo>
                  <a:pt x="293370" y="332423"/>
                  <a:pt x="283845" y="333375"/>
                  <a:pt x="280988" y="333375"/>
                </a:cubicBezTo>
                <a:cubicBezTo>
                  <a:pt x="273368" y="334328"/>
                  <a:pt x="264795" y="337185"/>
                  <a:pt x="255270" y="337185"/>
                </a:cubicBezTo>
                <a:cubicBezTo>
                  <a:pt x="254318" y="337185"/>
                  <a:pt x="253365" y="337185"/>
                  <a:pt x="253365" y="335280"/>
                </a:cubicBezTo>
                <a:cubicBezTo>
                  <a:pt x="253365" y="329565"/>
                  <a:pt x="264795" y="324803"/>
                  <a:pt x="269558" y="323850"/>
                </a:cubicBezTo>
                <a:cubicBezTo>
                  <a:pt x="283845" y="320040"/>
                  <a:pt x="292418" y="317183"/>
                  <a:pt x="306705" y="317183"/>
                </a:cubicBezTo>
                <a:cubicBezTo>
                  <a:pt x="307658" y="318135"/>
                  <a:pt x="310515" y="320040"/>
                  <a:pt x="312420" y="320040"/>
                </a:cubicBezTo>
                <a:cubicBezTo>
                  <a:pt x="321945" y="320040"/>
                  <a:pt x="314325" y="311468"/>
                  <a:pt x="308610" y="311468"/>
                </a:cubicBezTo>
                <a:cubicBezTo>
                  <a:pt x="301943" y="311468"/>
                  <a:pt x="294323" y="311468"/>
                  <a:pt x="287655" y="311468"/>
                </a:cubicBezTo>
                <a:cubicBezTo>
                  <a:pt x="281940" y="312420"/>
                  <a:pt x="275273" y="313373"/>
                  <a:pt x="269558" y="314325"/>
                </a:cubicBezTo>
                <a:cubicBezTo>
                  <a:pt x="267653" y="314325"/>
                  <a:pt x="267653" y="313373"/>
                  <a:pt x="264795" y="313373"/>
                </a:cubicBezTo>
                <a:lnTo>
                  <a:pt x="264795" y="310515"/>
                </a:lnTo>
                <a:cubicBezTo>
                  <a:pt x="269558" y="309563"/>
                  <a:pt x="275273" y="301943"/>
                  <a:pt x="283845" y="301943"/>
                </a:cubicBezTo>
                <a:cubicBezTo>
                  <a:pt x="297180" y="301943"/>
                  <a:pt x="315278" y="308610"/>
                  <a:pt x="315278" y="293370"/>
                </a:cubicBezTo>
                <a:cubicBezTo>
                  <a:pt x="315278" y="291465"/>
                  <a:pt x="324803" y="269558"/>
                  <a:pt x="325755" y="263843"/>
                </a:cubicBezTo>
                <a:cubicBezTo>
                  <a:pt x="327660" y="254318"/>
                  <a:pt x="333375" y="240030"/>
                  <a:pt x="333375" y="230505"/>
                </a:cubicBezTo>
                <a:cubicBezTo>
                  <a:pt x="334328" y="229553"/>
                  <a:pt x="334328" y="228600"/>
                  <a:pt x="335280" y="228600"/>
                </a:cubicBezTo>
                <a:cubicBezTo>
                  <a:pt x="335280" y="217170"/>
                  <a:pt x="338138" y="207645"/>
                  <a:pt x="335280" y="196215"/>
                </a:cubicBezTo>
                <a:cubicBezTo>
                  <a:pt x="331470" y="179070"/>
                  <a:pt x="321945" y="178118"/>
                  <a:pt x="320993" y="174308"/>
                </a:cubicBezTo>
                <a:cubicBezTo>
                  <a:pt x="318135" y="174308"/>
                  <a:pt x="314325" y="173355"/>
                  <a:pt x="311468" y="173355"/>
                </a:cubicBezTo>
                <a:cubicBezTo>
                  <a:pt x="296228" y="171450"/>
                  <a:pt x="277178" y="177165"/>
                  <a:pt x="263843" y="177165"/>
                </a:cubicBezTo>
                <a:cubicBezTo>
                  <a:pt x="263843" y="175260"/>
                  <a:pt x="262890" y="174308"/>
                  <a:pt x="262890" y="172403"/>
                </a:cubicBezTo>
                <a:cubicBezTo>
                  <a:pt x="271463" y="167640"/>
                  <a:pt x="275273" y="166688"/>
                  <a:pt x="287655" y="166688"/>
                </a:cubicBezTo>
                <a:cubicBezTo>
                  <a:pt x="292418" y="166688"/>
                  <a:pt x="315278" y="170498"/>
                  <a:pt x="315278" y="167640"/>
                </a:cubicBezTo>
                <a:cubicBezTo>
                  <a:pt x="315278" y="161925"/>
                  <a:pt x="291465" y="160020"/>
                  <a:pt x="285750" y="160020"/>
                </a:cubicBezTo>
                <a:lnTo>
                  <a:pt x="285750" y="158115"/>
                </a:lnTo>
                <a:cubicBezTo>
                  <a:pt x="285750" y="154305"/>
                  <a:pt x="299085" y="154305"/>
                  <a:pt x="301943" y="154305"/>
                </a:cubicBezTo>
                <a:cubicBezTo>
                  <a:pt x="306705" y="154305"/>
                  <a:pt x="312420" y="155258"/>
                  <a:pt x="315278" y="157163"/>
                </a:cubicBezTo>
                <a:cubicBezTo>
                  <a:pt x="320993" y="160973"/>
                  <a:pt x="320040" y="160020"/>
                  <a:pt x="327660" y="161925"/>
                </a:cubicBezTo>
                <a:cubicBezTo>
                  <a:pt x="330518" y="156210"/>
                  <a:pt x="337185" y="149543"/>
                  <a:pt x="338138" y="142875"/>
                </a:cubicBezTo>
                <a:cubicBezTo>
                  <a:pt x="340043" y="136208"/>
                  <a:pt x="343853" y="129540"/>
                  <a:pt x="345758" y="120968"/>
                </a:cubicBezTo>
                <a:cubicBezTo>
                  <a:pt x="349568" y="105728"/>
                  <a:pt x="353378" y="85725"/>
                  <a:pt x="353378" y="67628"/>
                </a:cubicBezTo>
                <a:lnTo>
                  <a:pt x="353378" y="62865"/>
                </a:lnTo>
                <a:cubicBezTo>
                  <a:pt x="353378" y="52388"/>
                  <a:pt x="351473" y="37148"/>
                  <a:pt x="349568" y="28575"/>
                </a:cubicBezTo>
                <a:cubicBezTo>
                  <a:pt x="347663" y="18098"/>
                  <a:pt x="334328" y="9525"/>
                  <a:pt x="333375" y="6668"/>
                </a:cubicBezTo>
                <a:cubicBezTo>
                  <a:pt x="328613" y="6668"/>
                  <a:pt x="322898" y="0"/>
                  <a:pt x="317183" y="0"/>
                </a:cubicBezTo>
                <a:lnTo>
                  <a:pt x="298133" y="0"/>
                </a:lnTo>
                <a:cubicBezTo>
                  <a:pt x="295275" y="0"/>
                  <a:pt x="284798" y="5715"/>
                  <a:pt x="281940" y="7620"/>
                </a:cubicBezTo>
                <a:cubicBezTo>
                  <a:pt x="279083" y="10478"/>
                  <a:pt x="273368" y="18098"/>
                  <a:pt x="271463" y="21908"/>
                </a:cubicBezTo>
                <a:cubicBezTo>
                  <a:pt x="271463" y="28575"/>
                  <a:pt x="264795" y="49530"/>
                  <a:pt x="264795" y="60008"/>
                </a:cubicBezTo>
                <a:lnTo>
                  <a:pt x="264795" y="60008"/>
                </a:lnTo>
                <a:close/>
                <a:moveTo>
                  <a:pt x="730568" y="187643"/>
                </a:moveTo>
                <a:lnTo>
                  <a:pt x="726758" y="187643"/>
                </a:lnTo>
                <a:cubicBezTo>
                  <a:pt x="714375" y="187643"/>
                  <a:pt x="698183" y="198120"/>
                  <a:pt x="690563" y="204788"/>
                </a:cubicBezTo>
                <a:cubicBezTo>
                  <a:pt x="686753" y="208598"/>
                  <a:pt x="671513" y="230505"/>
                  <a:pt x="667703" y="235268"/>
                </a:cubicBezTo>
                <a:cubicBezTo>
                  <a:pt x="665798" y="239078"/>
                  <a:pt x="659130" y="248603"/>
                  <a:pt x="657225" y="251460"/>
                </a:cubicBezTo>
                <a:cubicBezTo>
                  <a:pt x="655320" y="253365"/>
                  <a:pt x="649605" y="265748"/>
                  <a:pt x="647700" y="268605"/>
                </a:cubicBezTo>
                <a:cubicBezTo>
                  <a:pt x="644843" y="274320"/>
                  <a:pt x="631508" y="300038"/>
                  <a:pt x="631508" y="306705"/>
                </a:cubicBezTo>
                <a:cubicBezTo>
                  <a:pt x="627698" y="309563"/>
                  <a:pt x="615315" y="329565"/>
                  <a:pt x="615315" y="336233"/>
                </a:cubicBezTo>
                <a:cubicBezTo>
                  <a:pt x="617220" y="336233"/>
                  <a:pt x="633413" y="340043"/>
                  <a:pt x="636270" y="340995"/>
                </a:cubicBezTo>
                <a:cubicBezTo>
                  <a:pt x="636270" y="340995"/>
                  <a:pt x="644843" y="344805"/>
                  <a:pt x="644843" y="344805"/>
                </a:cubicBezTo>
                <a:cubicBezTo>
                  <a:pt x="648653" y="346710"/>
                  <a:pt x="650558" y="349568"/>
                  <a:pt x="652463" y="350520"/>
                </a:cubicBezTo>
                <a:lnTo>
                  <a:pt x="652463" y="352425"/>
                </a:lnTo>
                <a:cubicBezTo>
                  <a:pt x="641033" y="353378"/>
                  <a:pt x="636270" y="346710"/>
                  <a:pt x="627698" y="346710"/>
                </a:cubicBezTo>
                <a:cubicBezTo>
                  <a:pt x="629603" y="353378"/>
                  <a:pt x="638175" y="356235"/>
                  <a:pt x="638175" y="361950"/>
                </a:cubicBezTo>
                <a:lnTo>
                  <a:pt x="638175" y="363855"/>
                </a:lnTo>
                <a:lnTo>
                  <a:pt x="634365" y="363855"/>
                </a:lnTo>
                <a:cubicBezTo>
                  <a:pt x="625793" y="363855"/>
                  <a:pt x="611505" y="352425"/>
                  <a:pt x="604838" y="352425"/>
                </a:cubicBezTo>
                <a:cubicBezTo>
                  <a:pt x="601980" y="352425"/>
                  <a:pt x="577215" y="389573"/>
                  <a:pt x="574358" y="394335"/>
                </a:cubicBezTo>
                <a:cubicBezTo>
                  <a:pt x="569595" y="401003"/>
                  <a:pt x="547688" y="432435"/>
                  <a:pt x="546735" y="440055"/>
                </a:cubicBezTo>
                <a:cubicBezTo>
                  <a:pt x="550545" y="441960"/>
                  <a:pt x="553403" y="442913"/>
                  <a:pt x="557213" y="444818"/>
                </a:cubicBezTo>
                <a:lnTo>
                  <a:pt x="557213" y="449580"/>
                </a:lnTo>
                <a:cubicBezTo>
                  <a:pt x="554355" y="450533"/>
                  <a:pt x="554355" y="451485"/>
                  <a:pt x="551498" y="451485"/>
                </a:cubicBezTo>
                <a:lnTo>
                  <a:pt x="549593" y="451485"/>
                </a:lnTo>
                <a:cubicBezTo>
                  <a:pt x="537210" y="451485"/>
                  <a:pt x="536258" y="443865"/>
                  <a:pt x="535305" y="459105"/>
                </a:cubicBezTo>
                <a:cubicBezTo>
                  <a:pt x="522923" y="460058"/>
                  <a:pt x="505778" y="492443"/>
                  <a:pt x="500063" y="501968"/>
                </a:cubicBezTo>
                <a:cubicBezTo>
                  <a:pt x="494348" y="509588"/>
                  <a:pt x="485775" y="521970"/>
                  <a:pt x="485775" y="533400"/>
                </a:cubicBezTo>
                <a:lnTo>
                  <a:pt x="485775" y="536258"/>
                </a:lnTo>
                <a:cubicBezTo>
                  <a:pt x="485775" y="548640"/>
                  <a:pt x="498158" y="561975"/>
                  <a:pt x="510540" y="561975"/>
                </a:cubicBezTo>
                <a:cubicBezTo>
                  <a:pt x="512445" y="561975"/>
                  <a:pt x="514350" y="561975"/>
                  <a:pt x="516255" y="561975"/>
                </a:cubicBezTo>
                <a:cubicBezTo>
                  <a:pt x="521018" y="561023"/>
                  <a:pt x="524828" y="561023"/>
                  <a:pt x="529590" y="560070"/>
                </a:cubicBezTo>
                <a:cubicBezTo>
                  <a:pt x="530543" y="557213"/>
                  <a:pt x="533400" y="558165"/>
                  <a:pt x="536258" y="556260"/>
                </a:cubicBezTo>
                <a:cubicBezTo>
                  <a:pt x="539115" y="554355"/>
                  <a:pt x="540068" y="553403"/>
                  <a:pt x="542925" y="551498"/>
                </a:cubicBezTo>
                <a:cubicBezTo>
                  <a:pt x="545783" y="549593"/>
                  <a:pt x="554355" y="542925"/>
                  <a:pt x="555308" y="540068"/>
                </a:cubicBezTo>
                <a:cubicBezTo>
                  <a:pt x="560070" y="540068"/>
                  <a:pt x="568643" y="530543"/>
                  <a:pt x="571500" y="528638"/>
                </a:cubicBezTo>
                <a:cubicBezTo>
                  <a:pt x="571500" y="528638"/>
                  <a:pt x="577215" y="521970"/>
                  <a:pt x="578168" y="521018"/>
                </a:cubicBezTo>
                <a:cubicBezTo>
                  <a:pt x="580073" y="519113"/>
                  <a:pt x="581978" y="513398"/>
                  <a:pt x="581978" y="510540"/>
                </a:cubicBezTo>
                <a:lnTo>
                  <a:pt x="581978" y="507683"/>
                </a:lnTo>
                <a:cubicBezTo>
                  <a:pt x="581978" y="503873"/>
                  <a:pt x="580073" y="502920"/>
                  <a:pt x="580073" y="498158"/>
                </a:cubicBezTo>
                <a:cubicBezTo>
                  <a:pt x="575310" y="497205"/>
                  <a:pt x="576263" y="489585"/>
                  <a:pt x="572453" y="486728"/>
                </a:cubicBezTo>
                <a:cubicBezTo>
                  <a:pt x="572453" y="482918"/>
                  <a:pt x="571500" y="480060"/>
                  <a:pt x="571500" y="476250"/>
                </a:cubicBezTo>
                <a:cubicBezTo>
                  <a:pt x="569595" y="472440"/>
                  <a:pt x="559118" y="464820"/>
                  <a:pt x="559118" y="461010"/>
                </a:cubicBezTo>
                <a:cubicBezTo>
                  <a:pt x="559118" y="459105"/>
                  <a:pt x="560070" y="459105"/>
                  <a:pt x="561023" y="459105"/>
                </a:cubicBezTo>
                <a:lnTo>
                  <a:pt x="565785" y="459105"/>
                </a:lnTo>
                <a:cubicBezTo>
                  <a:pt x="574358" y="459105"/>
                  <a:pt x="579120" y="468630"/>
                  <a:pt x="585788" y="470535"/>
                </a:cubicBezTo>
                <a:cubicBezTo>
                  <a:pt x="594360" y="473393"/>
                  <a:pt x="601028" y="484823"/>
                  <a:pt x="603885" y="484823"/>
                </a:cubicBezTo>
                <a:cubicBezTo>
                  <a:pt x="608648" y="484823"/>
                  <a:pt x="619125" y="474345"/>
                  <a:pt x="622935" y="471488"/>
                </a:cubicBezTo>
                <a:cubicBezTo>
                  <a:pt x="628650" y="466725"/>
                  <a:pt x="632460" y="460058"/>
                  <a:pt x="637223" y="453390"/>
                </a:cubicBezTo>
                <a:cubicBezTo>
                  <a:pt x="641985" y="447675"/>
                  <a:pt x="659130" y="418148"/>
                  <a:pt x="659130" y="410528"/>
                </a:cubicBezTo>
                <a:cubicBezTo>
                  <a:pt x="659130" y="408623"/>
                  <a:pt x="648653" y="396240"/>
                  <a:pt x="648653" y="386715"/>
                </a:cubicBezTo>
                <a:cubicBezTo>
                  <a:pt x="658178" y="387668"/>
                  <a:pt x="660083" y="401955"/>
                  <a:pt x="663893" y="401955"/>
                </a:cubicBezTo>
                <a:cubicBezTo>
                  <a:pt x="665798" y="401955"/>
                  <a:pt x="666750" y="401003"/>
                  <a:pt x="666750" y="400050"/>
                </a:cubicBezTo>
                <a:cubicBezTo>
                  <a:pt x="666750" y="389573"/>
                  <a:pt x="653415" y="381953"/>
                  <a:pt x="651510" y="375285"/>
                </a:cubicBezTo>
                <a:cubicBezTo>
                  <a:pt x="652463" y="374333"/>
                  <a:pt x="652463" y="374333"/>
                  <a:pt x="653415" y="374333"/>
                </a:cubicBezTo>
                <a:cubicBezTo>
                  <a:pt x="656273" y="374333"/>
                  <a:pt x="670560" y="383858"/>
                  <a:pt x="671513" y="385763"/>
                </a:cubicBezTo>
                <a:lnTo>
                  <a:pt x="673418" y="385763"/>
                </a:lnTo>
                <a:cubicBezTo>
                  <a:pt x="675323" y="385763"/>
                  <a:pt x="676275" y="387668"/>
                  <a:pt x="682943" y="387668"/>
                </a:cubicBezTo>
                <a:cubicBezTo>
                  <a:pt x="683895" y="386715"/>
                  <a:pt x="686753" y="383858"/>
                  <a:pt x="688658" y="381000"/>
                </a:cubicBezTo>
                <a:cubicBezTo>
                  <a:pt x="690563" y="377190"/>
                  <a:pt x="692468" y="376238"/>
                  <a:pt x="692468" y="371475"/>
                </a:cubicBezTo>
                <a:cubicBezTo>
                  <a:pt x="696278" y="365760"/>
                  <a:pt x="697230" y="357188"/>
                  <a:pt x="699135" y="352425"/>
                </a:cubicBezTo>
                <a:cubicBezTo>
                  <a:pt x="700088" y="350520"/>
                  <a:pt x="701993" y="345758"/>
                  <a:pt x="703898" y="343853"/>
                </a:cubicBezTo>
                <a:cubicBezTo>
                  <a:pt x="705803" y="340995"/>
                  <a:pt x="705803" y="338138"/>
                  <a:pt x="707708" y="334328"/>
                </a:cubicBezTo>
                <a:cubicBezTo>
                  <a:pt x="712470" y="325755"/>
                  <a:pt x="718185" y="305753"/>
                  <a:pt x="725805" y="300038"/>
                </a:cubicBezTo>
                <a:cubicBezTo>
                  <a:pt x="730568" y="296228"/>
                  <a:pt x="734378" y="299085"/>
                  <a:pt x="741045" y="289560"/>
                </a:cubicBezTo>
                <a:cubicBezTo>
                  <a:pt x="743903" y="284798"/>
                  <a:pt x="747713" y="278130"/>
                  <a:pt x="750570" y="273368"/>
                </a:cubicBezTo>
                <a:cubicBezTo>
                  <a:pt x="754380" y="267653"/>
                  <a:pt x="756285" y="262890"/>
                  <a:pt x="759143" y="256223"/>
                </a:cubicBezTo>
                <a:cubicBezTo>
                  <a:pt x="761048" y="251460"/>
                  <a:pt x="763905" y="240030"/>
                  <a:pt x="765810" y="236220"/>
                </a:cubicBezTo>
                <a:cubicBezTo>
                  <a:pt x="766763" y="232410"/>
                  <a:pt x="766763" y="227648"/>
                  <a:pt x="767715" y="223838"/>
                </a:cubicBezTo>
                <a:lnTo>
                  <a:pt x="767715" y="222885"/>
                </a:lnTo>
                <a:cubicBezTo>
                  <a:pt x="767715" y="213360"/>
                  <a:pt x="763905" y="202883"/>
                  <a:pt x="760095" y="198120"/>
                </a:cubicBezTo>
                <a:cubicBezTo>
                  <a:pt x="755333" y="193358"/>
                  <a:pt x="748665" y="185738"/>
                  <a:pt x="740093" y="185738"/>
                </a:cubicBezTo>
                <a:lnTo>
                  <a:pt x="738188" y="185738"/>
                </a:lnTo>
                <a:lnTo>
                  <a:pt x="738188" y="183833"/>
                </a:lnTo>
                <a:lnTo>
                  <a:pt x="729615" y="183833"/>
                </a:lnTo>
                <a:lnTo>
                  <a:pt x="730568" y="187643"/>
                </a:lnTo>
                <a:lnTo>
                  <a:pt x="730568" y="187643"/>
                </a:lnTo>
                <a:close/>
                <a:moveTo>
                  <a:pt x="737235" y="809625"/>
                </a:moveTo>
                <a:cubicBezTo>
                  <a:pt x="733425" y="809625"/>
                  <a:pt x="714375" y="822008"/>
                  <a:pt x="712470" y="824865"/>
                </a:cubicBezTo>
                <a:cubicBezTo>
                  <a:pt x="711518" y="825818"/>
                  <a:pt x="710565" y="828675"/>
                  <a:pt x="707708" y="830580"/>
                </a:cubicBezTo>
                <a:cubicBezTo>
                  <a:pt x="705803" y="832485"/>
                  <a:pt x="703898" y="833438"/>
                  <a:pt x="701993" y="835343"/>
                </a:cubicBezTo>
                <a:cubicBezTo>
                  <a:pt x="685800" y="847725"/>
                  <a:pt x="696278" y="833438"/>
                  <a:pt x="685800" y="833438"/>
                </a:cubicBezTo>
                <a:cubicBezTo>
                  <a:pt x="681038" y="833438"/>
                  <a:pt x="675323" y="842010"/>
                  <a:pt x="673418" y="845820"/>
                </a:cubicBezTo>
                <a:cubicBezTo>
                  <a:pt x="671513" y="848678"/>
                  <a:pt x="661035" y="854393"/>
                  <a:pt x="656273" y="854393"/>
                </a:cubicBezTo>
                <a:cubicBezTo>
                  <a:pt x="656273" y="848678"/>
                  <a:pt x="658178" y="851535"/>
                  <a:pt x="658178" y="848678"/>
                </a:cubicBezTo>
                <a:lnTo>
                  <a:pt x="658178" y="846773"/>
                </a:lnTo>
                <a:cubicBezTo>
                  <a:pt x="658178" y="844868"/>
                  <a:pt x="657225" y="843915"/>
                  <a:pt x="656273" y="843915"/>
                </a:cubicBezTo>
                <a:cubicBezTo>
                  <a:pt x="645795" y="843915"/>
                  <a:pt x="639128" y="866775"/>
                  <a:pt x="633413" y="865823"/>
                </a:cubicBezTo>
                <a:cubicBezTo>
                  <a:pt x="621983" y="863918"/>
                  <a:pt x="611505" y="862013"/>
                  <a:pt x="600075" y="861060"/>
                </a:cubicBezTo>
                <a:cubicBezTo>
                  <a:pt x="600075" y="861060"/>
                  <a:pt x="600075" y="862013"/>
                  <a:pt x="600075" y="862013"/>
                </a:cubicBezTo>
                <a:cubicBezTo>
                  <a:pt x="599123" y="862013"/>
                  <a:pt x="599123" y="861060"/>
                  <a:pt x="598170" y="861060"/>
                </a:cubicBezTo>
                <a:cubicBezTo>
                  <a:pt x="584835" y="862965"/>
                  <a:pt x="571500" y="863918"/>
                  <a:pt x="558165" y="865823"/>
                </a:cubicBezTo>
                <a:cubicBezTo>
                  <a:pt x="548640" y="871538"/>
                  <a:pt x="533400" y="888683"/>
                  <a:pt x="533400" y="903923"/>
                </a:cubicBezTo>
                <a:cubicBezTo>
                  <a:pt x="530543" y="907733"/>
                  <a:pt x="530543" y="912495"/>
                  <a:pt x="530543" y="920115"/>
                </a:cubicBezTo>
                <a:cubicBezTo>
                  <a:pt x="530543" y="925830"/>
                  <a:pt x="532448" y="929640"/>
                  <a:pt x="532448" y="936308"/>
                </a:cubicBezTo>
                <a:cubicBezTo>
                  <a:pt x="537210" y="939165"/>
                  <a:pt x="533400" y="941070"/>
                  <a:pt x="537210" y="942975"/>
                </a:cubicBezTo>
                <a:cubicBezTo>
                  <a:pt x="539115" y="943928"/>
                  <a:pt x="543878" y="946785"/>
                  <a:pt x="545783" y="946785"/>
                </a:cubicBezTo>
                <a:cubicBezTo>
                  <a:pt x="548640" y="946785"/>
                  <a:pt x="552450" y="945833"/>
                  <a:pt x="555308" y="945833"/>
                </a:cubicBezTo>
                <a:cubicBezTo>
                  <a:pt x="564833" y="939165"/>
                  <a:pt x="577215" y="934403"/>
                  <a:pt x="591503" y="932498"/>
                </a:cubicBezTo>
                <a:cubicBezTo>
                  <a:pt x="598170" y="931545"/>
                  <a:pt x="606743" y="929640"/>
                  <a:pt x="613410" y="928688"/>
                </a:cubicBezTo>
                <a:cubicBezTo>
                  <a:pt x="618173" y="927735"/>
                  <a:pt x="632460" y="924878"/>
                  <a:pt x="634365" y="924878"/>
                </a:cubicBezTo>
                <a:cubicBezTo>
                  <a:pt x="636270" y="924878"/>
                  <a:pt x="639128" y="925830"/>
                  <a:pt x="639128" y="923925"/>
                </a:cubicBezTo>
                <a:cubicBezTo>
                  <a:pt x="652463" y="919163"/>
                  <a:pt x="649605" y="919163"/>
                  <a:pt x="656273" y="907733"/>
                </a:cubicBezTo>
                <a:cubicBezTo>
                  <a:pt x="659130" y="903923"/>
                  <a:pt x="659130" y="898208"/>
                  <a:pt x="663893" y="898208"/>
                </a:cubicBezTo>
                <a:cubicBezTo>
                  <a:pt x="663893" y="900113"/>
                  <a:pt x="664845" y="900113"/>
                  <a:pt x="664845" y="902018"/>
                </a:cubicBezTo>
                <a:cubicBezTo>
                  <a:pt x="664845" y="902018"/>
                  <a:pt x="664845" y="902970"/>
                  <a:pt x="664845" y="902970"/>
                </a:cubicBezTo>
                <a:cubicBezTo>
                  <a:pt x="663893" y="913448"/>
                  <a:pt x="661988" y="923925"/>
                  <a:pt x="661035" y="933450"/>
                </a:cubicBezTo>
                <a:cubicBezTo>
                  <a:pt x="661035" y="936308"/>
                  <a:pt x="661988" y="936308"/>
                  <a:pt x="661988" y="939165"/>
                </a:cubicBezTo>
                <a:cubicBezTo>
                  <a:pt x="662940" y="939165"/>
                  <a:pt x="663893" y="940118"/>
                  <a:pt x="663893" y="940118"/>
                </a:cubicBezTo>
                <a:cubicBezTo>
                  <a:pt x="668655" y="939165"/>
                  <a:pt x="675323" y="935355"/>
                  <a:pt x="682943" y="936308"/>
                </a:cubicBezTo>
                <a:cubicBezTo>
                  <a:pt x="700088" y="937260"/>
                  <a:pt x="716280" y="938213"/>
                  <a:pt x="733425" y="938213"/>
                </a:cubicBezTo>
                <a:cubicBezTo>
                  <a:pt x="742950" y="938213"/>
                  <a:pt x="749618" y="940118"/>
                  <a:pt x="761048" y="940118"/>
                </a:cubicBezTo>
                <a:cubicBezTo>
                  <a:pt x="771525" y="940118"/>
                  <a:pt x="784860" y="933450"/>
                  <a:pt x="794385" y="934403"/>
                </a:cubicBezTo>
                <a:cubicBezTo>
                  <a:pt x="795338" y="933450"/>
                  <a:pt x="796290" y="933450"/>
                  <a:pt x="796290" y="932498"/>
                </a:cubicBezTo>
                <a:cubicBezTo>
                  <a:pt x="806768" y="932498"/>
                  <a:pt x="829628" y="919163"/>
                  <a:pt x="836295" y="913448"/>
                </a:cubicBezTo>
                <a:cubicBezTo>
                  <a:pt x="846773" y="904875"/>
                  <a:pt x="856298" y="892493"/>
                  <a:pt x="856298" y="874395"/>
                </a:cubicBezTo>
                <a:cubicBezTo>
                  <a:pt x="856298" y="850583"/>
                  <a:pt x="844868" y="834390"/>
                  <a:pt x="829628" y="825818"/>
                </a:cubicBezTo>
                <a:cubicBezTo>
                  <a:pt x="820103" y="820103"/>
                  <a:pt x="817245" y="816293"/>
                  <a:pt x="804863" y="813435"/>
                </a:cubicBezTo>
                <a:cubicBezTo>
                  <a:pt x="795338" y="810578"/>
                  <a:pt x="786765" y="806768"/>
                  <a:pt x="773430" y="806768"/>
                </a:cubicBezTo>
                <a:cubicBezTo>
                  <a:pt x="769620" y="806768"/>
                  <a:pt x="765810" y="806768"/>
                  <a:pt x="762953" y="806768"/>
                </a:cubicBezTo>
                <a:cubicBezTo>
                  <a:pt x="754380" y="805815"/>
                  <a:pt x="745808" y="807720"/>
                  <a:pt x="737235" y="809625"/>
                </a:cubicBezTo>
                <a:lnTo>
                  <a:pt x="737235" y="809625"/>
                </a:lnTo>
                <a:close/>
                <a:moveTo>
                  <a:pt x="35243" y="147638"/>
                </a:moveTo>
                <a:lnTo>
                  <a:pt x="35243" y="161925"/>
                </a:lnTo>
                <a:cubicBezTo>
                  <a:pt x="35243" y="177165"/>
                  <a:pt x="46673" y="179070"/>
                  <a:pt x="59055" y="179070"/>
                </a:cubicBezTo>
                <a:cubicBezTo>
                  <a:pt x="63818" y="179070"/>
                  <a:pt x="74295" y="176213"/>
                  <a:pt x="74295" y="181928"/>
                </a:cubicBezTo>
                <a:cubicBezTo>
                  <a:pt x="71438" y="185738"/>
                  <a:pt x="73343" y="184785"/>
                  <a:pt x="66675" y="185738"/>
                </a:cubicBezTo>
                <a:cubicBezTo>
                  <a:pt x="60960" y="186690"/>
                  <a:pt x="57150" y="187643"/>
                  <a:pt x="51435" y="187643"/>
                </a:cubicBezTo>
                <a:cubicBezTo>
                  <a:pt x="49530" y="187643"/>
                  <a:pt x="42863" y="182880"/>
                  <a:pt x="42863" y="187643"/>
                </a:cubicBezTo>
                <a:cubicBezTo>
                  <a:pt x="42863" y="192405"/>
                  <a:pt x="43815" y="200025"/>
                  <a:pt x="49530" y="200025"/>
                </a:cubicBezTo>
                <a:cubicBezTo>
                  <a:pt x="52388" y="200025"/>
                  <a:pt x="59055" y="193358"/>
                  <a:pt x="60960" y="193358"/>
                </a:cubicBezTo>
                <a:cubicBezTo>
                  <a:pt x="63818" y="193358"/>
                  <a:pt x="63818" y="194310"/>
                  <a:pt x="63818" y="196215"/>
                </a:cubicBezTo>
                <a:cubicBezTo>
                  <a:pt x="63818" y="200025"/>
                  <a:pt x="60008" y="200025"/>
                  <a:pt x="57150" y="200978"/>
                </a:cubicBezTo>
                <a:cubicBezTo>
                  <a:pt x="45720" y="207645"/>
                  <a:pt x="46673" y="231458"/>
                  <a:pt x="44768" y="243840"/>
                </a:cubicBezTo>
                <a:lnTo>
                  <a:pt x="44768" y="254318"/>
                </a:lnTo>
                <a:cubicBezTo>
                  <a:pt x="44768" y="268605"/>
                  <a:pt x="49530" y="288608"/>
                  <a:pt x="54293" y="297180"/>
                </a:cubicBezTo>
                <a:cubicBezTo>
                  <a:pt x="60008" y="306705"/>
                  <a:pt x="66675" y="323850"/>
                  <a:pt x="80963" y="323850"/>
                </a:cubicBezTo>
                <a:cubicBezTo>
                  <a:pt x="88583" y="323850"/>
                  <a:pt x="95250" y="320040"/>
                  <a:pt x="98108" y="320040"/>
                </a:cubicBezTo>
                <a:cubicBezTo>
                  <a:pt x="114300" y="320040"/>
                  <a:pt x="99060" y="330518"/>
                  <a:pt x="92393" y="330518"/>
                </a:cubicBezTo>
                <a:cubicBezTo>
                  <a:pt x="87630" y="330518"/>
                  <a:pt x="78105" y="336233"/>
                  <a:pt x="78105" y="341948"/>
                </a:cubicBezTo>
                <a:cubicBezTo>
                  <a:pt x="78105" y="348615"/>
                  <a:pt x="86678" y="401955"/>
                  <a:pt x="88583" y="405765"/>
                </a:cubicBezTo>
                <a:cubicBezTo>
                  <a:pt x="90488" y="409575"/>
                  <a:pt x="93345" y="419100"/>
                  <a:pt x="93345" y="421005"/>
                </a:cubicBezTo>
                <a:cubicBezTo>
                  <a:pt x="94298" y="426720"/>
                  <a:pt x="96203" y="429578"/>
                  <a:pt x="98108" y="435293"/>
                </a:cubicBezTo>
                <a:cubicBezTo>
                  <a:pt x="100013" y="440055"/>
                  <a:pt x="100965" y="442913"/>
                  <a:pt x="106680" y="444818"/>
                </a:cubicBezTo>
                <a:cubicBezTo>
                  <a:pt x="111443" y="446723"/>
                  <a:pt x="114300" y="449580"/>
                  <a:pt x="120968" y="449580"/>
                </a:cubicBezTo>
                <a:lnTo>
                  <a:pt x="123825" y="449580"/>
                </a:lnTo>
                <a:cubicBezTo>
                  <a:pt x="128588" y="449580"/>
                  <a:pt x="141923" y="439103"/>
                  <a:pt x="143828" y="435293"/>
                </a:cubicBezTo>
                <a:cubicBezTo>
                  <a:pt x="147638" y="427673"/>
                  <a:pt x="150495" y="417195"/>
                  <a:pt x="150495" y="406718"/>
                </a:cubicBezTo>
                <a:cubicBezTo>
                  <a:pt x="150495" y="394335"/>
                  <a:pt x="151448" y="383858"/>
                  <a:pt x="150495" y="372428"/>
                </a:cubicBezTo>
                <a:cubicBezTo>
                  <a:pt x="149543" y="366713"/>
                  <a:pt x="149543" y="362903"/>
                  <a:pt x="148590" y="357188"/>
                </a:cubicBezTo>
                <a:cubicBezTo>
                  <a:pt x="145733" y="345758"/>
                  <a:pt x="143828" y="336233"/>
                  <a:pt x="140970" y="323850"/>
                </a:cubicBezTo>
                <a:lnTo>
                  <a:pt x="139065" y="323850"/>
                </a:lnTo>
                <a:cubicBezTo>
                  <a:pt x="139065" y="315278"/>
                  <a:pt x="134303" y="311468"/>
                  <a:pt x="132398" y="307658"/>
                </a:cubicBezTo>
                <a:cubicBezTo>
                  <a:pt x="128588" y="300038"/>
                  <a:pt x="133350" y="294323"/>
                  <a:pt x="133350" y="287655"/>
                </a:cubicBezTo>
                <a:cubicBezTo>
                  <a:pt x="133350" y="280988"/>
                  <a:pt x="131445" y="263843"/>
                  <a:pt x="129540" y="257175"/>
                </a:cubicBezTo>
                <a:cubicBezTo>
                  <a:pt x="127635" y="246698"/>
                  <a:pt x="124778" y="240030"/>
                  <a:pt x="121920" y="230505"/>
                </a:cubicBezTo>
                <a:cubicBezTo>
                  <a:pt x="119063" y="221933"/>
                  <a:pt x="115253" y="214313"/>
                  <a:pt x="112395" y="205740"/>
                </a:cubicBezTo>
                <a:cubicBezTo>
                  <a:pt x="110490" y="200978"/>
                  <a:pt x="109538" y="197168"/>
                  <a:pt x="107633" y="194310"/>
                </a:cubicBezTo>
                <a:cubicBezTo>
                  <a:pt x="105728" y="189548"/>
                  <a:pt x="106680" y="185738"/>
                  <a:pt x="105728" y="179070"/>
                </a:cubicBezTo>
                <a:cubicBezTo>
                  <a:pt x="103823" y="169545"/>
                  <a:pt x="104775" y="155258"/>
                  <a:pt x="104775" y="146685"/>
                </a:cubicBezTo>
                <a:cubicBezTo>
                  <a:pt x="103823" y="135255"/>
                  <a:pt x="102870" y="124778"/>
                  <a:pt x="102870" y="115253"/>
                </a:cubicBezTo>
                <a:cubicBezTo>
                  <a:pt x="100965" y="98108"/>
                  <a:pt x="87630" y="80963"/>
                  <a:pt x="68580" y="80963"/>
                </a:cubicBezTo>
                <a:cubicBezTo>
                  <a:pt x="41910" y="81915"/>
                  <a:pt x="35243" y="119063"/>
                  <a:pt x="35243" y="147638"/>
                </a:cubicBezTo>
                <a:lnTo>
                  <a:pt x="35243" y="147638"/>
                </a:lnTo>
                <a:close/>
                <a:moveTo>
                  <a:pt x="402908" y="716280"/>
                </a:moveTo>
                <a:lnTo>
                  <a:pt x="402908" y="716280"/>
                </a:lnTo>
                <a:cubicBezTo>
                  <a:pt x="402908" y="720090"/>
                  <a:pt x="404813" y="717233"/>
                  <a:pt x="404813" y="722948"/>
                </a:cubicBezTo>
                <a:cubicBezTo>
                  <a:pt x="408623" y="723900"/>
                  <a:pt x="409575" y="728663"/>
                  <a:pt x="416243" y="730568"/>
                </a:cubicBezTo>
                <a:cubicBezTo>
                  <a:pt x="421958" y="732473"/>
                  <a:pt x="428625" y="731520"/>
                  <a:pt x="434340" y="731520"/>
                </a:cubicBezTo>
                <a:cubicBezTo>
                  <a:pt x="447675" y="732473"/>
                  <a:pt x="453390" y="739140"/>
                  <a:pt x="466725" y="739140"/>
                </a:cubicBezTo>
                <a:lnTo>
                  <a:pt x="488633" y="739140"/>
                </a:lnTo>
                <a:cubicBezTo>
                  <a:pt x="492443" y="739140"/>
                  <a:pt x="494348" y="738188"/>
                  <a:pt x="496253" y="736283"/>
                </a:cubicBezTo>
                <a:cubicBezTo>
                  <a:pt x="497205" y="735330"/>
                  <a:pt x="499110" y="729615"/>
                  <a:pt x="499110" y="728663"/>
                </a:cubicBezTo>
                <a:lnTo>
                  <a:pt x="499110" y="725805"/>
                </a:lnTo>
                <a:cubicBezTo>
                  <a:pt x="499110" y="722948"/>
                  <a:pt x="497205" y="724853"/>
                  <a:pt x="497205" y="721995"/>
                </a:cubicBezTo>
                <a:lnTo>
                  <a:pt x="497205" y="720090"/>
                </a:lnTo>
                <a:cubicBezTo>
                  <a:pt x="494348" y="719138"/>
                  <a:pt x="493395" y="718185"/>
                  <a:pt x="491490" y="718185"/>
                </a:cubicBezTo>
                <a:cubicBezTo>
                  <a:pt x="485775" y="718185"/>
                  <a:pt x="481013" y="721043"/>
                  <a:pt x="480060" y="721043"/>
                </a:cubicBezTo>
                <a:lnTo>
                  <a:pt x="473393" y="721043"/>
                </a:lnTo>
                <a:cubicBezTo>
                  <a:pt x="464820" y="721043"/>
                  <a:pt x="458153" y="715328"/>
                  <a:pt x="451485" y="715328"/>
                </a:cubicBezTo>
                <a:lnTo>
                  <a:pt x="441960" y="714375"/>
                </a:lnTo>
                <a:lnTo>
                  <a:pt x="439103" y="717233"/>
                </a:lnTo>
                <a:cubicBezTo>
                  <a:pt x="433388" y="717233"/>
                  <a:pt x="433388" y="719138"/>
                  <a:pt x="429578" y="719138"/>
                </a:cubicBezTo>
                <a:cubicBezTo>
                  <a:pt x="425768" y="719138"/>
                  <a:pt x="415290" y="716280"/>
                  <a:pt x="414338" y="713423"/>
                </a:cubicBezTo>
                <a:lnTo>
                  <a:pt x="405765" y="713423"/>
                </a:lnTo>
                <a:cubicBezTo>
                  <a:pt x="404813" y="713423"/>
                  <a:pt x="402908" y="714375"/>
                  <a:pt x="402908" y="716280"/>
                </a:cubicBezTo>
                <a:lnTo>
                  <a:pt x="402908" y="716280"/>
                </a:lnTo>
                <a:lnTo>
                  <a:pt x="402908" y="716280"/>
                </a:lnTo>
                <a:close/>
                <a:moveTo>
                  <a:pt x="367665" y="639128"/>
                </a:moveTo>
                <a:lnTo>
                  <a:pt x="367665" y="641033"/>
                </a:lnTo>
                <a:lnTo>
                  <a:pt x="374333" y="641985"/>
                </a:lnTo>
                <a:lnTo>
                  <a:pt x="377190" y="641985"/>
                </a:lnTo>
                <a:cubicBezTo>
                  <a:pt x="390525" y="641985"/>
                  <a:pt x="393383" y="630555"/>
                  <a:pt x="401003" y="630555"/>
                </a:cubicBezTo>
                <a:lnTo>
                  <a:pt x="401003" y="638175"/>
                </a:lnTo>
                <a:lnTo>
                  <a:pt x="401003" y="641033"/>
                </a:lnTo>
                <a:lnTo>
                  <a:pt x="401955" y="653415"/>
                </a:lnTo>
                <a:cubicBezTo>
                  <a:pt x="404813" y="658178"/>
                  <a:pt x="410528" y="675323"/>
                  <a:pt x="417195" y="675323"/>
                </a:cubicBezTo>
                <a:lnTo>
                  <a:pt x="419100" y="675323"/>
                </a:lnTo>
                <a:cubicBezTo>
                  <a:pt x="421005" y="675323"/>
                  <a:pt x="421005" y="674370"/>
                  <a:pt x="421005" y="673418"/>
                </a:cubicBezTo>
                <a:lnTo>
                  <a:pt x="421005" y="671513"/>
                </a:lnTo>
                <a:cubicBezTo>
                  <a:pt x="421005" y="657225"/>
                  <a:pt x="401003" y="644843"/>
                  <a:pt x="408623" y="629603"/>
                </a:cubicBezTo>
                <a:cubicBezTo>
                  <a:pt x="408623" y="616268"/>
                  <a:pt x="416243" y="609600"/>
                  <a:pt x="416243" y="600075"/>
                </a:cubicBezTo>
                <a:cubicBezTo>
                  <a:pt x="415290" y="601028"/>
                  <a:pt x="408623" y="610553"/>
                  <a:pt x="406718" y="612458"/>
                </a:cubicBezTo>
                <a:cubicBezTo>
                  <a:pt x="402908" y="616268"/>
                  <a:pt x="400050" y="620078"/>
                  <a:pt x="395288" y="622935"/>
                </a:cubicBezTo>
                <a:cubicBezTo>
                  <a:pt x="390525" y="628650"/>
                  <a:pt x="378143" y="639128"/>
                  <a:pt x="367665" y="639128"/>
                </a:cubicBezTo>
                <a:lnTo>
                  <a:pt x="367665" y="639128"/>
                </a:lnTo>
                <a:close/>
                <a:moveTo>
                  <a:pt x="276225" y="603885"/>
                </a:moveTo>
                <a:lnTo>
                  <a:pt x="279083" y="621983"/>
                </a:lnTo>
                <a:lnTo>
                  <a:pt x="282893" y="629603"/>
                </a:lnTo>
                <a:cubicBezTo>
                  <a:pt x="285750" y="629603"/>
                  <a:pt x="285750" y="630555"/>
                  <a:pt x="288608" y="630555"/>
                </a:cubicBezTo>
                <a:cubicBezTo>
                  <a:pt x="291465" y="630555"/>
                  <a:pt x="293370" y="625793"/>
                  <a:pt x="293370" y="621983"/>
                </a:cubicBezTo>
                <a:lnTo>
                  <a:pt x="293370" y="611505"/>
                </a:lnTo>
                <a:cubicBezTo>
                  <a:pt x="293370" y="608648"/>
                  <a:pt x="289560" y="603885"/>
                  <a:pt x="289560" y="596265"/>
                </a:cubicBezTo>
                <a:cubicBezTo>
                  <a:pt x="289560" y="589598"/>
                  <a:pt x="290513" y="583883"/>
                  <a:pt x="288608" y="578168"/>
                </a:cubicBezTo>
                <a:cubicBezTo>
                  <a:pt x="280988" y="579120"/>
                  <a:pt x="275273" y="595313"/>
                  <a:pt x="276225" y="603885"/>
                </a:cubicBezTo>
                <a:lnTo>
                  <a:pt x="276225" y="603885"/>
                </a:lnTo>
                <a:close/>
                <a:moveTo>
                  <a:pt x="187643" y="573405"/>
                </a:moveTo>
                <a:lnTo>
                  <a:pt x="187643" y="585788"/>
                </a:lnTo>
                <a:lnTo>
                  <a:pt x="188595" y="596265"/>
                </a:lnTo>
                <a:cubicBezTo>
                  <a:pt x="192405" y="599123"/>
                  <a:pt x="189548" y="599123"/>
                  <a:pt x="195263" y="602933"/>
                </a:cubicBezTo>
                <a:cubicBezTo>
                  <a:pt x="200025" y="601980"/>
                  <a:pt x="201930" y="601028"/>
                  <a:pt x="201930" y="595313"/>
                </a:cubicBezTo>
                <a:lnTo>
                  <a:pt x="201930" y="589598"/>
                </a:lnTo>
                <a:cubicBezTo>
                  <a:pt x="201930" y="585788"/>
                  <a:pt x="199073" y="578168"/>
                  <a:pt x="199073" y="574358"/>
                </a:cubicBezTo>
                <a:cubicBezTo>
                  <a:pt x="199073" y="570548"/>
                  <a:pt x="200978" y="564833"/>
                  <a:pt x="200978" y="559118"/>
                </a:cubicBezTo>
                <a:cubicBezTo>
                  <a:pt x="204788" y="557213"/>
                  <a:pt x="200978" y="550545"/>
                  <a:pt x="193358" y="560070"/>
                </a:cubicBezTo>
                <a:cubicBezTo>
                  <a:pt x="191453" y="561023"/>
                  <a:pt x="187643" y="569595"/>
                  <a:pt x="187643" y="573405"/>
                </a:cubicBezTo>
                <a:lnTo>
                  <a:pt x="187643" y="57340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45700" lIns="91425" spcFirstLastPara="1" rIns="91425" wrap="square" tIns="45700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7" name="Google Shape;657;p29"/>
          <p:cNvSpPr/>
          <p:nvPr/>
        </p:nvSpPr>
        <p:spPr>
          <a:xfrm>
            <a:off x="5692725" y="1002225"/>
            <a:ext cx="2330700" cy="3042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-GB" sz="4400">
                <a:latin typeface="Amatic SC"/>
                <a:ea typeface="Amatic SC"/>
                <a:cs typeface="Amatic SC"/>
                <a:sym typeface="Amatic SC"/>
              </a:rPr>
              <a:t>PLACE YOUR SCREENSHOT HERE</a:t>
            </a:r>
            <a:endParaRPr b="1" sz="4400">
              <a:latin typeface="Amatic SC"/>
              <a:ea typeface="Amatic SC"/>
              <a:cs typeface="Amatic SC"/>
              <a:sym typeface="Amatic SC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p30"/>
          <p:cNvSpPr txBox="1"/>
          <p:nvPr>
            <p:ph type="title"/>
          </p:nvPr>
        </p:nvSpPr>
        <p:spPr>
          <a:xfrm>
            <a:off x="1052600" y="1311100"/>
            <a:ext cx="7084500" cy="229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Thank you!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6" name="Shape 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" name="Google Shape;667;p31"/>
          <p:cNvSpPr txBox="1"/>
          <p:nvPr>
            <p:ph type="title"/>
          </p:nvPr>
        </p:nvSpPr>
        <p:spPr>
          <a:xfrm>
            <a:off x="217850" y="1741938"/>
            <a:ext cx="27762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Editable Icons</a:t>
            </a:r>
            <a:endParaRPr/>
          </a:p>
        </p:txBody>
      </p:sp>
      <p:grpSp>
        <p:nvGrpSpPr>
          <p:cNvPr id="668" name="Google Shape;668;p31"/>
          <p:cNvGrpSpPr/>
          <p:nvPr/>
        </p:nvGrpSpPr>
        <p:grpSpPr>
          <a:xfrm>
            <a:off x="3913864" y="929198"/>
            <a:ext cx="303870" cy="199233"/>
            <a:chOff x="4797800" y="1994125"/>
            <a:chExt cx="306475" cy="186025"/>
          </a:xfrm>
        </p:grpSpPr>
        <p:sp>
          <p:nvSpPr>
            <p:cNvPr id="669" name="Google Shape;669;p31"/>
            <p:cNvSpPr/>
            <p:nvPr/>
          </p:nvSpPr>
          <p:spPr>
            <a:xfrm>
              <a:off x="4837950" y="1994125"/>
              <a:ext cx="226175" cy="152575"/>
            </a:xfrm>
            <a:custGeom>
              <a:rect b="b" l="l" r="r" t="t"/>
              <a:pathLst>
                <a:path extrusionOk="0" h="6103" w="9047">
                  <a:moveTo>
                    <a:pt x="8244" y="786"/>
                  </a:moveTo>
                  <a:lnTo>
                    <a:pt x="8244" y="5318"/>
                  </a:lnTo>
                  <a:lnTo>
                    <a:pt x="803" y="5318"/>
                  </a:lnTo>
                  <a:lnTo>
                    <a:pt x="803" y="786"/>
                  </a:lnTo>
                  <a:close/>
                  <a:moveTo>
                    <a:pt x="536" y="1"/>
                  </a:moveTo>
                  <a:cubicBezTo>
                    <a:pt x="232" y="1"/>
                    <a:pt x="0" y="233"/>
                    <a:pt x="0" y="518"/>
                  </a:cubicBezTo>
                  <a:lnTo>
                    <a:pt x="0" y="6103"/>
                  </a:lnTo>
                  <a:lnTo>
                    <a:pt x="9047" y="6103"/>
                  </a:lnTo>
                  <a:lnTo>
                    <a:pt x="9047" y="518"/>
                  </a:lnTo>
                  <a:cubicBezTo>
                    <a:pt x="9047" y="233"/>
                    <a:pt x="8815" y="1"/>
                    <a:pt x="8511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1"/>
            <p:cNvSpPr/>
            <p:nvPr/>
          </p:nvSpPr>
          <p:spPr>
            <a:xfrm>
              <a:off x="4797800" y="2160075"/>
              <a:ext cx="306475" cy="20075"/>
            </a:xfrm>
            <a:custGeom>
              <a:rect b="b" l="l" r="r" t="t"/>
              <a:pathLst>
                <a:path extrusionOk="0" h="803" w="12259">
                  <a:moveTo>
                    <a:pt x="1" y="0"/>
                  </a:moveTo>
                  <a:lnTo>
                    <a:pt x="1" y="268"/>
                  </a:lnTo>
                  <a:cubicBezTo>
                    <a:pt x="1" y="571"/>
                    <a:pt x="250" y="803"/>
                    <a:pt x="536" y="803"/>
                  </a:cubicBezTo>
                  <a:lnTo>
                    <a:pt x="11723" y="803"/>
                  </a:lnTo>
                  <a:cubicBezTo>
                    <a:pt x="12026" y="803"/>
                    <a:pt x="12258" y="571"/>
                    <a:pt x="12258" y="268"/>
                  </a:cubicBezTo>
                  <a:lnTo>
                    <a:pt x="12258" y="0"/>
                  </a:lnTo>
                  <a:lnTo>
                    <a:pt x="6923" y="0"/>
                  </a:lnTo>
                  <a:lnTo>
                    <a:pt x="6923" y="125"/>
                  </a:lnTo>
                  <a:cubicBezTo>
                    <a:pt x="6923" y="214"/>
                    <a:pt x="6870" y="268"/>
                    <a:pt x="6799" y="268"/>
                  </a:cubicBezTo>
                  <a:lnTo>
                    <a:pt x="5460" y="268"/>
                  </a:lnTo>
                  <a:cubicBezTo>
                    <a:pt x="5389" y="268"/>
                    <a:pt x="5336" y="214"/>
                    <a:pt x="5336" y="125"/>
                  </a:cubicBezTo>
                  <a:lnTo>
                    <a:pt x="5336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" name="Google Shape;671;p31"/>
          <p:cNvSpPr/>
          <p:nvPr/>
        </p:nvSpPr>
        <p:spPr>
          <a:xfrm>
            <a:off x="3495915" y="941806"/>
            <a:ext cx="263615" cy="242233"/>
          </a:xfrm>
          <a:custGeom>
            <a:rect b="b" l="l" r="r" t="t"/>
            <a:pathLst>
              <a:path extrusionOk="0" h="9047" w="10635">
                <a:moveTo>
                  <a:pt x="9850" y="803"/>
                </a:moveTo>
                <a:lnTo>
                  <a:pt x="9850" y="6656"/>
                </a:lnTo>
                <a:lnTo>
                  <a:pt x="804" y="6656"/>
                </a:lnTo>
                <a:lnTo>
                  <a:pt x="804" y="803"/>
                </a:lnTo>
                <a:close/>
                <a:moveTo>
                  <a:pt x="536" y="0"/>
                </a:moveTo>
                <a:cubicBezTo>
                  <a:pt x="250" y="0"/>
                  <a:pt x="1" y="250"/>
                  <a:pt x="1" y="536"/>
                </a:cubicBezTo>
                <a:lnTo>
                  <a:pt x="1" y="6923"/>
                </a:lnTo>
                <a:cubicBezTo>
                  <a:pt x="1" y="7227"/>
                  <a:pt x="250" y="7459"/>
                  <a:pt x="536" y="7459"/>
                </a:cubicBezTo>
                <a:lnTo>
                  <a:pt x="4265" y="7459"/>
                </a:lnTo>
                <a:lnTo>
                  <a:pt x="4265" y="8261"/>
                </a:lnTo>
                <a:lnTo>
                  <a:pt x="2927" y="8261"/>
                </a:lnTo>
                <a:lnTo>
                  <a:pt x="2927" y="9047"/>
                </a:lnTo>
                <a:lnTo>
                  <a:pt x="7709" y="9047"/>
                </a:lnTo>
                <a:lnTo>
                  <a:pt x="7709" y="8261"/>
                </a:lnTo>
                <a:lnTo>
                  <a:pt x="6388" y="8261"/>
                </a:lnTo>
                <a:lnTo>
                  <a:pt x="6388" y="7459"/>
                </a:lnTo>
                <a:lnTo>
                  <a:pt x="10100" y="7459"/>
                </a:lnTo>
                <a:cubicBezTo>
                  <a:pt x="10403" y="7459"/>
                  <a:pt x="10635" y="7227"/>
                  <a:pt x="10635" y="6923"/>
                </a:cubicBezTo>
                <a:lnTo>
                  <a:pt x="10635" y="536"/>
                </a:lnTo>
                <a:cubicBezTo>
                  <a:pt x="10635" y="250"/>
                  <a:pt x="10403" y="0"/>
                  <a:pt x="10100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" name="Google Shape;672;p31"/>
          <p:cNvSpPr/>
          <p:nvPr/>
        </p:nvSpPr>
        <p:spPr>
          <a:xfrm>
            <a:off x="3184603" y="876275"/>
            <a:ext cx="158367" cy="312946"/>
          </a:xfrm>
          <a:custGeom>
            <a:rect b="b" l="l" r="r" t="t"/>
            <a:pathLst>
              <a:path extrusionOk="0" h="11688" w="6389">
                <a:moveTo>
                  <a:pt x="3730" y="518"/>
                </a:moveTo>
                <a:cubicBezTo>
                  <a:pt x="3873" y="518"/>
                  <a:pt x="3998" y="643"/>
                  <a:pt x="3998" y="785"/>
                </a:cubicBezTo>
                <a:cubicBezTo>
                  <a:pt x="3998" y="946"/>
                  <a:pt x="3873" y="1053"/>
                  <a:pt x="3730" y="1053"/>
                </a:cubicBezTo>
                <a:lnTo>
                  <a:pt x="2659" y="1053"/>
                </a:lnTo>
                <a:cubicBezTo>
                  <a:pt x="2517" y="1053"/>
                  <a:pt x="2392" y="946"/>
                  <a:pt x="2392" y="785"/>
                </a:cubicBezTo>
                <a:cubicBezTo>
                  <a:pt x="2392" y="643"/>
                  <a:pt x="2517" y="518"/>
                  <a:pt x="2659" y="518"/>
                </a:cubicBezTo>
                <a:close/>
                <a:moveTo>
                  <a:pt x="5586" y="1588"/>
                </a:moveTo>
                <a:lnTo>
                  <a:pt x="5586" y="10099"/>
                </a:lnTo>
                <a:lnTo>
                  <a:pt x="804" y="10099"/>
                </a:lnTo>
                <a:lnTo>
                  <a:pt x="804" y="1588"/>
                </a:lnTo>
                <a:close/>
                <a:moveTo>
                  <a:pt x="268" y="0"/>
                </a:moveTo>
                <a:cubicBezTo>
                  <a:pt x="126" y="0"/>
                  <a:pt x="1" y="125"/>
                  <a:pt x="1" y="250"/>
                </a:cubicBezTo>
                <a:lnTo>
                  <a:pt x="1" y="11420"/>
                </a:lnTo>
                <a:cubicBezTo>
                  <a:pt x="1" y="11562"/>
                  <a:pt x="126" y="11687"/>
                  <a:pt x="268" y="11687"/>
                </a:cubicBezTo>
                <a:lnTo>
                  <a:pt x="6121" y="11687"/>
                </a:lnTo>
                <a:cubicBezTo>
                  <a:pt x="6264" y="11687"/>
                  <a:pt x="6388" y="11562"/>
                  <a:pt x="6388" y="11420"/>
                </a:cubicBezTo>
                <a:lnTo>
                  <a:pt x="6388" y="250"/>
                </a:lnTo>
                <a:cubicBezTo>
                  <a:pt x="6388" y="125"/>
                  <a:pt x="6264" y="0"/>
                  <a:pt x="6121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" name="Google Shape;673;p31"/>
          <p:cNvSpPr/>
          <p:nvPr/>
        </p:nvSpPr>
        <p:spPr>
          <a:xfrm>
            <a:off x="4329864" y="929608"/>
            <a:ext cx="264061" cy="199233"/>
          </a:xfrm>
          <a:custGeom>
            <a:rect b="b" l="l" r="r" t="t"/>
            <a:pathLst>
              <a:path extrusionOk="0" h="7441" w="10653">
                <a:moveTo>
                  <a:pt x="5317" y="268"/>
                </a:moveTo>
                <a:cubicBezTo>
                  <a:pt x="5406" y="268"/>
                  <a:pt x="5460" y="322"/>
                  <a:pt x="5460" y="393"/>
                </a:cubicBezTo>
                <a:cubicBezTo>
                  <a:pt x="5460" y="482"/>
                  <a:pt x="5406" y="518"/>
                  <a:pt x="5317" y="518"/>
                </a:cubicBezTo>
                <a:cubicBezTo>
                  <a:pt x="5246" y="518"/>
                  <a:pt x="5192" y="482"/>
                  <a:pt x="5192" y="393"/>
                </a:cubicBezTo>
                <a:cubicBezTo>
                  <a:pt x="5192" y="322"/>
                  <a:pt x="5246" y="268"/>
                  <a:pt x="5317" y="268"/>
                </a:cubicBezTo>
                <a:close/>
                <a:moveTo>
                  <a:pt x="9849" y="786"/>
                </a:moveTo>
                <a:lnTo>
                  <a:pt x="9849" y="6638"/>
                </a:lnTo>
                <a:lnTo>
                  <a:pt x="785" y="6638"/>
                </a:lnTo>
                <a:lnTo>
                  <a:pt x="785" y="786"/>
                </a:lnTo>
                <a:close/>
                <a:moveTo>
                  <a:pt x="5977" y="6906"/>
                </a:moveTo>
                <a:cubicBezTo>
                  <a:pt x="6067" y="6906"/>
                  <a:pt x="6120" y="6959"/>
                  <a:pt x="6120" y="7031"/>
                </a:cubicBezTo>
                <a:cubicBezTo>
                  <a:pt x="6120" y="7120"/>
                  <a:pt x="6067" y="7173"/>
                  <a:pt x="5977" y="7173"/>
                </a:cubicBezTo>
                <a:lnTo>
                  <a:pt x="4657" y="7173"/>
                </a:lnTo>
                <a:cubicBezTo>
                  <a:pt x="4586" y="7173"/>
                  <a:pt x="4514" y="7120"/>
                  <a:pt x="4514" y="7031"/>
                </a:cubicBezTo>
                <a:cubicBezTo>
                  <a:pt x="4514" y="6959"/>
                  <a:pt x="4586" y="6906"/>
                  <a:pt x="4657" y="6906"/>
                </a:cubicBezTo>
                <a:close/>
                <a:moveTo>
                  <a:pt x="535" y="1"/>
                </a:moveTo>
                <a:cubicBezTo>
                  <a:pt x="232" y="1"/>
                  <a:pt x="0" y="233"/>
                  <a:pt x="0" y="518"/>
                </a:cubicBezTo>
                <a:lnTo>
                  <a:pt x="0" y="6906"/>
                </a:lnTo>
                <a:cubicBezTo>
                  <a:pt x="0" y="7209"/>
                  <a:pt x="232" y="7441"/>
                  <a:pt x="535" y="7441"/>
                </a:cubicBezTo>
                <a:lnTo>
                  <a:pt x="10117" y="7441"/>
                </a:lnTo>
                <a:cubicBezTo>
                  <a:pt x="10402" y="7441"/>
                  <a:pt x="10652" y="7209"/>
                  <a:pt x="10652" y="6906"/>
                </a:cubicBezTo>
                <a:lnTo>
                  <a:pt x="10652" y="518"/>
                </a:lnTo>
                <a:cubicBezTo>
                  <a:pt x="10652" y="233"/>
                  <a:pt x="10402" y="1"/>
                  <a:pt x="10117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" name="Google Shape;674;p31"/>
          <p:cNvSpPr/>
          <p:nvPr/>
        </p:nvSpPr>
        <p:spPr>
          <a:xfrm>
            <a:off x="4707488" y="895932"/>
            <a:ext cx="250354" cy="266599"/>
          </a:xfrm>
          <a:custGeom>
            <a:rect b="b" l="l" r="r" t="t"/>
            <a:pathLst>
              <a:path extrusionOk="0" h="9957" w="10100">
                <a:moveTo>
                  <a:pt x="8762" y="1464"/>
                </a:moveTo>
                <a:lnTo>
                  <a:pt x="8762" y="6245"/>
                </a:lnTo>
                <a:lnTo>
                  <a:pt x="1321" y="6245"/>
                </a:lnTo>
                <a:lnTo>
                  <a:pt x="1321" y="1464"/>
                </a:lnTo>
                <a:close/>
                <a:moveTo>
                  <a:pt x="5050" y="0"/>
                </a:moveTo>
                <a:cubicBezTo>
                  <a:pt x="4907" y="0"/>
                  <a:pt x="4783" y="125"/>
                  <a:pt x="4783" y="268"/>
                </a:cubicBezTo>
                <a:lnTo>
                  <a:pt x="4783" y="536"/>
                </a:lnTo>
                <a:lnTo>
                  <a:pt x="251" y="536"/>
                </a:lnTo>
                <a:cubicBezTo>
                  <a:pt x="126" y="536"/>
                  <a:pt x="1" y="661"/>
                  <a:pt x="1" y="803"/>
                </a:cubicBezTo>
                <a:cubicBezTo>
                  <a:pt x="1" y="946"/>
                  <a:pt x="126" y="1053"/>
                  <a:pt x="251" y="1053"/>
                </a:cubicBezTo>
                <a:lnTo>
                  <a:pt x="518" y="1053"/>
                </a:lnTo>
                <a:lnTo>
                  <a:pt x="518" y="6513"/>
                </a:lnTo>
                <a:lnTo>
                  <a:pt x="251" y="6513"/>
                </a:lnTo>
                <a:cubicBezTo>
                  <a:pt x="126" y="6513"/>
                  <a:pt x="1" y="6638"/>
                  <a:pt x="1" y="6781"/>
                </a:cubicBezTo>
                <a:cubicBezTo>
                  <a:pt x="1" y="6923"/>
                  <a:pt x="126" y="7048"/>
                  <a:pt x="251" y="7048"/>
                </a:cubicBezTo>
                <a:lnTo>
                  <a:pt x="4319" y="7048"/>
                </a:lnTo>
                <a:lnTo>
                  <a:pt x="2285" y="9100"/>
                </a:lnTo>
                <a:cubicBezTo>
                  <a:pt x="2178" y="9207"/>
                  <a:pt x="2178" y="9368"/>
                  <a:pt x="2285" y="9475"/>
                </a:cubicBezTo>
                <a:cubicBezTo>
                  <a:pt x="2338" y="9528"/>
                  <a:pt x="2405" y="9555"/>
                  <a:pt x="2472" y="9555"/>
                </a:cubicBezTo>
                <a:cubicBezTo>
                  <a:pt x="2539" y="9555"/>
                  <a:pt x="2606" y="9528"/>
                  <a:pt x="2659" y="9475"/>
                </a:cubicBezTo>
                <a:lnTo>
                  <a:pt x="4783" y="7334"/>
                </a:lnTo>
                <a:lnTo>
                  <a:pt x="4783" y="9707"/>
                </a:lnTo>
                <a:cubicBezTo>
                  <a:pt x="4783" y="9850"/>
                  <a:pt x="4907" y="9957"/>
                  <a:pt x="5050" y="9957"/>
                </a:cubicBezTo>
                <a:cubicBezTo>
                  <a:pt x="5193" y="9957"/>
                  <a:pt x="5318" y="9850"/>
                  <a:pt x="5318" y="9707"/>
                </a:cubicBezTo>
                <a:lnTo>
                  <a:pt x="5318" y="7334"/>
                </a:lnTo>
                <a:lnTo>
                  <a:pt x="7441" y="9475"/>
                </a:lnTo>
                <a:cubicBezTo>
                  <a:pt x="7495" y="9520"/>
                  <a:pt x="7562" y="9542"/>
                  <a:pt x="7628" y="9542"/>
                </a:cubicBezTo>
                <a:cubicBezTo>
                  <a:pt x="7695" y="9542"/>
                  <a:pt x="7762" y="9520"/>
                  <a:pt x="7816" y="9475"/>
                </a:cubicBezTo>
                <a:cubicBezTo>
                  <a:pt x="7923" y="9350"/>
                  <a:pt x="7923" y="9189"/>
                  <a:pt x="7816" y="9082"/>
                </a:cubicBezTo>
                <a:lnTo>
                  <a:pt x="5782" y="7048"/>
                </a:lnTo>
                <a:lnTo>
                  <a:pt x="9832" y="7048"/>
                </a:lnTo>
                <a:cubicBezTo>
                  <a:pt x="9975" y="7048"/>
                  <a:pt x="10100" y="6923"/>
                  <a:pt x="10100" y="6781"/>
                </a:cubicBezTo>
                <a:cubicBezTo>
                  <a:pt x="10100" y="6638"/>
                  <a:pt x="9975" y="6513"/>
                  <a:pt x="9832" y="6513"/>
                </a:cubicBezTo>
                <a:lnTo>
                  <a:pt x="9564" y="6513"/>
                </a:lnTo>
                <a:lnTo>
                  <a:pt x="9564" y="1053"/>
                </a:lnTo>
                <a:lnTo>
                  <a:pt x="9832" y="1053"/>
                </a:lnTo>
                <a:cubicBezTo>
                  <a:pt x="9975" y="1053"/>
                  <a:pt x="10100" y="946"/>
                  <a:pt x="10100" y="803"/>
                </a:cubicBezTo>
                <a:cubicBezTo>
                  <a:pt x="10100" y="661"/>
                  <a:pt x="9975" y="536"/>
                  <a:pt x="9832" y="536"/>
                </a:cubicBezTo>
                <a:lnTo>
                  <a:pt x="5318" y="536"/>
                </a:lnTo>
                <a:lnTo>
                  <a:pt x="5318" y="268"/>
                </a:lnTo>
                <a:cubicBezTo>
                  <a:pt x="5318" y="125"/>
                  <a:pt x="5193" y="0"/>
                  <a:pt x="5050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" name="Google Shape;675;p31"/>
          <p:cNvSpPr/>
          <p:nvPr/>
        </p:nvSpPr>
        <p:spPr>
          <a:xfrm>
            <a:off x="5449466" y="922391"/>
            <a:ext cx="224253" cy="220733"/>
          </a:xfrm>
          <a:custGeom>
            <a:rect b="b" l="l" r="r" t="t"/>
            <a:pathLst>
              <a:path extrusionOk="0" h="8244" w="9047">
                <a:moveTo>
                  <a:pt x="464" y="1"/>
                </a:moveTo>
                <a:cubicBezTo>
                  <a:pt x="196" y="1"/>
                  <a:pt x="0" y="215"/>
                  <a:pt x="0" y="464"/>
                </a:cubicBezTo>
                <a:lnTo>
                  <a:pt x="0" y="5960"/>
                </a:lnTo>
                <a:cubicBezTo>
                  <a:pt x="0" y="6210"/>
                  <a:pt x="196" y="6406"/>
                  <a:pt x="464" y="6406"/>
                </a:cubicBezTo>
                <a:lnTo>
                  <a:pt x="5424" y="6406"/>
                </a:lnTo>
                <a:lnTo>
                  <a:pt x="7244" y="8244"/>
                </a:lnTo>
                <a:lnTo>
                  <a:pt x="7244" y="6424"/>
                </a:lnTo>
                <a:lnTo>
                  <a:pt x="8600" y="6424"/>
                </a:lnTo>
                <a:cubicBezTo>
                  <a:pt x="8850" y="6424"/>
                  <a:pt x="9046" y="6210"/>
                  <a:pt x="9046" y="5960"/>
                </a:cubicBezTo>
                <a:lnTo>
                  <a:pt x="9046" y="464"/>
                </a:lnTo>
                <a:cubicBezTo>
                  <a:pt x="9046" y="215"/>
                  <a:pt x="8850" y="1"/>
                  <a:pt x="8600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" name="Google Shape;676;p31"/>
          <p:cNvGrpSpPr/>
          <p:nvPr/>
        </p:nvGrpSpPr>
        <p:grpSpPr>
          <a:xfrm>
            <a:off x="5858803" y="932310"/>
            <a:ext cx="264061" cy="199715"/>
            <a:chOff x="4250025" y="2848800"/>
            <a:chExt cx="266325" cy="186475"/>
          </a:xfrm>
        </p:grpSpPr>
        <p:sp>
          <p:nvSpPr>
            <p:cNvPr id="677" name="Google Shape;677;p31"/>
            <p:cNvSpPr/>
            <p:nvPr/>
          </p:nvSpPr>
          <p:spPr>
            <a:xfrm>
              <a:off x="4250025" y="2848800"/>
              <a:ext cx="166425" cy="149900"/>
            </a:xfrm>
            <a:custGeom>
              <a:rect b="b" l="l" r="r" t="t"/>
              <a:pathLst>
                <a:path extrusionOk="0" h="5996" w="6657">
                  <a:moveTo>
                    <a:pt x="536" y="0"/>
                  </a:moveTo>
                  <a:cubicBezTo>
                    <a:pt x="233" y="0"/>
                    <a:pt x="1" y="250"/>
                    <a:pt x="1" y="535"/>
                  </a:cubicBezTo>
                  <a:lnTo>
                    <a:pt x="1" y="4122"/>
                  </a:lnTo>
                  <a:cubicBezTo>
                    <a:pt x="1" y="4425"/>
                    <a:pt x="233" y="4657"/>
                    <a:pt x="536" y="4657"/>
                  </a:cubicBezTo>
                  <a:lnTo>
                    <a:pt x="1321" y="4657"/>
                  </a:lnTo>
                  <a:lnTo>
                    <a:pt x="1321" y="5995"/>
                  </a:lnTo>
                  <a:lnTo>
                    <a:pt x="2659" y="4657"/>
                  </a:lnTo>
                  <a:lnTo>
                    <a:pt x="3462" y="4657"/>
                  </a:lnTo>
                  <a:lnTo>
                    <a:pt x="3462" y="1998"/>
                  </a:lnTo>
                  <a:cubicBezTo>
                    <a:pt x="3462" y="1427"/>
                    <a:pt x="3944" y="928"/>
                    <a:pt x="4515" y="928"/>
                  </a:cubicBezTo>
                  <a:lnTo>
                    <a:pt x="6656" y="928"/>
                  </a:lnTo>
                  <a:lnTo>
                    <a:pt x="6656" y="535"/>
                  </a:lnTo>
                  <a:cubicBezTo>
                    <a:pt x="6656" y="250"/>
                    <a:pt x="6424" y="0"/>
                    <a:pt x="6121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1"/>
            <p:cNvSpPr/>
            <p:nvPr/>
          </p:nvSpPr>
          <p:spPr>
            <a:xfrm>
              <a:off x="4349950" y="2885375"/>
              <a:ext cx="166400" cy="149900"/>
            </a:xfrm>
            <a:custGeom>
              <a:rect b="b" l="l" r="r" t="t"/>
              <a:pathLst>
                <a:path extrusionOk="0" h="5996" w="6656">
                  <a:moveTo>
                    <a:pt x="518" y="0"/>
                  </a:moveTo>
                  <a:cubicBezTo>
                    <a:pt x="232" y="0"/>
                    <a:pt x="1" y="250"/>
                    <a:pt x="1" y="535"/>
                  </a:cubicBezTo>
                  <a:lnTo>
                    <a:pt x="1" y="4122"/>
                  </a:lnTo>
                  <a:cubicBezTo>
                    <a:pt x="1" y="4425"/>
                    <a:pt x="232" y="4657"/>
                    <a:pt x="518" y="4657"/>
                  </a:cubicBezTo>
                  <a:lnTo>
                    <a:pt x="3979" y="4657"/>
                  </a:lnTo>
                  <a:lnTo>
                    <a:pt x="5318" y="5995"/>
                  </a:lnTo>
                  <a:lnTo>
                    <a:pt x="5318" y="4657"/>
                  </a:lnTo>
                  <a:lnTo>
                    <a:pt x="6121" y="4657"/>
                  </a:lnTo>
                  <a:cubicBezTo>
                    <a:pt x="6424" y="4657"/>
                    <a:pt x="6656" y="4425"/>
                    <a:pt x="6656" y="4122"/>
                  </a:cubicBezTo>
                  <a:lnTo>
                    <a:pt x="6656" y="535"/>
                  </a:lnTo>
                  <a:cubicBezTo>
                    <a:pt x="6656" y="250"/>
                    <a:pt x="6424" y="0"/>
                    <a:pt x="6121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" name="Google Shape;679;p31"/>
          <p:cNvGrpSpPr/>
          <p:nvPr/>
        </p:nvGrpSpPr>
        <p:grpSpPr>
          <a:xfrm>
            <a:off x="6306814" y="904116"/>
            <a:ext cx="257418" cy="256558"/>
            <a:chOff x="4707700" y="2822475"/>
            <a:chExt cx="259625" cy="239550"/>
          </a:xfrm>
        </p:grpSpPr>
        <p:sp>
          <p:nvSpPr>
            <p:cNvPr id="680" name="Google Shape;680;p31"/>
            <p:cNvSpPr/>
            <p:nvPr/>
          </p:nvSpPr>
          <p:spPr>
            <a:xfrm>
              <a:off x="4707700" y="2822475"/>
              <a:ext cx="259625" cy="176225"/>
            </a:xfrm>
            <a:custGeom>
              <a:rect b="b" l="l" r="r" t="t"/>
              <a:pathLst>
                <a:path extrusionOk="0" h="7049" w="10385">
                  <a:moveTo>
                    <a:pt x="5335" y="0"/>
                  </a:moveTo>
                  <a:cubicBezTo>
                    <a:pt x="4729" y="0"/>
                    <a:pt x="4193" y="429"/>
                    <a:pt x="4051" y="1000"/>
                  </a:cubicBezTo>
                  <a:cubicBezTo>
                    <a:pt x="3801" y="643"/>
                    <a:pt x="3408" y="393"/>
                    <a:pt x="2944" y="393"/>
                  </a:cubicBezTo>
                  <a:cubicBezTo>
                    <a:pt x="2195" y="393"/>
                    <a:pt x="1606" y="1000"/>
                    <a:pt x="1606" y="1731"/>
                  </a:cubicBezTo>
                  <a:cubicBezTo>
                    <a:pt x="1606" y="1838"/>
                    <a:pt x="1624" y="1927"/>
                    <a:pt x="1642" y="2034"/>
                  </a:cubicBezTo>
                  <a:cubicBezTo>
                    <a:pt x="1535" y="1999"/>
                    <a:pt x="1446" y="1981"/>
                    <a:pt x="1339" y="1981"/>
                  </a:cubicBezTo>
                  <a:cubicBezTo>
                    <a:pt x="607" y="1981"/>
                    <a:pt x="0" y="2588"/>
                    <a:pt x="0" y="3319"/>
                  </a:cubicBezTo>
                  <a:cubicBezTo>
                    <a:pt x="0" y="4051"/>
                    <a:pt x="607" y="4657"/>
                    <a:pt x="1339" y="4657"/>
                  </a:cubicBezTo>
                  <a:lnTo>
                    <a:pt x="1356" y="4657"/>
                  </a:lnTo>
                  <a:cubicBezTo>
                    <a:pt x="1428" y="5335"/>
                    <a:pt x="1999" y="5853"/>
                    <a:pt x="2677" y="5853"/>
                  </a:cubicBezTo>
                  <a:cubicBezTo>
                    <a:pt x="2980" y="5853"/>
                    <a:pt x="3266" y="5746"/>
                    <a:pt x="3480" y="5567"/>
                  </a:cubicBezTo>
                  <a:lnTo>
                    <a:pt x="3480" y="5567"/>
                  </a:lnTo>
                  <a:cubicBezTo>
                    <a:pt x="3480" y="5621"/>
                    <a:pt x="3462" y="5656"/>
                    <a:pt x="3462" y="5710"/>
                  </a:cubicBezTo>
                  <a:cubicBezTo>
                    <a:pt x="3462" y="6442"/>
                    <a:pt x="4068" y="7048"/>
                    <a:pt x="4800" y="7048"/>
                  </a:cubicBezTo>
                  <a:cubicBezTo>
                    <a:pt x="5496" y="7048"/>
                    <a:pt x="6067" y="6513"/>
                    <a:pt x="6138" y="5835"/>
                  </a:cubicBezTo>
                  <a:cubicBezTo>
                    <a:pt x="6370" y="6174"/>
                    <a:pt x="6763" y="6388"/>
                    <a:pt x="7191" y="6388"/>
                  </a:cubicBezTo>
                  <a:cubicBezTo>
                    <a:pt x="7922" y="6388"/>
                    <a:pt x="8529" y="5781"/>
                    <a:pt x="8529" y="5050"/>
                  </a:cubicBezTo>
                  <a:lnTo>
                    <a:pt x="8529" y="4925"/>
                  </a:lnTo>
                  <a:cubicBezTo>
                    <a:pt x="8690" y="4996"/>
                    <a:pt x="8868" y="5050"/>
                    <a:pt x="9064" y="5050"/>
                  </a:cubicBezTo>
                  <a:cubicBezTo>
                    <a:pt x="9796" y="5050"/>
                    <a:pt x="10385" y="4443"/>
                    <a:pt x="10385" y="3712"/>
                  </a:cubicBezTo>
                  <a:cubicBezTo>
                    <a:pt x="10385" y="2980"/>
                    <a:pt x="9796" y="2391"/>
                    <a:pt x="9064" y="2391"/>
                  </a:cubicBezTo>
                  <a:cubicBezTo>
                    <a:pt x="8957" y="2391"/>
                    <a:pt x="8868" y="2409"/>
                    <a:pt x="8761" y="2427"/>
                  </a:cubicBezTo>
                  <a:cubicBezTo>
                    <a:pt x="8779" y="2338"/>
                    <a:pt x="8797" y="2231"/>
                    <a:pt x="8797" y="2124"/>
                  </a:cubicBezTo>
                  <a:cubicBezTo>
                    <a:pt x="8797" y="1392"/>
                    <a:pt x="8190" y="785"/>
                    <a:pt x="7459" y="785"/>
                  </a:cubicBezTo>
                  <a:cubicBezTo>
                    <a:pt x="7155" y="785"/>
                    <a:pt x="6870" y="892"/>
                    <a:pt x="6638" y="1071"/>
                  </a:cubicBezTo>
                  <a:cubicBezTo>
                    <a:pt x="6531" y="464"/>
                    <a:pt x="5995" y="0"/>
                    <a:pt x="5335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1"/>
            <p:cNvSpPr/>
            <p:nvPr/>
          </p:nvSpPr>
          <p:spPr>
            <a:xfrm>
              <a:off x="4754525" y="2991975"/>
              <a:ext cx="39725" cy="39725"/>
            </a:xfrm>
            <a:custGeom>
              <a:rect b="b" l="l" r="r" t="t"/>
              <a:pathLst>
                <a:path extrusionOk="0" h="1589" w="1589">
                  <a:moveTo>
                    <a:pt x="804" y="1"/>
                  </a:moveTo>
                  <a:cubicBezTo>
                    <a:pt x="358" y="1"/>
                    <a:pt x="1" y="357"/>
                    <a:pt x="1" y="803"/>
                  </a:cubicBezTo>
                  <a:cubicBezTo>
                    <a:pt x="1" y="1232"/>
                    <a:pt x="358" y="1589"/>
                    <a:pt x="804" y="1589"/>
                  </a:cubicBezTo>
                  <a:cubicBezTo>
                    <a:pt x="1232" y="1589"/>
                    <a:pt x="1589" y="1232"/>
                    <a:pt x="1589" y="803"/>
                  </a:cubicBezTo>
                  <a:cubicBezTo>
                    <a:pt x="1589" y="357"/>
                    <a:pt x="1232" y="1"/>
                    <a:pt x="804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1"/>
            <p:cNvSpPr/>
            <p:nvPr/>
          </p:nvSpPr>
          <p:spPr>
            <a:xfrm>
              <a:off x="4719750" y="3031675"/>
              <a:ext cx="29900" cy="30350"/>
            </a:xfrm>
            <a:custGeom>
              <a:rect b="b" l="l" r="r" t="t"/>
              <a:pathLst>
                <a:path extrusionOk="0" h="1214" w="1196">
                  <a:moveTo>
                    <a:pt x="589" y="1"/>
                  </a:moveTo>
                  <a:cubicBezTo>
                    <a:pt x="268" y="1"/>
                    <a:pt x="0" y="286"/>
                    <a:pt x="0" y="607"/>
                  </a:cubicBezTo>
                  <a:cubicBezTo>
                    <a:pt x="0" y="946"/>
                    <a:pt x="268" y="1214"/>
                    <a:pt x="589" y="1214"/>
                  </a:cubicBezTo>
                  <a:cubicBezTo>
                    <a:pt x="928" y="1214"/>
                    <a:pt x="1196" y="946"/>
                    <a:pt x="1196" y="607"/>
                  </a:cubicBezTo>
                  <a:cubicBezTo>
                    <a:pt x="1196" y="286"/>
                    <a:pt x="928" y="1"/>
                    <a:pt x="589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" name="Google Shape;683;p31"/>
          <p:cNvSpPr/>
          <p:nvPr/>
        </p:nvSpPr>
        <p:spPr>
          <a:xfrm>
            <a:off x="6662229" y="907099"/>
            <a:ext cx="255658" cy="251444"/>
          </a:xfrm>
          <a:custGeom>
            <a:rect b="b" l="l" r="r" t="t"/>
            <a:pathLst>
              <a:path extrusionOk="0" h="9391" w="10314">
                <a:moveTo>
                  <a:pt x="5157" y="1"/>
                </a:moveTo>
                <a:cubicBezTo>
                  <a:pt x="4568" y="1"/>
                  <a:pt x="4086" y="482"/>
                  <a:pt x="4086" y="1071"/>
                </a:cubicBezTo>
                <a:cubicBezTo>
                  <a:pt x="4086" y="1553"/>
                  <a:pt x="4425" y="1963"/>
                  <a:pt x="4889" y="2088"/>
                </a:cubicBezTo>
                <a:lnTo>
                  <a:pt x="4889" y="3926"/>
                </a:lnTo>
                <a:cubicBezTo>
                  <a:pt x="4497" y="3997"/>
                  <a:pt x="4176" y="4229"/>
                  <a:pt x="3997" y="4550"/>
                </a:cubicBezTo>
                <a:lnTo>
                  <a:pt x="2284" y="3837"/>
                </a:lnTo>
                <a:cubicBezTo>
                  <a:pt x="2338" y="3373"/>
                  <a:pt x="2088" y="2891"/>
                  <a:pt x="1624" y="2695"/>
                </a:cubicBezTo>
                <a:cubicBezTo>
                  <a:pt x="1490" y="2643"/>
                  <a:pt x="1353" y="2618"/>
                  <a:pt x="1219" y="2618"/>
                </a:cubicBezTo>
                <a:cubicBezTo>
                  <a:pt x="798" y="2618"/>
                  <a:pt x="404" y="2860"/>
                  <a:pt x="214" y="3266"/>
                </a:cubicBezTo>
                <a:cubicBezTo>
                  <a:pt x="0" y="3819"/>
                  <a:pt x="250" y="4443"/>
                  <a:pt x="803" y="4675"/>
                </a:cubicBezTo>
                <a:cubicBezTo>
                  <a:pt x="932" y="4727"/>
                  <a:pt x="1067" y="4752"/>
                  <a:pt x="1201" y="4752"/>
                </a:cubicBezTo>
                <a:cubicBezTo>
                  <a:pt x="1529" y="4752"/>
                  <a:pt x="1849" y="4603"/>
                  <a:pt x="2052" y="4336"/>
                </a:cubicBezTo>
                <a:lnTo>
                  <a:pt x="3801" y="5050"/>
                </a:lnTo>
                <a:cubicBezTo>
                  <a:pt x="3801" y="5086"/>
                  <a:pt x="3801" y="5157"/>
                  <a:pt x="3801" y="5211"/>
                </a:cubicBezTo>
                <a:cubicBezTo>
                  <a:pt x="3801" y="5514"/>
                  <a:pt x="3890" y="5799"/>
                  <a:pt x="4051" y="6014"/>
                </a:cubicBezTo>
                <a:lnTo>
                  <a:pt x="2677" y="7423"/>
                </a:lnTo>
                <a:cubicBezTo>
                  <a:pt x="2506" y="7319"/>
                  <a:pt x="2313" y="7268"/>
                  <a:pt x="2122" y="7268"/>
                </a:cubicBezTo>
                <a:cubicBezTo>
                  <a:pt x="1854" y="7268"/>
                  <a:pt x="1590" y="7368"/>
                  <a:pt x="1392" y="7566"/>
                </a:cubicBezTo>
                <a:cubicBezTo>
                  <a:pt x="964" y="7994"/>
                  <a:pt x="964" y="8654"/>
                  <a:pt x="1392" y="9082"/>
                </a:cubicBezTo>
                <a:cubicBezTo>
                  <a:pt x="1597" y="9288"/>
                  <a:pt x="1869" y="9390"/>
                  <a:pt x="2141" y="9390"/>
                </a:cubicBezTo>
                <a:cubicBezTo>
                  <a:pt x="2414" y="9390"/>
                  <a:pt x="2686" y="9288"/>
                  <a:pt x="2891" y="9082"/>
                </a:cubicBezTo>
                <a:cubicBezTo>
                  <a:pt x="3230" y="8726"/>
                  <a:pt x="3283" y="8190"/>
                  <a:pt x="3051" y="7780"/>
                </a:cubicBezTo>
                <a:lnTo>
                  <a:pt x="4461" y="6370"/>
                </a:lnTo>
                <a:cubicBezTo>
                  <a:pt x="4657" y="6495"/>
                  <a:pt x="4889" y="6549"/>
                  <a:pt x="5121" y="6549"/>
                </a:cubicBezTo>
                <a:lnTo>
                  <a:pt x="5175" y="6549"/>
                </a:lnTo>
                <a:cubicBezTo>
                  <a:pt x="5407" y="6549"/>
                  <a:pt x="5639" y="6495"/>
                  <a:pt x="5853" y="6370"/>
                </a:cubicBezTo>
                <a:lnTo>
                  <a:pt x="7244" y="7780"/>
                </a:lnTo>
                <a:cubicBezTo>
                  <a:pt x="7013" y="8190"/>
                  <a:pt x="7066" y="8726"/>
                  <a:pt x="7405" y="9082"/>
                </a:cubicBezTo>
                <a:cubicBezTo>
                  <a:pt x="7619" y="9288"/>
                  <a:pt x="7896" y="9390"/>
                  <a:pt x="8170" y="9390"/>
                </a:cubicBezTo>
                <a:cubicBezTo>
                  <a:pt x="8444" y="9390"/>
                  <a:pt x="8716" y="9288"/>
                  <a:pt x="8922" y="9082"/>
                </a:cubicBezTo>
                <a:cubicBezTo>
                  <a:pt x="9332" y="8672"/>
                  <a:pt x="9332" y="7994"/>
                  <a:pt x="8922" y="7584"/>
                </a:cubicBezTo>
                <a:cubicBezTo>
                  <a:pt x="8720" y="7382"/>
                  <a:pt x="8450" y="7282"/>
                  <a:pt x="8174" y="7282"/>
                </a:cubicBezTo>
                <a:cubicBezTo>
                  <a:pt x="7985" y="7282"/>
                  <a:pt x="7793" y="7329"/>
                  <a:pt x="7619" y="7423"/>
                </a:cubicBezTo>
                <a:lnTo>
                  <a:pt x="6245" y="6031"/>
                </a:lnTo>
                <a:cubicBezTo>
                  <a:pt x="6406" y="5799"/>
                  <a:pt x="6513" y="5532"/>
                  <a:pt x="6513" y="5228"/>
                </a:cubicBezTo>
                <a:cubicBezTo>
                  <a:pt x="6513" y="5175"/>
                  <a:pt x="6513" y="5104"/>
                  <a:pt x="6495" y="5068"/>
                </a:cubicBezTo>
                <a:lnTo>
                  <a:pt x="8244" y="4336"/>
                </a:lnTo>
                <a:cubicBezTo>
                  <a:pt x="8450" y="4607"/>
                  <a:pt x="8777" y="4766"/>
                  <a:pt x="9118" y="4766"/>
                </a:cubicBezTo>
                <a:cubicBezTo>
                  <a:pt x="9249" y="4766"/>
                  <a:pt x="9382" y="4743"/>
                  <a:pt x="9510" y="4693"/>
                </a:cubicBezTo>
                <a:cubicBezTo>
                  <a:pt x="10046" y="4443"/>
                  <a:pt x="10313" y="3837"/>
                  <a:pt x="10081" y="3284"/>
                </a:cubicBezTo>
                <a:cubicBezTo>
                  <a:pt x="9906" y="2878"/>
                  <a:pt x="9504" y="2636"/>
                  <a:pt x="9079" y="2636"/>
                </a:cubicBezTo>
                <a:cubicBezTo>
                  <a:pt x="8944" y="2636"/>
                  <a:pt x="8806" y="2661"/>
                  <a:pt x="8672" y="2713"/>
                </a:cubicBezTo>
                <a:cubicBezTo>
                  <a:pt x="8226" y="2891"/>
                  <a:pt x="7958" y="3373"/>
                  <a:pt x="8030" y="3855"/>
                </a:cubicBezTo>
                <a:lnTo>
                  <a:pt x="6317" y="4568"/>
                </a:lnTo>
                <a:cubicBezTo>
                  <a:pt x="6120" y="4247"/>
                  <a:pt x="5781" y="3997"/>
                  <a:pt x="5407" y="3944"/>
                </a:cubicBezTo>
                <a:lnTo>
                  <a:pt x="5407" y="2088"/>
                </a:lnTo>
                <a:cubicBezTo>
                  <a:pt x="5871" y="1963"/>
                  <a:pt x="6210" y="1553"/>
                  <a:pt x="6210" y="1071"/>
                </a:cubicBezTo>
                <a:cubicBezTo>
                  <a:pt x="6210" y="482"/>
                  <a:pt x="5746" y="1"/>
                  <a:pt x="5157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" name="Google Shape;684;p31"/>
          <p:cNvSpPr/>
          <p:nvPr/>
        </p:nvSpPr>
        <p:spPr>
          <a:xfrm>
            <a:off x="7054845" y="932915"/>
            <a:ext cx="264061" cy="199715"/>
          </a:xfrm>
          <a:custGeom>
            <a:rect b="b" l="l" r="r" t="t"/>
            <a:pathLst>
              <a:path extrusionOk="0" h="7459" w="10653">
                <a:moveTo>
                  <a:pt x="9475" y="803"/>
                </a:moveTo>
                <a:lnTo>
                  <a:pt x="5514" y="4657"/>
                </a:lnTo>
                <a:cubicBezTo>
                  <a:pt x="5460" y="4711"/>
                  <a:pt x="5394" y="4737"/>
                  <a:pt x="5327" y="4737"/>
                </a:cubicBezTo>
                <a:cubicBezTo>
                  <a:pt x="5260" y="4737"/>
                  <a:pt x="5193" y="4711"/>
                  <a:pt x="5139" y="4657"/>
                </a:cubicBezTo>
                <a:lnTo>
                  <a:pt x="1196" y="803"/>
                </a:lnTo>
                <a:close/>
                <a:moveTo>
                  <a:pt x="804" y="1160"/>
                </a:moveTo>
                <a:lnTo>
                  <a:pt x="3409" y="3693"/>
                </a:lnTo>
                <a:lnTo>
                  <a:pt x="804" y="6299"/>
                </a:lnTo>
                <a:lnTo>
                  <a:pt x="804" y="1160"/>
                </a:lnTo>
                <a:close/>
                <a:moveTo>
                  <a:pt x="9850" y="1178"/>
                </a:moveTo>
                <a:lnTo>
                  <a:pt x="9850" y="6299"/>
                </a:lnTo>
                <a:lnTo>
                  <a:pt x="7263" y="3693"/>
                </a:lnTo>
                <a:lnTo>
                  <a:pt x="9850" y="1178"/>
                </a:lnTo>
                <a:close/>
                <a:moveTo>
                  <a:pt x="6906" y="4068"/>
                </a:moveTo>
                <a:lnTo>
                  <a:pt x="9493" y="6655"/>
                </a:lnTo>
                <a:lnTo>
                  <a:pt x="1196" y="6655"/>
                </a:lnTo>
                <a:lnTo>
                  <a:pt x="3783" y="4068"/>
                </a:lnTo>
                <a:lnTo>
                  <a:pt x="4782" y="5032"/>
                </a:lnTo>
                <a:cubicBezTo>
                  <a:pt x="4943" y="5192"/>
                  <a:pt x="5139" y="5264"/>
                  <a:pt x="5353" y="5264"/>
                </a:cubicBezTo>
                <a:cubicBezTo>
                  <a:pt x="5550" y="5264"/>
                  <a:pt x="5746" y="5192"/>
                  <a:pt x="5907" y="5032"/>
                </a:cubicBezTo>
                <a:lnTo>
                  <a:pt x="6906" y="4068"/>
                </a:lnTo>
                <a:close/>
                <a:moveTo>
                  <a:pt x="1" y="0"/>
                </a:moveTo>
                <a:lnTo>
                  <a:pt x="1" y="7458"/>
                </a:lnTo>
                <a:lnTo>
                  <a:pt x="10653" y="7458"/>
                </a:lnTo>
                <a:lnTo>
                  <a:pt x="10653" y="0"/>
                </a:ln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" name="Google Shape;685;p31"/>
          <p:cNvGrpSpPr/>
          <p:nvPr/>
        </p:nvGrpSpPr>
        <p:grpSpPr>
          <a:xfrm>
            <a:off x="7533195" y="875440"/>
            <a:ext cx="263615" cy="313428"/>
            <a:chOff x="6425500" y="2795700"/>
            <a:chExt cx="265875" cy="292650"/>
          </a:xfrm>
        </p:grpSpPr>
        <p:sp>
          <p:nvSpPr>
            <p:cNvPr id="686" name="Google Shape;686;p31"/>
            <p:cNvSpPr/>
            <p:nvPr/>
          </p:nvSpPr>
          <p:spPr>
            <a:xfrm>
              <a:off x="6425500" y="2795700"/>
              <a:ext cx="265875" cy="292650"/>
            </a:xfrm>
            <a:custGeom>
              <a:rect b="b" l="l" r="r" t="t"/>
              <a:pathLst>
                <a:path extrusionOk="0" h="11706" w="10635">
                  <a:moveTo>
                    <a:pt x="7976" y="2124"/>
                  </a:moveTo>
                  <a:lnTo>
                    <a:pt x="7976" y="6567"/>
                  </a:lnTo>
                  <a:lnTo>
                    <a:pt x="6781" y="7709"/>
                  </a:lnTo>
                  <a:cubicBezTo>
                    <a:pt x="6343" y="7379"/>
                    <a:pt x="5826" y="7214"/>
                    <a:pt x="5311" y="7214"/>
                  </a:cubicBezTo>
                  <a:cubicBezTo>
                    <a:pt x="4796" y="7214"/>
                    <a:pt x="4283" y="7379"/>
                    <a:pt x="3854" y="7709"/>
                  </a:cubicBezTo>
                  <a:lnTo>
                    <a:pt x="2659" y="6567"/>
                  </a:lnTo>
                  <a:lnTo>
                    <a:pt x="2659" y="2124"/>
                  </a:lnTo>
                  <a:close/>
                  <a:moveTo>
                    <a:pt x="785" y="5514"/>
                  </a:moveTo>
                  <a:lnTo>
                    <a:pt x="3444" y="8048"/>
                  </a:lnTo>
                  <a:lnTo>
                    <a:pt x="785" y="10581"/>
                  </a:lnTo>
                  <a:lnTo>
                    <a:pt x="785" y="5514"/>
                  </a:lnTo>
                  <a:close/>
                  <a:moveTo>
                    <a:pt x="9832" y="5532"/>
                  </a:moveTo>
                  <a:lnTo>
                    <a:pt x="9832" y="10599"/>
                  </a:lnTo>
                  <a:lnTo>
                    <a:pt x="7173" y="8066"/>
                  </a:lnTo>
                  <a:lnTo>
                    <a:pt x="9832" y="5532"/>
                  </a:lnTo>
                  <a:close/>
                  <a:moveTo>
                    <a:pt x="5317" y="7749"/>
                  </a:moveTo>
                  <a:cubicBezTo>
                    <a:pt x="5781" y="7749"/>
                    <a:pt x="6245" y="7914"/>
                    <a:pt x="6602" y="8244"/>
                  </a:cubicBezTo>
                  <a:lnTo>
                    <a:pt x="6781" y="8423"/>
                  </a:lnTo>
                  <a:lnTo>
                    <a:pt x="9403" y="10903"/>
                  </a:lnTo>
                  <a:lnTo>
                    <a:pt x="1232" y="10903"/>
                  </a:lnTo>
                  <a:lnTo>
                    <a:pt x="3854" y="8423"/>
                  </a:lnTo>
                  <a:lnTo>
                    <a:pt x="4033" y="8244"/>
                  </a:lnTo>
                  <a:cubicBezTo>
                    <a:pt x="4390" y="7914"/>
                    <a:pt x="4854" y="7749"/>
                    <a:pt x="5317" y="7749"/>
                  </a:cubicBezTo>
                  <a:close/>
                  <a:moveTo>
                    <a:pt x="5317" y="1"/>
                  </a:moveTo>
                  <a:lnTo>
                    <a:pt x="3712" y="1339"/>
                  </a:lnTo>
                  <a:lnTo>
                    <a:pt x="1856" y="1339"/>
                  </a:lnTo>
                  <a:lnTo>
                    <a:pt x="1856" y="2499"/>
                  </a:lnTo>
                  <a:lnTo>
                    <a:pt x="0" y="4283"/>
                  </a:lnTo>
                  <a:lnTo>
                    <a:pt x="0" y="11706"/>
                  </a:lnTo>
                  <a:lnTo>
                    <a:pt x="10635" y="11706"/>
                  </a:lnTo>
                  <a:lnTo>
                    <a:pt x="10635" y="4283"/>
                  </a:lnTo>
                  <a:lnTo>
                    <a:pt x="8761" y="2499"/>
                  </a:lnTo>
                  <a:lnTo>
                    <a:pt x="8761" y="1339"/>
                  </a:lnTo>
                  <a:lnTo>
                    <a:pt x="6905" y="1339"/>
                  </a:lnTo>
                  <a:lnTo>
                    <a:pt x="5317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1"/>
            <p:cNvSpPr/>
            <p:nvPr/>
          </p:nvSpPr>
          <p:spPr>
            <a:xfrm>
              <a:off x="6515150" y="2868425"/>
              <a:ext cx="86575" cy="87000"/>
            </a:xfrm>
            <a:custGeom>
              <a:rect b="b" l="l" r="r" t="t"/>
              <a:pathLst>
                <a:path extrusionOk="0" h="3480" w="3463">
                  <a:moveTo>
                    <a:pt x="1731" y="1338"/>
                  </a:moveTo>
                  <a:cubicBezTo>
                    <a:pt x="1963" y="1338"/>
                    <a:pt x="2160" y="1517"/>
                    <a:pt x="2160" y="1767"/>
                  </a:cubicBezTo>
                  <a:cubicBezTo>
                    <a:pt x="2160" y="1999"/>
                    <a:pt x="1963" y="2195"/>
                    <a:pt x="1731" y="2195"/>
                  </a:cubicBezTo>
                  <a:cubicBezTo>
                    <a:pt x="1500" y="2195"/>
                    <a:pt x="1303" y="1981"/>
                    <a:pt x="1303" y="1767"/>
                  </a:cubicBezTo>
                  <a:cubicBezTo>
                    <a:pt x="1303" y="1517"/>
                    <a:pt x="1500" y="1338"/>
                    <a:pt x="1731" y="1338"/>
                  </a:cubicBezTo>
                  <a:close/>
                  <a:moveTo>
                    <a:pt x="1749" y="0"/>
                  </a:moveTo>
                  <a:cubicBezTo>
                    <a:pt x="786" y="0"/>
                    <a:pt x="19" y="767"/>
                    <a:pt x="19" y="1731"/>
                  </a:cubicBezTo>
                  <a:cubicBezTo>
                    <a:pt x="1" y="2694"/>
                    <a:pt x="768" y="3462"/>
                    <a:pt x="1731" y="3479"/>
                  </a:cubicBezTo>
                  <a:cubicBezTo>
                    <a:pt x="2035" y="3479"/>
                    <a:pt x="2320" y="3408"/>
                    <a:pt x="2588" y="3265"/>
                  </a:cubicBezTo>
                  <a:cubicBezTo>
                    <a:pt x="2695" y="3212"/>
                    <a:pt x="2731" y="3069"/>
                    <a:pt x="2695" y="2962"/>
                  </a:cubicBezTo>
                  <a:cubicBezTo>
                    <a:pt x="2646" y="2888"/>
                    <a:pt x="2562" y="2848"/>
                    <a:pt x="2480" y="2848"/>
                  </a:cubicBezTo>
                  <a:cubicBezTo>
                    <a:pt x="2444" y="2848"/>
                    <a:pt x="2407" y="2856"/>
                    <a:pt x="2374" y="2873"/>
                  </a:cubicBezTo>
                  <a:cubicBezTo>
                    <a:pt x="2178" y="2980"/>
                    <a:pt x="1963" y="3033"/>
                    <a:pt x="1731" y="3033"/>
                  </a:cubicBezTo>
                  <a:cubicBezTo>
                    <a:pt x="1018" y="3033"/>
                    <a:pt x="429" y="2445"/>
                    <a:pt x="447" y="1749"/>
                  </a:cubicBezTo>
                  <a:cubicBezTo>
                    <a:pt x="447" y="1035"/>
                    <a:pt x="1036" y="446"/>
                    <a:pt x="1749" y="446"/>
                  </a:cubicBezTo>
                  <a:cubicBezTo>
                    <a:pt x="2445" y="446"/>
                    <a:pt x="3034" y="1017"/>
                    <a:pt x="3034" y="1749"/>
                  </a:cubicBezTo>
                  <a:lnTo>
                    <a:pt x="3034" y="2159"/>
                  </a:lnTo>
                  <a:cubicBezTo>
                    <a:pt x="2784" y="2159"/>
                    <a:pt x="2606" y="1981"/>
                    <a:pt x="2606" y="1749"/>
                  </a:cubicBezTo>
                  <a:cubicBezTo>
                    <a:pt x="2606" y="1321"/>
                    <a:pt x="2320" y="946"/>
                    <a:pt x="1892" y="874"/>
                  </a:cubicBezTo>
                  <a:cubicBezTo>
                    <a:pt x="1836" y="862"/>
                    <a:pt x="1778" y="855"/>
                    <a:pt x="1721" y="855"/>
                  </a:cubicBezTo>
                  <a:cubicBezTo>
                    <a:pt x="1382" y="855"/>
                    <a:pt x="1051" y="1074"/>
                    <a:pt x="929" y="1410"/>
                  </a:cubicBezTo>
                  <a:cubicBezTo>
                    <a:pt x="786" y="1784"/>
                    <a:pt x="929" y="2248"/>
                    <a:pt x="1285" y="2462"/>
                  </a:cubicBezTo>
                  <a:cubicBezTo>
                    <a:pt x="1423" y="2545"/>
                    <a:pt x="1575" y="2585"/>
                    <a:pt x="1728" y="2585"/>
                  </a:cubicBezTo>
                  <a:cubicBezTo>
                    <a:pt x="1972" y="2585"/>
                    <a:pt x="2216" y="2482"/>
                    <a:pt x="2392" y="2284"/>
                  </a:cubicBezTo>
                  <a:cubicBezTo>
                    <a:pt x="2552" y="2480"/>
                    <a:pt x="2784" y="2587"/>
                    <a:pt x="3052" y="2587"/>
                  </a:cubicBezTo>
                  <a:cubicBezTo>
                    <a:pt x="3284" y="2587"/>
                    <a:pt x="3462" y="2391"/>
                    <a:pt x="3462" y="2141"/>
                  </a:cubicBezTo>
                  <a:lnTo>
                    <a:pt x="3462" y="1731"/>
                  </a:lnTo>
                  <a:cubicBezTo>
                    <a:pt x="3462" y="767"/>
                    <a:pt x="2695" y="0"/>
                    <a:pt x="1749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8" name="Google Shape;688;p31"/>
          <p:cNvSpPr/>
          <p:nvPr/>
        </p:nvSpPr>
        <p:spPr>
          <a:xfrm>
            <a:off x="7906388" y="901140"/>
            <a:ext cx="264507" cy="263707"/>
          </a:xfrm>
          <a:custGeom>
            <a:rect b="b" l="l" r="r" t="t"/>
            <a:pathLst>
              <a:path extrusionOk="0" h="9849" w="10671">
                <a:moveTo>
                  <a:pt x="8726" y="1430"/>
                </a:moveTo>
                <a:lnTo>
                  <a:pt x="3391" y="6426"/>
                </a:lnTo>
                <a:lnTo>
                  <a:pt x="946" y="5588"/>
                </a:lnTo>
                <a:lnTo>
                  <a:pt x="8726" y="1430"/>
                </a:lnTo>
                <a:close/>
                <a:moveTo>
                  <a:pt x="9957" y="1216"/>
                </a:moveTo>
                <a:lnTo>
                  <a:pt x="8833" y="8282"/>
                </a:lnTo>
                <a:lnTo>
                  <a:pt x="6442" y="7461"/>
                </a:lnTo>
                <a:lnTo>
                  <a:pt x="6424" y="7461"/>
                </a:lnTo>
                <a:lnTo>
                  <a:pt x="5478" y="7122"/>
                </a:lnTo>
                <a:lnTo>
                  <a:pt x="9957" y="1216"/>
                </a:lnTo>
                <a:close/>
                <a:moveTo>
                  <a:pt x="8761" y="2001"/>
                </a:moveTo>
                <a:lnTo>
                  <a:pt x="4943" y="6944"/>
                </a:lnTo>
                <a:lnTo>
                  <a:pt x="4782" y="7158"/>
                </a:lnTo>
                <a:cubicBezTo>
                  <a:pt x="4765" y="7176"/>
                  <a:pt x="4747" y="7211"/>
                  <a:pt x="4729" y="7265"/>
                </a:cubicBezTo>
                <a:lnTo>
                  <a:pt x="4693" y="7425"/>
                </a:lnTo>
                <a:lnTo>
                  <a:pt x="4426" y="8639"/>
                </a:lnTo>
                <a:lnTo>
                  <a:pt x="3783" y="6783"/>
                </a:lnTo>
                <a:lnTo>
                  <a:pt x="8761" y="2001"/>
                </a:lnTo>
                <a:close/>
                <a:moveTo>
                  <a:pt x="5211" y="7622"/>
                </a:moveTo>
                <a:lnTo>
                  <a:pt x="5853" y="7836"/>
                </a:lnTo>
                <a:lnTo>
                  <a:pt x="4961" y="8710"/>
                </a:lnTo>
                <a:lnTo>
                  <a:pt x="4961" y="8710"/>
                </a:lnTo>
                <a:lnTo>
                  <a:pt x="5211" y="7622"/>
                </a:lnTo>
                <a:close/>
                <a:moveTo>
                  <a:pt x="10390" y="0"/>
                </a:moveTo>
                <a:cubicBezTo>
                  <a:pt x="10342" y="0"/>
                  <a:pt x="10292" y="14"/>
                  <a:pt x="10242" y="39"/>
                </a:cubicBezTo>
                <a:lnTo>
                  <a:pt x="161" y="5391"/>
                </a:lnTo>
                <a:cubicBezTo>
                  <a:pt x="72" y="5445"/>
                  <a:pt x="1" y="5552"/>
                  <a:pt x="1" y="5641"/>
                </a:cubicBezTo>
                <a:cubicBezTo>
                  <a:pt x="1" y="5748"/>
                  <a:pt x="90" y="5855"/>
                  <a:pt x="179" y="5873"/>
                </a:cubicBezTo>
                <a:lnTo>
                  <a:pt x="2945" y="6819"/>
                </a:lnTo>
                <a:lnTo>
                  <a:pt x="3301" y="6944"/>
                </a:lnTo>
                <a:lnTo>
                  <a:pt x="3373" y="7176"/>
                </a:lnTo>
                <a:lnTo>
                  <a:pt x="4194" y="9638"/>
                </a:lnTo>
                <a:lnTo>
                  <a:pt x="4194" y="9656"/>
                </a:lnTo>
                <a:lnTo>
                  <a:pt x="4194" y="9674"/>
                </a:lnTo>
                <a:cubicBezTo>
                  <a:pt x="4229" y="9745"/>
                  <a:pt x="4301" y="9816"/>
                  <a:pt x="4390" y="9834"/>
                </a:cubicBezTo>
                <a:cubicBezTo>
                  <a:pt x="4419" y="9844"/>
                  <a:pt x="4446" y="9848"/>
                  <a:pt x="4472" y="9848"/>
                </a:cubicBezTo>
                <a:cubicBezTo>
                  <a:pt x="4543" y="9848"/>
                  <a:pt x="4605" y="9815"/>
                  <a:pt x="4658" y="9763"/>
                </a:cubicBezTo>
                <a:lnTo>
                  <a:pt x="4747" y="9674"/>
                </a:lnTo>
                <a:lnTo>
                  <a:pt x="6424" y="8032"/>
                </a:lnTo>
                <a:lnTo>
                  <a:pt x="8975" y="8906"/>
                </a:lnTo>
                <a:cubicBezTo>
                  <a:pt x="9001" y="8919"/>
                  <a:pt x="9028" y="8925"/>
                  <a:pt x="9056" y="8925"/>
                </a:cubicBezTo>
                <a:cubicBezTo>
                  <a:pt x="9106" y="8925"/>
                  <a:pt x="9155" y="8905"/>
                  <a:pt x="9190" y="8871"/>
                </a:cubicBezTo>
                <a:cubicBezTo>
                  <a:pt x="9261" y="8835"/>
                  <a:pt x="9314" y="8764"/>
                  <a:pt x="9332" y="8692"/>
                </a:cubicBezTo>
                <a:lnTo>
                  <a:pt x="10653" y="324"/>
                </a:lnTo>
                <a:cubicBezTo>
                  <a:pt x="10670" y="199"/>
                  <a:pt x="10617" y="110"/>
                  <a:pt x="10546" y="56"/>
                </a:cubicBezTo>
                <a:cubicBezTo>
                  <a:pt x="10498" y="18"/>
                  <a:pt x="10445" y="0"/>
                  <a:pt x="10390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" name="Google Shape;689;p31"/>
          <p:cNvGrpSpPr/>
          <p:nvPr/>
        </p:nvGrpSpPr>
        <p:grpSpPr>
          <a:xfrm>
            <a:off x="8341708" y="918395"/>
            <a:ext cx="262723" cy="228203"/>
            <a:chOff x="5549875" y="2418425"/>
            <a:chExt cx="264975" cy="213075"/>
          </a:xfrm>
        </p:grpSpPr>
        <p:sp>
          <p:nvSpPr>
            <p:cNvPr id="690" name="Google Shape;690;p31"/>
            <p:cNvSpPr/>
            <p:nvPr/>
          </p:nvSpPr>
          <p:spPr>
            <a:xfrm>
              <a:off x="5549875" y="2576925"/>
              <a:ext cx="42400" cy="54575"/>
            </a:xfrm>
            <a:custGeom>
              <a:rect b="b" l="l" r="r" t="t"/>
              <a:pathLst>
                <a:path extrusionOk="0" h="2183" w="1696">
                  <a:moveTo>
                    <a:pt x="448" y="0"/>
                  </a:moveTo>
                  <a:cubicBezTo>
                    <a:pt x="379" y="0"/>
                    <a:pt x="311" y="20"/>
                    <a:pt x="250" y="62"/>
                  </a:cubicBezTo>
                  <a:cubicBezTo>
                    <a:pt x="54" y="169"/>
                    <a:pt x="0" y="419"/>
                    <a:pt x="107" y="598"/>
                  </a:cubicBezTo>
                  <a:lnTo>
                    <a:pt x="910" y="1989"/>
                  </a:lnTo>
                  <a:cubicBezTo>
                    <a:pt x="971" y="2111"/>
                    <a:pt x="1114" y="2182"/>
                    <a:pt x="1255" y="2182"/>
                  </a:cubicBezTo>
                  <a:cubicBezTo>
                    <a:pt x="1322" y="2182"/>
                    <a:pt x="1388" y="2167"/>
                    <a:pt x="1446" y="2132"/>
                  </a:cubicBezTo>
                  <a:cubicBezTo>
                    <a:pt x="1624" y="2025"/>
                    <a:pt x="1695" y="1775"/>
                    <a:pt x="1588" y="1579"/>
                  </a:cubicBezTo>
                  <a:lnTo>
                    <a:pt x="785" y="205"/>
                  </a:lnTo>
                  <a:cubicBezTo>
                    <a:pt x="715" y="75"/>
                    <a:pt x="581" y="0"/>
                    <a:pt x="448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1"/>
            <p:cNvSpPr/>
            <p:nvPr/>
          </p:nvSpPr>
          <p:spPr>
            <a:xfrm>
              <a:off x="5576175" y="2418425"/>
              <a:ext cx="238675" cy="211200"/>
            </a:xfrm>
            <a:custGeom>
              <a:rect b="b" l="l" r="r" t="t"/>
              <a:pathLst>
                <a:path extrusionOk="0" h="8448" w="9547">
                  <a:moveTo>
                    <a:pt x="5693" y="6724"/>
                  </a:moveTo>
                  <a:lnTo>
                    <a:pt x="5568" y="7348"/>
                  </a:lnTo>
                  <a:lnTo>
                    <a:pt x="3730" y="7883"/>
                  </a:lnTo>
                  <a:lnTo>
                    <a:pt x="3284" y="7402"/>
                  </a:lnTo>
                  <a:lnTo>
                    <a:pt x="5693" y="6724"/>
                  </a:lnTo>
                  <a:close/>
                  <a:moveTo>
                    <a:pt x="6248" y="1"/>
                  </a:moveTo>
                  <a:cubicBezTo>
                    <a:pt x="6184" y="1"/>
                    <a:pt x="6119" y="24"/>
                    <a:pt x="6067" y="68"/>
                  </a:cubicBezTo>
                  <a:lnTo>
                    <a:pt x="1" y="5921"/>
                  </a:lnTo>
                  <a:lnTo>
                    <a:pt x="1196" y="8008"/>
                  </a:lnTo>
                  <a:lnTo>
                    <a:pt x="2713" y="7580"/>
                  </a:lnTo>
                  <a:lnTo>
                    <a:pt x="3391" y="8312"/>
                  </a:lnTo>
                  <a:cubicBezTo>
                    <a:pt x="3476" y="8396"/>
                    <a:pt x="3583" y="8448"/>
                    <a:pt x="3703" y="8448"/>
                  </a:cubicBezTo>
                  <a:cubicBezTo>
                    <a:pt x="3735" y="8448"/>
                    <a:pt x="3768" y="8444"/>
                    <a:pt x="3801" y="8437"/>
                  </a:cubicBezTo>
                  <a:lnTo>
                    <a:pt x="5800" y="7866"/>
                  </a:lnTo>
                  <a:cubicBezTo>
                    <a:pt x="5836" y="7848"/>
                    <a:pt x="5871" y="7830"/>
                    <a:pt x="5889" y="7812"/>
                  </a:cubicBezTo>
                  <a:cubicBezTo>
                    <a:pt x="5996" y="7758"/>
                    <a:pt x="6067" y="7651"/>
                    <a:pt x="6085" y="7544"/>
                  </a:cubicBezTo>
                  <a:lnTo>
                    <a:pt x="6264" y="6563"/>
                  </a:lnTo>
                  <a:lnTo>
                    <a:pt x="9315" y="5707"/>
                  </a:lnTo>
                  <a:cubicBezTo>
                    <a:pt x="9475" y="5635"/>
                    <a:pt x="9547" y="5439"/>
                    <a:pt x="9458" y="5296"/>
                  </a:cubicBezTo>
                  <a:lnTo>
                    <a:pt x="8565" y="3744"/>
                  </a:lnTo>
                  <a:lnTo>
                    <a:pt x="7370" y="1674"/>
                  </a:lnTo>
                  <a:lnTo>
                    <a:pt x="6478" y="140"/>
                  </a:lnTo>
                  <a:cubicBezTo>
                    <a:pt x="6426" y="46"/>
                    <a:pt x="6337" y="1"/>
                    <a:pt x="6248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" name="Google Shape;692;p31"/>
          <p:cNvSpPr/>
          <p:nvPr/>
        </p:nvSpPr>
        <p:spPr>
          <a:xfrm>
            <a:off x="3201181" y="1396898"/>
            <a:ext cx="125202" cy="299077"/>
          </a:xfrm>
          <a:custGeom>
            <a:rect b="b" l="l" r="r" t="t"/>
            <a:pathLst>
              <a:path extrusionOk="0" h="11170" w="5051">
                <a:moveTo>
                  <a:pt x="1857" y="0"/>
                </a:moveTo>
                <a:cubicBezTo>
                  <a:pt x="839" y="0"/>
                  <a:pt x="1" y="839"/>
                  <a:pt x="1" y="1856"/>
                </a:cubicBezTo>
                <a:lnTo>
                  <a:pt x="1" y="8654"/>
                </a:lnTo>
                <a:cubicBezTo>
                  <a:pt x="1" y="10046"/>
                  <a:pt x="1125" y="11170"/>
                  <a:pt x="2517" y="11170"/>
                </a:cubicBezTo>
                <a:cubicBezTo>
                  <a:pt x="3908" y="11170"/>
                  <a:pt x="5050" y="10046"/>
                  <a:pt x="5050" y="8654"/>
                </a:cubicBezTo>
                <a:lnTo>
                  <a:pt x="5050" y="5853"/>
                </a:lnTo>
                <a:lnTo>
                  <a:pt x="4247" y="5853"/>
                </a:lnTo>
                <a:lnTo>
                  <a:pt x="4247" y="8654"/>
                </a:lnTo>
                <a:cubicBezTo>
                  <a:pt x="4247" y="9618"/>
                  <a:pt x="3480" y="10385"/>
                  <a:pt x="2517" y="10385"/>
                </a:cubicBezTo>
                <a:cubicBezTo>
                  <a:pt x="1571" y="10385"/>
                  <a:pt x="786" y="9618"/>
                  <a:pt x="786" y="8654"/>
                </a:cubicBezTo>
                <a:lnTo>
                  <a:pt x="786" y="1856"/>
                </a:lnTo>
                <a:cubicBezTo>
                  <a:pt x="786" y="1285"/>
                  <a:pt x="1268" y="803"/>
                  <a:pt x="1857" y="803"/>
                </a:cubicBezTo>
                <a:cubicBezTo>
                  <a:pt x="2445" y="803"/>
                  <a:pt x="2909" y="1285"/>
                  <a:pt x="2909" y="1856"/>
                </a:cubicBezTo>
                <a:lnTo>
                  <a:pt x="2909" y="8119"/>
                </a:lnTo>
                <a:cubicBezTo>
                  <a:pt x="2909" y="8351"/>
                  <a:pt x="2749" y="8511"/>
                  <a:pt x="2517" y="8511"/>
                </a:cubicBezTo>
                <a:cubicBezTo>
                  <a:pt x="2303" y="8511"/>
                  <a:pt x="2124" y="8351"/>
                  <a:pt x="2124" y="8119"/>
                </a:cubicBezTo>
                <a:lnTo>
                  <a:pt x="2124" y="4925"/>
                </a:lnTo>
                <a:lnTo>
                  <a:pt x="1321" y="4925"/>
                </a:lnTo>
                <a:lnTo>
                  <a:pt x="1321" y="8119"/>
                </a:lnTo>
                <a:cubicBezTo>
                  <a:pt x="1321" y="8779"/>
                  <a:pt x="1857" y="9314"/>
                  <a:pt x="2517" y="9314"/>
                </a:cubicBezTo>
                <a:cubicBezTo>
                  <a:pt x="3177" y="9314"/>
                  <a:pt x="3712" y="8779"/>
                  <a:pt x="3712" y="8119"/>
                </a:cubicBezTo>
                <a:lnTo>
                  <a:pt x="3712" y="1856"/>
                </a:lnTo>
                <a:cubicBezTo>
                  <a:pt x="3712" y="839"/>
                  <a:pt x="2891" y="0"/>
                  <a:pt x="1857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3" name="Google Shape;693;p31"/>
          <p:cNvGrpSpPr/>
          <p:nvPr/>
        </p:nvGrpSpPr>
        <p:grpSpPr>
          <a:xfrm>
            <a:off x="3913799" y="1424775"/>
            <a:ext cx="224699" cy="242233"/>
            <a:chOff x="3739275" y="2525850"/>
            <a:chExt cx="226625" cy="226175"/>
          </a:xfrm>
        </p:grpSpPr>
        <p:sp>
          <p:nvSpPr>
            <p:cNvPr id="694" name="Google Shape;694;p31"/>
            <p:cNvSpPr/>
            <p:nvPr/>
          </p:nvSpPr>
          <p:spPr>
            <a:xfrm>
              <a:off x="3779425" y="2525850"/>
              <a:ext cx="20100" cy="40150"/>
            </a:xfrm>
            <a:custGeom>
              <a:rect b="b" l="l" r="r" t="t"/>
              <a:pathLst>
                <a:path extrusionOk="0" h="1606" w="804">
                  <a:moveTo>
                    <a:pt x="393" y="0"/>
                  </a:moveTo>
                  <a:cubicBezTo>
                    <a:pt x="179" y="0"/>
                    <a:pt x="1" y="178"/>
                    <a:pt x="1" y="410"/>
                  </a:cubicBezTo>
                  <a:lnTo>
                    <a:pt x="1" y="1195"/>
                  </a:lnTo>
                  <a:cubicBezTo>
                    <a:pt x="1" y="1427"/>
                    <a:pt x="179" y="1606"/>
                    <a:pt x="393" y="1606"/>
                  </a:cubicBezTo>
                  <a:cubicBezTo>
                    <a:pt x="625" y="1606"/>
                    <a:pt x="804" y="1427"/>
                    <a:pt x="804" y="1195"/>
                  </a:cubicBezTo>
                  <a:lnTo>
                    <a:pt x="804" y="410"/>
                  </a:lnTo>
                  <a:cubicBezTo>
                    <a:pt x="804" y="178"/>
                    <a:pt x="625" y="0"/>
                    <a:pt x="39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1"/>
            <p:cNvSpPr/>
            <p:nvPr/>
          </p:nvSpPr>
          <p:spPr>
            <a:xfrm>
              <a:off x="3739275" y="2605675"/>
              <a:ext cx="226625" cy="146350"/>
            </a:xfrm>
            <a:custGeom>
              <a:rect b="b" l="l" r="r" t="t"/>
              <a:pathLst>
                <a:path extrusionOk="0" h="5854" w="9065">
                  <a:moveTo>
                    <a:pt x="2927" y="804"/>
                  </a:moveTo>
                  <a:lnTo>
                    <a:pt x="2927" y="1856"/>
                  </a:lnTo>
                  <a:lnTo>
                    <a:pt x="804" y="1856"/>
                  </a:lnTo>
                  <a:lnTo>
                    <a:pt x="804" y="804"/>
                  </a:lnTo>
                  <a:close/>
                  <a:moveTo>
                    <a:pt x="5604" y="804"/>
                  </a:moveTo>
                  <a:lnTo>
                    <a:pt x="5604" y="1856"/>
                  </a:lnTo>
                  <a:lnTo>
                    <a:pt x="3462" y="1856"/>
                  </a:lnTo>
                  <a:lnTo>
                    <a:pt x="3462" y="804"/>
                  </a:lnTo>
                  <a:close/>
                  <a:moveTo>
                    <a:pt x="8262" y="804"/>
                  </a:moveTo>
                  <a:lnTo>
                    <a:pt x="8262" y="1856"/>
                  </a:lnTo>
                  <a:lnTo>
                    <a:pt x="6121" y="1856"/>
                  </a:lnTo>
                  <a:lnTo>
                    <a:pt x="6121" y="804"/>
                  </a:lnTo>
                  <a:close/>
                  <a:moveTo>
                    <a:pt x="2927" y="2392"/>
                  </a:moveTo>
                  <a:lnTo>
                    <a:pt x="2927" y="3462"/>
                  </a:lnTo>
                  <a:lnTo>
                    <a:pt x="804" y="3462"/>
                  </a:lnTo>
                  <a:lnTo>
                    <a:pt x="804" y="2392"/>
                  </a:lnTo>
                  <a:close/>
                  <a:moveTo>
                    <a:pt x="5604" y="2392"/>
                  </a:moveTo>
                  <a:lnTo>
                    <a:pt x="5604" y="3462"/>
                  </a:lnTo>
                  <a:lnTo>
                    <a:pt x="3462" y="3462"/>
                  </a:lnTo>
                  <a:lnTo>
                    <a:pt x="3462" y="2392"/>
                  </a:lnTo>
                  <a:close/>
                  <a:moveTo>
                    <a:pt x="8262" y="2392"/>
                  </a:moveTo>
                  <a:lnTo>
                    <a:pt x="8262" y="3462"/>
                  </a:lnTo>
                  <a:lnTo>
                    <a:pt x="6121" y="3462"/>
                  </a:lnTo>
                  <a:lnTo>
                    <a:pt x="6121" y="2392"/>
                  </a:lnTo>
                  <a:close/>
                  <a:moveTo>
                    <a:pt x="2927" y="3980"/>
                  </a:moveTo>
                  <a:lnTo>
                    <a:pt x="2927" y="5050"/>
                  </a:lnTo>
                  <a:lnTo>
                    <a:pt x="804" y="5050"/>
                  </a:lnTo>
                  <a:lnTo>
                    <a:pt x="804" y="3980"/>
                  </a:lnTo>
                  <a:close/>
                  <a:moveTo>
                    <a:pt x="5604" y="3980"/>
                  </a:moveTo>
                  <a:lnTo>
                    <a:pt x="5604" y="5050"/>
                  </a:lnTo>
                  <a:lnTo>
                    <a:pt x="3462" y="5050"/>
                  </a:lnTo>
                  <a:lnTo>
                    <a:pt x="3462" y="3980"/>
                  </a:lnTo>
                  <a:close/>
                  <a:moveTo>
                    <a:pt x="8262" y="3980"/>
                  </a:moveTo>
                  <a:lnTo>
                    <a:pt x="8262" y="5050"/>
                  </a:lnTo>
                  <a:lnTo>
                    <a:pt x="6121" y="5050"/>
                  </a:lnTo>
                  <a:lnTo>
                    <a:pt x="6121" y="3980"/>
                  </a:lnTo>
                  <a:close/>
                  <a:moveTo>
                    <a:pt x="1" y="1"/>
                  </a:moveTo>
                  <a:lnTo>
                    <a:pt x="1" y="5853"/>
                  </a:lnTo>
                  <a:lnTo>
                    <a:pt x="9065" y="5853"/>
                  </a:lnTo>
                  <a:lnTo>
                    <a:pt x="9065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1"/>
            <p:cNvSpPr/>
            <p:nvPr/>
          </p:nvSpPr>
          <p:spPr>
            <a:xfrm>
              <a:off x="3905675" y="2525850"/>
              <a:ext cx="20100" cy="40150"/>
            </a:xfrm>
            <a:custGeom>
              <a:rect b="b" l="l" r="r" t="t"/>
              <a:pathLst>
                <a:path extrusionOk="0" h="1606" w="804">
                  <a:moveTo>
                    <a:pt x="411" y="0"/>
                  </a:moveTo>
                  <a:cubicBezTo>
                    <a:pt x="179" y="0"/>
                    <a:pt x="0" y="178"/>
                    <a:pt x="0" y="410"/>
                  </a:cubicBezTo>
                  <a:lnTo>
                    <a:pt x="0" y="1195"/>
                  </a:lnTo>
                  <a:cubicBezTo>
                    <a:pt x="0" y="1427"/>
                    <a:pt x="179" y="1606"/>
                    <a:pt x="411" y="1606"/>
                  </a:cubicBezTo>
                  <a:cubicBezTo>
                    <a:pt x="643" y="1606"/>
                    <a:pt x="803" y="1427"/>
                    <a:pt x="803" y="1195"/>
                  </a:cubicBezTo>
                  <a:lnTo>
                    <a:pt x="803" y="410"/>
                  </a:lnTo>
                  <a:cubicBezTo>
                    <a:pt x="803" y="178"/>
                    <a:pt x="643" y="0"/>
                    <a:pt x="411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1"/>
            <p:cNvSpPr/>
            <p:nvPr/>
          </p:nvSpPr>
          <p:spPr>
            <a:xfrm>
              <a:off x="3739275" y="2545900"/>
              <a:ext cx="226625" cy="46425"/>
            </a:xfrm>
            <a:custGeom>
              <a:rect b="b" l="l" r="r" t="t"/>
              <a:pathLst>
                <a:path extrusionOk="0" h="1857" w="9065">
                  <a:moveTo>
                    <a:pt x="1" y="1"/>
                  </a:moveTo>
                  <a:lnTo>
                    <a:pt x="1" y="1857"/>
                  </a:lnTo>
                  <a:lnTo>
                    <a:pt x="9065" y="1857"/>
                  </a:lnTo>
                  <a:lnTo>
                    <a:pt x="9065" y="1"/>
                  </a:lnTo>
                  <a:lnTo>
                    <a:pt x="7994" y="1"/>
                  </a:lnTo>
                  <a:lnTo>
                    <a:pt x="7994" y="393"/>
                  </a:lnTo>
                  <a:cubicBezTo>
                    <a:pt x="7994" y="929"/>
                    <a:pt x="7584" y="1321"/>
                    <a:pt x="7067" y="1321"/>
                  </a:cubicBezTo>
                  <a:cubicBezTo>
                    <a:pt x="6549" y="1321"/>
                    <a:pt x="6121" y="929"/>
                    <a:pt x="6121" y="393"/>
                  </a:cubicBezTo>
                  <a:lnTo>
                    <a:pt x="6121" y="1"/>
                  </a:lnTo>
                  <a:lnTo>
                    <a:pt x="2927" y="1"/>
                  </a:lnTo>
                  <a:lnTo>
                    <a:pt x="2927" y="393"/>
                  </a:lnTo>
                  <a:cubicBezTo>
                    <a:pt x="2927" y="929"/>
                    <a:pt x="2535" y="1321"/>
                    <a:pt x="1999" y="1321"/>
                  </a:cubicBezTo>
                  <a:cubicBezTo>
                    <a:pt x="1482" y="1321"/>
                    <a:pt x="1072" y="929"/>
                    <a:pt x="1072" y="393"/>
                  </a:cubicBezTo>
                  <a:lnTo>
                    <a:pt x="1072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" name="Google Shape;698;p31"/>
          <p:cNvGrpSpPr/>
          <p:nvPr/>
        </p:nvGrpSpPr>
        <p:grpSpPr>
          <a:xfrm>
            <a:off x="3518700" y="1403743"/>
            <a:ext cx="204348" cy="284297"/>
            <a:chOff x="4518575" y="2506200"/>
            <a:chExt cx="206100" cy="265450"/>
          </a:xfrm>
        </p:grpSpPr>
        <p:sp>
          <p:nvSpPr>
            <p:cNvPr id="699" name="Google Shape;699;p31"/>
            <p:cNvSpPr/>
            <p:nvPr/>
          </p:nvSpPr>
          <p:spPr>
            <a:xfrm>
              <a:off x="4518575" y="2506200"/>
              <a:ext cx="206100" cy="265450"/>
            </a:xfrm>
            <a:custGeom>
              <a:rect b="b" l="l" r="r" t="t"/>
              <a:pathLst>
                <a:path extrusionOk="0" h="10618" w="8244">
                  <a:moveTo>
                    <a:pt x="7440" y="786"/>
                  </a:moveTo>
                  <a:lnTo>
                    <a:pt x="7440" y="9832"/>
                  </a:lnTo>
                  <a:lnTo>
                    <a:pt x="803" y="9832"/>
                  </a:lnTo>
                  <a:lnTo>
                    <a:pt x="803" y="786"/>
                  </a:lnTo>
                  <a:close/>
                  <a:moveTo>
                    <a:pt x="0" y="1"/>
                  </a:moveTo>
                  <a:lnTo>
                    <a:pt x="0" y="10617"/>
                  </a:lnTo>
                  <a:lnTo>
                    <a:pt x="8243" y="10617"/>
                  </a:lnTo>
                  <a:lnTo>
                    <a:pt x="8243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1"/>
            <p:cNvSpPr/>
            <p:nvPr/>
          </p:nvSpPr>
          <p:spPr>
            <a:xfrm>
              <a:off x="4628300" y="2555725"/>
              <a:ext cx="56225" cy="13400"/>
            </a:xfrm>
            <a:custGeom>
              <a:rect b="b" l="l" r="r" t="t"/>
              <a:pathLst>
                <a:path extrusionOk="0" h="536" w="2249">
                  <a:moveTo>
                    <a:pt x="0" y="0"/>
                  </a:moveTo>
                  <a:lnTo>
                    <a:pt x="0" y="536"/>
                  </a:lnTo>
                  <a:lnTo>
                    <a:pt x="2249" y="536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1"/>
            <p:cNvSpPr/>
            <p:nvPr/>
          </p:nvSpPr>
          <p:spPr>
            <a:xfrm>
              <a:off x="4628300" y="2608800"/>
              <a:ext cx="56225" cy="13425"/>
            </a:xfrm>
            <a:custGeom>
              <a:rect b="b" l="l" r="r" t="t"/>
              <a:pathLst>
                <a:path extrusionOk="0" h="537" w="2249">
                  <a:moveTo>
                    <a:pt x="0" y="1"/>
                  </a:moveTo>
                  <a:lnTo>
                    <a:pt x="0" y="536"/>
                  </a:lnTo>
                  <a:lnTo>
                    <a:pt x="2249" y="536"/>
                  </a:lnTo>
                  <a:lnTo>
                    <a:pt x="2249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1"/>
            <p:cNvSpPr/>
            <p:nvPr/>
          </p:nvSpPr>
          <p:spPr>
            <a:xfrm>
              <a:off x="4628300" y="2715425"/>
              <a:ext cx="56225" cy="13400"/>
            </a:xfrm>
            <a:custGeom>
              <a:rect b="b" l="l" r="r" t="t"/>
              <a:pathLst>
                <a:path extrusionOk="0" h="536" w="2249">
                  <a:moveTo>
                    <a:pt x="0" y="0"/>
                  </a:moveTo>
                  <a:lnTo>
                    <a:pt x="0" y="535"/>
                  </a:lnTo>
                  <a:lnTo>
                    <a:pt x="2249" y="535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1"/>
            <p:cNvSpPr/>
            <p:nvPr/>
          </p:nvSpPr>
          <p:spPr>
            <a:xfrm>
              <a:off x="4628300" y="2662325"/>
              <a:ext cx="56225" cy="12975"/>
            </a:xfrm>
            <a:custGeom>
              <a:rect b="b" l="l" r="r" t="t"/>
              <a:pathLst>
                <a:path extrusionOk="0" h="519" w="2249">
                  <a:moveTo>
                    <a:pt x="0" y="1"/>
                  </a:moveTo>
                  <a:lnTo>
                    <a:pt x="0" y="518"/>
                  </a:lnTo>
                  <a:lnTo>
                    <a:pt x="2249" y="518"/>
                  </a:lnTo>
                  <a:lnTo>
                    <a:pt x="2249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1"/>
            <p:cNvSpPr/>
            <p:nvPr/>
          </p:nvSpPr>
          <p:spPr>
            <a:xfrm>
              <a:off x="4558275" y="2539225"/>
              <a:ext cx="49525" cy="40600"/>
            </a:xfrm>
            <a:custGeom>
              <a:rect b="b" l="l" r="r" t="t"/>
              <a:pathLst>
                <a:path extrusionOk="0" h="1624" w="1981">
                  <a:moveTo>
                    <a:pt x="1606" y="0"/>
                  </a:moveTo>
                  <a:lnTo>
                    <a:pt x="732" y="875"/>
                  </a:lnTo>
                  <a:lnTo>
                    <a:pt x="375" y="536"/>
                  </a:lnTo>
                  <a:lnTo>
                    <a:pt x="0" y="910"/>
                  </a:lnTo>
                  <a:lnTo>
                    <a:pt x="732" y="1624"/>
                  </a:lnTo>
                  <a:lnTo>
                    <a:pt x="1981" y="375"/>
                  </a:lnTo>
                  <a:lnTo>
                    <a:pt x="1606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1"/>
            <p:cNvSpPr/>
            <p:nvPr/>
          </p:nvSpPr>
          <p:spPr>
            <a:xfrm>
              <a:off x="4558275" y="2592300"/>
              <a:ext cx="49525" cy="40625"/>
            </a:xfrm>
            <a:custGeom>
              <a:rect b="b" l="l" r="r" t="t"/>
              <a:pathLst>
                <a:path extrusionOk="0" h="1625" w="1981">
                  <a:moveTo>
                    <a:pt x="1606" y="1"/>
                  </a:moveTo>
                  <a:lnTo>
                    <a:pt x="732" y="893"/>
                  </a:lnTo>
                  <a:lnTo>
                    <a:pt x="375" y="536"/>
                  </a:lnTo>
                  <a:lnTo>
                    <a:pt x="0" y="911"/>
                  </a:lnTo>
                  <a:lnTo>
                    <a:pt x="732" y="1624"/>
                  </a:lnTo>
                  <a:lnTo>
                    <a:pt x="1981" y="375"/>
                  </a:lnTo>
                  <a:lnTo>
                    <a:pt x="1606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1"/>
            <p:cNvSpPr/>
            <p:nvPr/>
          </p:nvSpPr>
          <p:spPr>
            <a:xfrm>
              <a:off x="4558275" y="2645375"/>
              <a:ext cx="49525" cy="41075"/>
            </a:xfrm>
            <a:custGeom>
              <a:rect b="b" l="l" r="r" t="t"/>
              <a:pathLst>
                <a:path extrusionOk="0" h="1643" w="1981">
                  <a:moveTo>
                    <a:pt x="1606" y="1"/>
                  </a:moveTo>
                  <a:lnTo>
                    <a:pt x="732" y="893"/>
                  </a:lnTo>
                  <a:lnTo>
                    <a:pt x="375" y="536"/>
                  </a:lnTo>
                  <a:lnTo>
                    <a:pt x="0" y="911"/>
                  </a:lnTo>
                  <a:lnTo>
                    <a:pt x="732" y="1642"/>
                  </a:lnTo>
                  <a:lnTo>
                    <a:pt x="1981" y="376"/>
                  </a:lnTo>
                  <a:lnTo>
                    <a:pt x="1606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1"/>
            <p:cNvSpPr/>
            <p:nvPr/>
          </p:nvSpPr>
          <p:spPr>
            <a:xfrm>
              <a:off x="4558275" y="2698025"/>
              <a:ext cx="49525" cy="40600"/>
            </a:xfrm>
            <a:custGeom>
              <a:rect b="b" l="l" r="r" t="t"/>
              <a:pathLst>
                <a:path extrusionOk="0" h="1624" w="1981">
                  <a:moveTo>
                    <a:pt x="1606" y="0"/>
                  </a:moveTo>
                  <a:lnTo>
                    <a:pt x="732" y="875"/>
                  </a:lnTo>
                  <a:lnTo>
                    <a:pt x="375" y="536"/>
                  </a:lnTo>
                  <a:lnTo>
                    <a:pt x="0" y="910"/>
                  </a:lnTo>
                  <a:lnTo>
                    <a:pt x="732" y="1624"/>
                  </a:lnTo>
                  <a:lnTo>
                    <a:pt x="1981" y="375"/>
                  </a:lnTo>
                  <a:lnTo>
                    <a:pt x="1606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" name="Google Shape;708;p31"/>
          <p:cNvGrpSpPr/>
          <p:nvPr/>
        </p:nvGrpSpPr>
        <p:grpSpPr>
          <a:xfrm>
            <a:off x="4329586" y="1424982"/>
            <a:ext cx="224723" cy="242233"/>
            <a:chOff x="4164375" y="1677425"/>
            <a:chExt cx="226650" cy="226175"/>
          </a:xfrm>
        </p:grpSpPr>
        <p:sp>
          <p:nvSpPr>
            <p:cNvPr id="709" name="Google Shape;709;p31"/>
            <p:cNvSpPr/>
            <p:nvPr/>
          </p:nvSpPr>
          <p:spPr>
            <a:xfrm>
              <a:off x="4164375" y="1677425"/>
              <a:ext cx="226650" cy="226175"/>
            </a:xfrm>
            <a:custGeom>
              <a:rect b="b" l="l" r="r" t="t"/>
              <a:pathLst>
                <a:path extrusionOk="0" h="9047" w="9066">
                  <a:moveTo>
                    <a:pt x="1" y="0"/>
                  </a:moveTo>
                  <a:lnTo>
                    <a:pt x="1" y="9047"/>
                  </a:lnTo>
                  <a:lnTo>
                    <a:pt x="9065" y="9047"/>
                  </a:lnTo>
                  <a:lnTo>
                    <a:pt x="9065" y="8244"/>
                  </a:lnTo>
                  <a:lnTo>
                    <a:pt x="804" y="8244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1"/>
            <p:cNvSpPr/>
            <p:nvPr/>
          </p:nvSpPr>
          <p:spPr>
            <a:xfrm>
              <a:off x="4204525" y="1747450"/>
              <a:ext cx="36600" cy="116450"/>
            </a:xfrm>
            <a:custGeom>
              <a:rect b="b" l="l" r="r" t="t"/>
              <a:pathLst>
                <a:path extrusionOk="0" h="4658" w="1464">
                  <a:moveTo>
                    <a:pt x="1" y="1"/>
                  </a:moveTo>
                  <a:lnTo>
                    <a:pt x="1" y="4658"/>
                  </a:lnTo>
                  <a:lnTo>
                    <a:pt x="1464" y="4658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1"/>
            <p:cNvSpPr/>
            <p:nvPr/>
          </p:nvSpPr>
          <p:spPr>
            <a:xfrm>
              <a:off x="4254500" y="1677425"/>
              <a:ext cx="36600" cy="186475"/>
            </a:xfrm>
            <a:custGeom>
              <a:rect b="b" l="l" r="r" t="t"/>
              <a:pathLst>
                <a:path extrusionOk="0" h="7459" w="1464">
                  <a:moveTo>
                    <a:pt x="0" y="0"/>
                  </a:moveTo>
                  <a:lnTo>
                    <a:pt x="0" y="7459"/>
                  </a:lnTo>
                  <a:lnTo>
                    <a:pt x="1463" y="7459"/>
                  </a:lnTo>
                  <a:lnTo>
                    <a:pt x="1463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1"/>
            <p:cNvSpPr/>
            <p:nvPr/>
          </p:nvSpPr>
          <p:spPr>
            <a:xfrm>
              <a:off x="4304450" y="1747450"/>
              <a:ext cx="36600" cy="116450"/>
            </a:xfrm>
            <a:custGeom>
              <a:rect b="b" l="l" r="r" t="t"/>
              <a:pathLst>
                <a:path extrusionOk="0" h="4658" w="1464">
                  <a:moveTo>
                    <a:pt x="1" y="1"/>
                  </a:moveTo>
                  <a:lnTo>
                    <a:pt x="1" y="4658"/>
                  </a:lnTo>
                  <a:lnTo>
                    <a:pt x="1464" y="4658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1"/>
            <p:cNvSpPr/>
            <p:nvPr/>
          </p:nvSpPr>
          <p:spPr>
            <a:xfrm>
              <a:off x="4354400" y="1803650"/>
              <a:ext cx="36625" cy="60250"/>
            </a:xfrm>
            <a:custGeom>
              <a:rect b="b" l="l" r="r" t="t"/>
              <a:pathLst>
                <a:path extrusionOk="0" h="2410" w="1465">
                  <a:moveTo>
                    <a:pt x="1" y="1"/>
                  </a:moveTo>
                  <a:lnTo>
                    <a:pt x="1" y="2410"/>
                  </a:lnTo>
                  <a:lnTo>
                    <a:pt x="1464" y="2410"/>
                  </a:lnTo>
                  <a:lnTo>
                    <a:pt x="1464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" name="Google Shape;714;p31"/>
          <p:cNvGrpSpPr/>
          <p:nvPr/>
        </p:nvGrpSpPr>
        <p:grpSpPr>
          <a:xfrm>
            <a:off x="5120063" y="1418059"/>
            <a:ext cx="224253" cy="242233"/>
            <a:chOff x="5226025" y="1677425"/>
            <a:chExt cx="226175" cy="226175"/>
          </a:xfrm>
        </p:grpSpPr>
        <p:sp>
          <p:nvSpPr>
            <p:cNvPr id="715" name="Google Shape;715;p31"/>
            <p:cNvSpPr/>
            <p:nvPr/>
          </p:nvSpPr>
          <p:spPr>
            <a:xfrm>
              <a:off x="5226025" y="1677425"/>
              <a:ext cx="226175" cy="226175"/>
            </a:xfrm>
            <a:custGeom>
              <a:rect b="b" l="l" r="r" t="t"/>
              <a:pathLst>
                <a:path extrusionOk="0" h="9047" w="9047">
                  <a:moveTo>
                    <a:pt x="0" y="0"/>
                  </a:moveTo>
                  <a:lnTo>
                    <a:pt x="0" y="9047"/>
                  </a:lnTo>
                  <a:lnTo>
                    <a:pt x="9047" y="9047"/>
                  </a:lnTo>
                  <a:lnTo>
                    <a:pt x="9047" y="8244"/>
                  </a:lnTo>
                  <a:lnTo>
                    <a:pt x="803" y="8244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1"/>
            <p:cNvSpPr/>
            <p:nvPr/>
          </p:nvSpPr>
          <p:spPr>
            <a:xfrm>
              <a:off x="5259025" y="1733625"/>
              <a:ext cx="193175" cy="113325"/>
            </a:xfrm>
            <a:custGeom>
              <a:rect b="b" l="l" r="r" t="t"/>
              <a:pathLst>
                <a:path extrusionOk="0" h="4533" w="7727">
                  <a:moveTo>
                    <a:pt x="554" y="1"/>
                  </a:moveTo>
                  <a:lnTo>
                    <a:pt x="1" y="571"/>
                  </a:lnTo>
                  <a:lnTo>
                    <a:pt x="2410" y="2980"/>
                  </a:lnTo>
                  <a:lnTo>
                    <a:pt x="3213" y="2177"/>
                  </a:lnTo>
                  <a:lnTo>
                    <a:pt x="4533" y="3516"/>
                  </a:lnTo>
                  <a:lnTo>
                    <a:pt x="5336" y="2713"/>
                  </a:lnTo>
                  <a:lnTo>
                    <a:pt x="6389" y="3765"/>
                  </a:lnTo>
                  <a:lnTo>
                    <a:pt x="5603" y="4533"/>
                  </a:lnTo>
                  <a:lnTo>
                    <a:pt x="7727" y="4533"/>
                  </a:lnTo>
                  <a:lnTo>
                    <a:pt x="7727" y="2409"/>
                  </a:lnTo>
                  <a:lnTo>
                    <a:pt x="6942" y="3194"/>
                  </a:lnTo>
                  <a:lnTo>
                    <a:pt x="5336" y="1589"/>
                  </a:lnTo>
                  <a:lnTo>
                    <a:pt x="4533" y="2391"/>
                  </a:lnTo>
                  <a:lnTo>
                    <a:pt x="3213" y="1053"/>
                  </a:lnTo>
                  <a:lnTo>
                    <a:pt x="2410" y="1856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" name="Google Shape;717;p31"/>
          <p:cNvGrpSpPr/>
          <p:nvPr/>
        </p:nvGrpSpPr>
        <p:grpSpPr>
          <a:xfrm>
            <a:off x="4725101" y="1418161"/>
            <a:ext cx="224253" cy="242233"/>
            <a:chOff x="4835275" y="1198350"/>
            <a:chExt cx="226175" cy="226175"/>
          </a:xfrm>
        </p:grpSpPr>
        <p:sp>
          <p:nvSpPr>
            <p:cNvPr id="718" name="Google Shape;718;p31"/>
            <p:cNvSpPr/>
            <p:nvPr/>
          </p:nvSpPr>
          <p:spPr>
            <a:xfrm>
              <a:off x="4835275" y="1198350"/>
              <a:ext cx="226175" cy="226175"/>
            </a:xfrm>
            <a:custGeom>
              <a:rect b="b" l="l" r="r" t="t"/>
              <a:pathLst>
                <a:path extrusionOk="0" h="9047" w="9047">
                  <a:moveTo>
                    <a:pt x="0" y="0"/>
                  </a:moveTo>
                  <a:lnTo>
                    <a:pt x="0" y="9047"/>
                  </a:lnTo>
                  <a:lnTo>
                    <a:pt x="9047" y="9047"/>
                  </a:lnTo>
                  <a:lnTo>
                    <a:pt x="9047" y="8244"/>
                  </a:lnTo>
                  <a:lnTo>
                    <a:pt x="803" y="8244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1"/>
            <p:cNvSpPr/>
            <p:nvPr/>
          </p:nvSpPr>
          <p:spPr>
            <a:xfrm>
              <a:off x="4868275" y="1255000"/>
              <a:ext cx="193175" cy="113325"/>
            </a:xfrm>
            <a:custGeom>
              <a:rect b="b" l="l" r="r" t="t"/>
              <a:pathLst>
                <a:path extrusionOk="0" h="4533" w="7727">
                  <a:moveTo>
                    <a:pt x="5603" y="0"/>
                  </a:moveTo>
                  <a:lnTo>
                    <a:pt x="6388" y="785"/>
                  </a:lnTo>
                  <a:lnTo>
                    <a:pt x="5336" y="1838"/>
                  </a:lnTo>
                  <a:lnTo>
                    <a:pt x="4533" y="1035"/>
                  </a:lnTo>
                  <a:lnTo>
                    <a:pt x="3195" y="2356"/>
                  </a:lnTo>
                  <a:lnTo>
                    <a:pt x="2409" y="1571"/>
                  </a:lnTo>
                  <a:lnTo>
                    <a:pt x="1" y="3979"/>
                  </a:lnTo>
                  <a:lnTo>
                    <a:pt x="554" y="4532"/>
                  </a:lnTo>
                  <a:lnTo>
                    <a:pt x="2409" y="2695"/>
                  </a:lnTo>
                  <a:lnTo>
                    <a:pt x="3195" y="3480"/>
                  </a:lnTo>
                  <a:lnTo>
                    <a:pt x="4533" y="2159"/>
                  </a:lnTo>
                  <a:lnTo>
                    <a:pt x="5336" y="2962"/>
                  </a:lnTo>
                  <a:lnTo>
                    <a:pt x="6941" y="1339"/>
                  </a:lnTo>
                  <a:lnTo>
                    <a:pt x="7727" y="2124"/>
                  </a:lnTo>
                  <a:lnTo>
                    <a:pt x="7727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" name="Google Shape;720;p31"/>
          <p:cNvGrpSpPr/>
          <p:nvPr/>
        </p:nvGrpSpPr>
        <p:grpSpPr>
          <a:xfrm>
            <a:off x="5990170" y="1405511"/>
            <a:ext cx="260517" cy="281432"/>
            <a:chOff x="968775" y="1180050"/>
            <a:chExt cx="262750" cy="262775"/>
          </a:xfrm>
        </p:grpSpPr>
        <p:sp>
          <p:nvSpPr>
            <p:cNvPr id="721" name="Google Shape;721;p31"/>
            <p:cNvSpPr/>
            <p:nvPr/>
          </p:nvSpPr>
          <p:spPr>
            <a:xfrm>
              <a:off x="1061550" y="1180050"/>
              <a:ext cx="169975" cy="169550"/>
            </a:xfrm>
            <a:custGeom>
              <a:rect b="b" l="l" r="r" t="t"/>
              <a:pathLst>
                <a:path extrusionOk="0" h="6782" w="6799">
                  <a:moveTo>
                    <a:pt x="5478" y="1"/>
                  </a:moveTo>
                  <a:lnTo>
                    <a:pt x="4015" y="1464"/>
                  </a:lnTo>
                  <a:lnTo>
                    <a:pt x="4086" y="2160"/>
                  </a:lnTo>
                  <a:lnTo>
                    <a:pt x="1963" y="4283"/>
                  </a:lnTo>
                  <a:cubicBezTo>
                    <a:pt x="1785" y="4194"/>
                    <a:pt x="1571" y="4122"/>
                    <a:pt x="1339" y="4122"/>
                  </a:cubicBezTo>
                  <a:cubicBezTo>
                    <a:pt x="607" y="4122"/>
                    <a:pt x="1" y="4729"/>
                    <a:pt x="1" y="5461"/>
                  </a:cubicBezTo>
                  <a:cubicBezTo>
                    <a:pt x="1" y="6192"/>
                    <a:pt x="607" y="6781"/>
                    <a:pt x="1339" y="6781"/>
                  </a:cubicBezTo>
                  <a:cubicBezTo>
                    <a:pt x="2070" y="6781"/>
                    <a:pt x="2677" y="6192"/>
                    <a:pt x="2677" y="5461"/>
                  </a:cubicBezTo>
                  <a:cubicBezTo>
                    <a:pt x="2677" y="5229"/>
                    <a:pt x="2606" y="5032"/>
                    <a:pt x="2516" y="4854"/>
                  </a:cubicBezTo>
                  <a:lnTo>
                    <a:pt x="4657" y="2713"/>
                  </a:lnTo>
                  <a:lnTo>
                    <a:pt x="5335" y="2784"/>
                  </a:lnTo>
                  <a:lnTo>
                    <a:pt x="6799" y="1321"/>
                  </a:lnTo>
                  <a:lnTo>
                    <a:pt x="5603" y="1196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1"/>
            <p:cNvSpPr/>
            <p:nvPr/>
          </p:nvSpPr>
          <p:spPr>
            <a:xfrm>
              <a:off x="968775" y="1189875"/>
              <a:ext cx="252950" cy="252950"/>
            </a:xfrm>
            <a:custGeom>
              <a:rect b="b" l="l" r="r" t="t"/>
              <a:pathLst>
                <a:path extrusionOk="0" h="10118" w="10118">
                  <a:moveTo>
                    <a:pt x="5050" y="0"/>
                  </a:moveTo>
                  <a:cubicBezTo>
                    <a:pt x="2266" y="0"/>
                    <a:pt x="0" y="2266"/>
                    <a:pt x="0" y="5068"/>
                  </a:cubicBezTo>
                  <a:cubicBezTo>
                    <a:pt x="0" y="7851"/>
                    <a:pt x="2266" y="10117"/>
                    <a:pt x="5050" y="10117"/>
                  </a:cubicBezTo>
                  <a:cubicBezTo>
                    <a:pt x="7851" y="10117"/>
                    <a:pt x="10117" y="7851"/>
                    <a:pt x="10117" y="5068"/>
                  </a:cubicBezTo>
                  <a:cubicBezTo>
                    <a:pt x="10117" y="4193"/>
                    <a:pt x="9903" y="3390"/>
                    <a:pt x="9510" y="2695"/>
                  </a:cubicBezTo>
                  <a:lnTo>
                    <a:pt x="9421" y="2766"/>
                  </a:lnTo>
                  <a:lnTo>
                    <a:pt x="9243" y="2962"/>
                  </a:lnTo>
                  <a:lnTo>
                    <a:pt x="9011" y="2927"/>
                  </a:lnTo>
                  <a:lnTo>
                    <a:pt x="8725" y="2891"/>
                  </a:lnTo>
                  <a:lnTo>
                    <a:pt x="8725" y="2891"/>
                  </a:lnTo>
                  <a:cubicBezTo>
                    <a:pt x="9100" y="3533"/>
                    <a:pt x="9314" y="4265"/>
                    <a:pt x="9314" y="5068"/>
                  </a:cubicBezTo>
                  <a:cubicBezTo>
                    <a:pt x="9314" y="7405"/>
                    <a:pt x="7405" y="9314"/>
                    <a:pt x="5050" y="9314"/>
                  </a:cubicBezTo>
                  <a:cubicBezTo>
                    <a:pt x="2712" y="9314"/>
                    <a:pt x="803" y="7405"/>
                    <a:pt x="803" y="5068"/>
                  </a:cubicBezTo>
                  <a:cubicBezTo>
                    <a:pt x="803" y="2730"/>
                    <a:pt x="2712" y="803"/>
                    <a:pt x="5050" y="803"/>
                  </a:cubicBezTo>
                  <a:cubicBezTo>
                    <a:pt x="5853" y="803"/>
                    <a:pt x="6584" y="1017"/>
                    <a:pt x="7227" y="1392"/>
                  </a:cubicBezTo>
                  <a:lnTo>
                    <a:pt x="7209" y="1142"/>
                  </a:lnTo>
                  <a:lnTo>
                    <a:pt x="7155" y="875"/>
                  </a:lnTo>
                  <a:lnTo>
                    <a:pt x="7351" y="678"/>
                  </a:lnTo>
                  <a:lnTo>
                    <a:pt x="7441" y="589"/>
                  </a:lnTo>
                  <a:cubicBezTo>
                    <a:pt x="6727" y="214"/>
                    <a:pt x="5924" y="0"/>
                    <a:pt x="5050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1"/>
            <p:cNvSpPr/>
            <p:nvPr/>
          </p:nvSpPr>
          <p:spPr>
            <a:xfrm>
              <a:off x="1015150" y="1236700"/>
              <a:ext cx="160175" cy="159725"/>
            </a:xfrm>
            <a:custGeom>
              <a:rect b="b" l="l" r="r" t="t"/>
              <a:pathLst>
                <a:path extrusionOk="0" h="6389" w="6407">
                  <a:moveTo>
                    <a:pt x="3195" y="1"/>
                  </a:moveTo>
                  <a:cubicBezTo>
                    <a:pt x="1446" y="1"/>
                    <a:pt x="1" y="1428"/>
                    <a:pt x="1" y="3195"/>
                  </a:cubicBezTo>
                  <a:cubicBezTo>
                    <a:pt x="1" y="4943"/>
                    <a:pt x="1446" y="6388"/>
                    <a:pt x="3195" y="6388"/>
                  </a:cubicBezTo>
                  <a:cubicBezTo>
                    <a:pt x="4961" y="6388"/>
                    <a:pt x="6406" y="4943"/>
                    <a:pt x="6406" y="3195"/>
                  </a:cubicBezTo>
                  <a:cubicBezTo>
                    <a:pt x="6406" y="2642"/>
                    <a:pt x="6264" y="2142"/>
                    <a:pt x="6032" y="1696"/>
                  </a:cubicBezTo>
                  <a:lnTo>
                    <a:pt x="5425" y="2285"/>
                  </a:lnTo>
                  <a:cubicBezTo>
                    <a:pt x="5550" y="2570"/>
                    <a:pt x="5603" y="2873"/>
                    <a:pt x="5603" y="3195"/>
                  </a:cubicBezTo>
                  <a:cubicBezTo>
                    <a:pt x="5603" y="4515"/>
                    <a:pt x="4533" y="5586"/>
                    <a:pt x="3195" y="5586"/>
                  </a:cubicBezTo>
                  <a:cubicBezTo>
                    <a:pt x="1892" y="5586"/>
                    <a:pt x="804" y="4515"/>
                    <a:pt x="804" y="3195"/>
                  </a:cubicBezTo>
                  <a:cubicBezTo>
                    <a:pt x="804" y="1874"/>
                    <a:pt x="1892" y="786"/>
                    <a:pt x="3195" y="786"/>
                  </a:cubicBezTo>
                  <a:cubicBezTo>
                    <a:pt x="3534" y="786"/>
                    <a:pt x="3837" y="857"/>
                    <a:pt x="4105" y="964"/>
                  </a:cubicBezTo>
                  <a:lnTo>
                    <a:pt x="4711" y="376"/>
                  </a:lnTo>
                  <a:cubicBezTo>
                    <a:pt x="4265" y="126"/>
                    <a:pt x="3748" y="1"/>
                    <a:pt x="3195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" name="Google Shape;724;p31"/>
          <p:cNvGrpSpPr/>
          <p:nvPr/>
        </p:nvGrpSpPr>
        <p:grpSpPr>
          <a:xfrm>
            <a:off x="5513859" y="1458204"/>
            <a:ext cx="289716" cy="176019"/>
            <a:chOff x="1678900" y="1231350"/>
            <a:chExt cx="292200" cy="164350"/>
          </a:xfrm>
        </p:grpSpPr>
        <p:sp>
          <p:nvSpPr>
            <p:cNvPr id="725" name="Google Shape;725;p31"/>
            <p:cNvSpPr/>
            <p:nvPr/>
          </p:nvSpPr>
          <p:spPr>
            <a:xfrm>
              <a:off x="1678900" y="1231350"/>
              <a:ext cx="233775" cy="159725"/>
            </a:xfrm>
            <a:custGeom>
              <a:rect b="b" l="l" r="r" t="t"/>
              <a:pathLst>
                <a:path extrusionOk="0" h="6389" w="9351">
                  <a:moveTo>
                    <a:pt x="5853" y="1"/>
                  </a:moveTo>
                  <a:cubicBezTo>
                    <a:pt x="2624" y="1"/>
                    <a:pt x="1" y="2641"/>
                    <a:pt x="1" y="5871"/>
                  </a:cubicBezTo>
                  <a:lnTo>
                    <a:pt x="1" y="6388"/>
                  </a:lnTo>
                  <a:lnTo>
                    <a:pt x="786" y="6388"/>
                  </a:lnTo>
                  <a:lnTo>
                    <a:pt x="786" y="5871"/>
                  </a:lnTo>
                  <a:cubicBezTo>
                    <a:pt x="786" y="5318"/>
                    <a:pt x="893" y="4783"/>
                    <a:pt x="1053" y="4301"/>
                  </a:cubicBezTo>
                  <a:lnTo>
                    <a:pt x="1535" y="4497"/>
                  </a:lnTo>
                  <a:cubicBezTo>
                    <a:pt x="1589" y="4319"/>
                    <a:pt x="1660" y="4158"/>
                    <a:pt x="1731" y="3997"/>
                  </a:cubicBezTo>
                  <a:lnTo>
                    <a:pt x="1232" y="3801"/>
                  </a:lnTo>
                  <a:cubicBezTo>
                    <a:pt x="1428" y="3355"/>
                    <a:pt x="1714" y="2927"/>
                    <a:pt x="2035" y="2570"/>
                  </a:cubicBezTo>
                  <a:lnTo>
                    <a:pt x="2410" y="2927"/>
                  </a:lnTo>
                  <a:cubicBezTo>
                    <a:pt x="2517" y="2802"/>
                    <a:pt x="2641" y="2677"/>
                    <a:pt x="2784" y="2552"/>
                  </a:cubicBezTo>
                  <a:lnTo>
                    <a:pt x="2410" y="2178"/>
                  </a:lnTo>
                  <a:cubicBezTo>
                    <a:pt x="2766" y="1839"/>
                    <a:pt x="3177" y="1553"/>
                    <a:pt x="3623" y="1321"/>
                  </a:cubicBezTo>
                  <a:lnTo>
                    <a:pt x="3819" y="1821"/>
                  </a:lnTo>
                  <a:cubicBezTo>
                    <a:pt x="3980" y="1731"/>
                    <a:pt x="4158" y="1678"/>
                    <a:pt x="4319" y="1607"/>
                  </a:cubicBezTo>
                  <a:lnTo>
                    <a:pt x="4122" y="1107"/>
                  </a:lnTo>
                  <a:cubicBezTo>
                    <a:pt x="4568" y="946"/>
                    <a:pt x="5068" y="839"/>
                    <a:pt x="5586" y="821"/>
                  </a:cubicBezTo>
                  <a:lnTo>
                    <a:pt x="5586" y="1357"/>
                  </a:lnTo>
                  <a:cubicBezTo>
                    <a:pt x="5675" y="1357"/>
                    <a:pt x="5746" y="1339"/>
                    <a:pt x="5853" y="1339"/>
                  </a:cubicBezTo>
                  <a:cubicBezTo>
                    <a:pt x="5942" y="1339"/>
                    <a:pt x="6014" y="1339"/>
                    <a:pt x="6103" y="1357"/>
                  </a:cubicBezTo>
                  <a:lnTo>
                    <a:pt x="6103" y="821"/>
                  </a:lnTo>
                  <a:cubicBezTo>
                    <a:pt x="6638" y="839"/>
                    <a:pt x="7120" y="964"/>
                    <a:pt x="7566" y="1125"/>
                  </a:cubicBezTo>
                  <a:lnTo>
                    <a:pt x="7370" y="1607"/>
                  </a:lnTo>
                  <a:cubicBezTo>
                    <a:pt x="7548" y="1678"/>
                    <a:pt x="7709" y="1731"/>
                    <a:pt x="7869" y="1821"/>
                  </a:cubicBezTo>
                  <a:lnTo>
                    <a:pt x="8066" y="1321"/>
                  </a:lnTo>
                  <a:cubicBezTo>
                    <a:pt x="8315" y="1446"/>
                    <a:pt x="8547" y="1589"/>
                    <a:pt x="8761" y="1749"/>
                  </a:cubicBezTo>
                  <a:lnTo>
                    <a:pt x="9350" y="1178"/>
                  </a:lnTo>
                  <a:cubicBezTo>
                    <a:pt x="8369" y="447"/>
                    <a:pt x="7173" y="1"/>
                    <a:pt x="5853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1"/>
            <p:cNvSpPr/>
            <p:nvPr/>
          </p:nvSpPr>
          <p:spPr>
            <a:xfrm>
              <a:off x="1927800" y="1294250"/>
              <a:ext cx="43300" cy="96825"/>
            </a:xfrm>
            <a:custGeom>
              <a:rect b="b" l="l" r="r" t="t"/>
              <a:pathLst>
                <a:path extrusionOk="0" h="3873" w="1732">
                  <a:moveTo>
                    <a:pt x="697" y="1"/>
                  </a:moveTo>
                  <a:lnTo>
                    <a:pt x="126" y="571"/>
                  </a:lnTo>
                  <a:cubicBezTo>
                    <a:pt x="269" y="786"/>
                    <a:pt x="393" y="1035"/>
                    <a:pt x="501" y="1267"/>
                  </a:cubicBezTo>
                  <a:lnTo>
                    <a:pt x="1" y="1481"/>
                  </a:lnTo>
                  <a:cubicBezTo>
                    <a:pt x="72" y="1642"/>
                    <a:pt x="144" y="1820"/>
                    <a:pt x="197" y="1981"/>
                  </a:cubicBezTo>
                  <a:lnTo>
                    <a:pt x="697" y="1785"/>
                  </a:lnTo>
                  <a:cubicBezTo>
                    <a:pt x="840" y="2267"/>
                    <a:pt x="947" y="2802"/>
                    <a:pt x="947" y="3355"/>
                  </a:cubicBezTo>
                  <a:lnTo>
                    <a:pt x="947" y="3872"/>
                  </a:lnTo>
                  <a:lnTo>
                    <a:pt x="1732" y="3872"/>
                  </a:lnTo>
                  <a:lnTo>
                    <a:pt x="1732" y="3355"/>
                  </a:lnTo>
                  <a:cubicBezTo>
                    <a:pt x="1732" y="2106"/>
                    <a:pt x="1357" y="946"/>
                    <a:pt x="697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1"/>
            <p:cNvSpPr/>
            <p:nvPr/>
          </p:nvSpPr>
          <p:spPr>
            <a:xfrm>
              <a:off x="1809600" y="1267925"/>
              <a:ext cx="128500" cy="127775"/>
            </a:xfrm>
            <a:custGeom>
              <a:rect b="b" l="l" r="r" t="t"/>
              <a:pathLst>
                <a:path extrusionOk="0" h="5111" w="5140">
                  <a:moveTo>
                    <a:pt x="5139" y="1"/>
                  </a:moveTo>
                  <a:lnTo>
                    <a:pt x="250" y="4158"/>
                  </a:lnTo>
                  <a:cubicBezTo>
                    <a:pt x="215" y="4176"/>
                    <a:pt x="215" y="4194"/>
                    <a:pt x="179" y="4230"/>
                  </a:cubicBezTo>
                  <a:cubicBezTo>
                    <a:pt x="1" y="4461"/>
                    <a:pt x="18" y="4783"/>
                    <a:pt x="250" y="4997"/>
                  </a:cubicBezTo>
                  <a:cubicBezTo>
                    <a:pt x="351" y="5074"/>
                    <a:pt x="468" y="5111"/>
                    <a:pt x="584" y="5111"/>
                  </a:cubicBezTo>
                  <a:cubicBezTo>
                    <a:pt x="737" y="5111"/>
                    <a:pt x="888" y="5047"/>
                    <a:pt x="1000" y="4925"/>
                  </a:cubicBezTo>
                  <a:lnTo>
                    <a:pt x="5139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" name="Google Shape;728;p31"/>
          <p:cNvSpPr/>
          <p:nvPr/>
        </p:nvSpPr>
        <p:spPr>
          <a:xfrm>
            <a:off x="6503067" y="1396911"/>
            <a:ext cx="184469" cy="285234"/>
          </a:xfrm>
          <a:custGeom>
            <a:rect b="b" l="l" r="r" t="t"/>
            <a:pathLst>
              <a:path extrusionOk="0" h="10653" w="7442">
                <a:moveTo>
                  <a:pt x="6299" y="803"/>
                </a:moveTo>
                <a:cubicBezTo>
                  <a:pt x="6156" y="2106"/>
                  <a:pt x="5389" y="3926"/>
                  <a:pt x="4479" y="4622"/>
                </a:cubicBezTo>
                <a:cubicBezTo>
                  <a:pt x="4247" y="4800"/>
                  <a:pt x="4122" y="5050"/>
                  <a:pt x="4122" y="5318"/>
                </a:cubicBezTo>
                <a:cubicBezTo>
                  <a:pt x="4122" y="5603"/>
                  <a:pt x="4247" y="5853"/>
                  <a:pt x="4479" y="6031"/>
                </a:cubicBezTo>
                <a:cubicBezTo>
                  <a:pt x="4925" y="6388"/>
                  <a:pt x="5354" y="7013"/>
                  <a:pt x="5675" y="7726"/>
                </a:cubicBezTo>
                <a:lnTo>
                  <a:pt x="1785" y="7726"/>
                </a:lnTo>
                <a:cubicBezTo>
                  <a:pt x="2124" y="7013"/>
                  <a:pt x="2534" y="6388"/>
                  <a:pt x="2980" y="6031"/>
                </a:cubicBezTo>
                <a:cubicBezTo>
                  <a:pt x="3195" y="5853"/>
                  <a:pt x="3319" y="5603"/>
                  <a:pt x="3319" y="5318"/>
                </a:cubicBezTo>
                <a:cubicBezTo>
                  <a:pt x="3319" y="5050"/>
                  <a:pt x="3195" y="4800"/>
                  <a:pt x="2980" y="4622"/>
                </a:cubicBezTo>
                <a:cubicBezTo>
                  <a:pt x="2071" y="3926"/>
                  <a:pt x="1303" y="2106"/>
                  <a:pt x="1161" y="803"/>
                </a:cubicBezTo>
                <a:close/>
                <a:moveTo>
                  <a:pt x="1" y="0"/>
                </a:moveTo>
                <a:lnTo>
                  <a:pt x="1" y="803"/>
                </a:lnTo>
                <a:lnTo>
                  <a:pt x="358" y="803"/>
                </a:lnTo>
                <a:cubicBezTo>
                  <a:pt x="500" y="2284"/>
                  <a:pt x="1339" y="4425"/>
                  <a:pt x="2588" y="5318"/>
                </a:cubicBezTo>
                <a:cubicBezTo>
                  <a:pt x="1339" y="6228"/>
                  <a:pt x="483" y="8369"/>
                  <a:pt x="358" y="9850"/>
                </a:cubicBezTo>
                <a:lnTo>
                  <a:pt x="1" y="9850"/>
                </a:lnTo>
                <a:lnTo>
                  <a:pt x="1" y="10652"/>
                </a:lnTo>
                <a:lnTo>
                  <a:pt x="7441" y="10652"/>
                </a:lnTo>
                <a:lnTo>
                  <a:pt x="7441" y="9850"/>
                </a:lnTo>
                <a:lnTo>
                  <a:pt x="7084" y="9850"/>
                </a:lnTo>
                <a:cubicBezTo>
                  <a:pt x="6959" y="8369"/>
                  <a:pt x="6085" y="6228"/>
                  <a:pt x="4854" y="5318"/>
                </a:cubicBezTo>
                <a:cubicBezTo>
                  <a:pt x="6085" y="4425"/>
                  <a:pt x="6959" y="2284"/>
                  <a:pt x="7084" y="803"/>
                </a:cubicBezTo>
                <a:lnTo>
                  <a:pt x="7441" y="803"/>
                </a:lnTo>
                <a:lnTo>
                  <a:pt x="7441" y="0"/>
                </a:ln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" name="Google Shape;729;p31"/>
          <p:cNvGrpSpPr/>
          <p:nvPr/>
        </p:nvGrpSpPr>
        <p:grpSpPr>
          <a:xfrm>
            <a:off x="6836278" y="1400489"/>
            <a:ext cx="241505" cy="277496"/>
            <a:chOff x="2405550" y="1181850"/>
            <a:chExt cx="243575" cy="259100"/>
          </a:xfrm>
        </p:grpSpPr>
        <p:sp>
          <p:nvSpPr>
            <p:cNvPr id="730" name="Google Shape;730;p31"/>
            <p:cNvSpPr/>
            <p:nvPr/>
          </p:nvSpPr>
          <p:spPr>
            <a:xfrm>
              <a:off x="2517500" y="1255000"/>
              <a:ext cx="13425" cy="12950"/>
            </a:xfrm>
            <a:custGeom>
              <a:rect b="b" l="l" r="r" t="t"/>
              <a:pathLst>
                <a:path extrusionOk="0" h="518" w="537">
                  <a:moveTo>
                    <a:pt x="269" y="0"/>
                  </a:moveTo>
                  <a:cubicBezTo>
                    <a:pt x="126" y="0"/>
                    <a:pt x="1" y="125"/>
                    <a:pt x="1" y="268"/>
                  </a:cubicBezTo>
                  <a:cubicBezTo>
                    <a:pt x="1" y="411"/>
                    <a:pt x="126" y="518"/>
                    <a:pt x="269" y="518"/>
                  </a:cubicBezTo>
                  <a:cubicBezTo>
                    <a:pt x="429" y="518"/>
                    <a:pt x="536" y="411"/>
                    <a:pt x="536" y="268"/>
                  </a:cubicBezTo>
                  <a:cubicBezTo>
                    <a:pt x="536" y="125"/>
                    <a:pt x="429" y="0"/>
                    <a:pt x="269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1"/>
            <p:cNvSpPr/>
            <p:nvPr/>
          </p:nvSpPr>
          <p:spPr>
            <a:xfrm>
              <a:off x="2517500" y="138792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269" y="0"/>
                  </a:moveTo>
                  <a:cubicBezTo>
                    <a:pt x="126" y="0"/>
                    <a:pt x="1" y="125"/>
                    <a:pt x="1" y="268"/>
                  </a:cubicBezTo>
                  <a:cubicBezTo>
                    <a:pt x="1" y="411"/>
                    <a:pt x="126" y="536"/>
                    <a:pt x="269" y="536"/>
                  </a:cubicBezTo>
                  <a:cubicBezTo>
                    <a:pt x="429" y="536"/>
                    <a:pt x="536" y="411"/>
                    <a:pt x="536" y="268"/>
                  </a:cubicBezTo>
                  <a:cubicBezTo>
                    <a:pt x="536" y="125"/>
                    <a:pt x="429" y="0"/>
                    <a:pt x="269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1"/>
            <p:cNvSpPr/>
            <p:nvPr/>
          </p:nvSpPr>
          <p:spPr>
            <a:xfrm>
              <a:off x="2584425" y="1317900"/>
              <a:ext cx="12950" cy="13400"/>
            </a:xfrm>
            <a:custGeom>
              <a:rect b="b" l="l" r="r" t="t"/>
              <a:pathLst>
                <a:path extrusionOk="0" h="536" w="518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cubicBezTo>
                    <a:pt x="0" y="428"/>
                    <a:pt x="125" y="535"/>
                    <a:pt x="268" y="535"/>
                  </a:cubicBezTo>
                  <a:cubicBezTo>
                    <a:pt x="411" y="535"/>
                    <a:pt x="518" y="428"/>
                    <a:pt x="518" y="268"/>
                  </a:cubicBezTo>
                  <a:cubicBezTo>
                    <a:pt x="518" y="125"/>
                    <a:pt x="411" y="0"/>
                    <a:pt x="268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1"/>
            <p:cNvSpPr/>
            <p:nvPr/>
          </p:nvSpPr>
          <p:spPr>
            <a:xfrm>
              <a:off x="2451050" y="13179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cubicBezTo>
                    <a:pt x="0" y="428"/>
                    <a:pt x="125" y="535"/>
                    <a:pt x="268" y="535"/>
                  </a:cubicBezTo>
                  <a:cubicBezTo>
                    <a:pt x="429" y="535"/>
                    <a:pt x="536" y="428"/>
                    <a:pt x="536" y="268"/>
                  </a:cubicBezTo>
                  <a:cubicBezTo>
                    <a:pt x="536" y="125"/>
                    <a:pt x="429" y="0"/>
                    <a:pt x="268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1"/>
            <p:cNvSpPr/>
            <p:nvPr/>
          </p:nvSpPr>
          <p:spPr>
            <a:xfrm>
              <a:off x="2517500" y="1278200"/>
              <a:ext cx="44650" cy="84325"/>
            </a:xfrm>
            <a:custGeom>
              <a:rect b="b" l="l" r="r" t="t"/>
              <a:pathLst>
                <a:path extrusionOk="0" h="3373" w="1786">
                  <a:moveTo>
                    <a:pt x="1" y="0"/>
                  </a:moveTo>
                  <a:lnTo>
                    <a:pt x="1" y="1856"/>
                  </a:lnTo>
                  <a:cubicBezTo>
                    <a:pt x="1" y="1927"/>
                    <a:pt x="37" y="1999"/>
                    <a:pt x="90" y="2052"/>
                  </a:cubicBezTo>
                  <a:lnTo>
                    <a:pt x="1411" y="3372"/>
                  </a:lnTo>
                  <a:lnTo>
                    <a:pt x="1785" y="2998"/>
                  </a:lnTo>
                  <a:lnTo>
                    <a:pt x="536" y="1767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1"/>
            <p:cNvSpPr/>
            <p:nvPr/>
          </p:nvSpPr>
          <p:spPr>
            <a:xfrm>
              <a:off x="2405550" y="1181850"/>
              <a:ext cx="243575" cy="259100"/>
            </a:xfrm>
            <a:custGeom>
              <a:rect b="b" l="l" r="r" t="t"/>
              <a:pathLst>
                <a:path extrusionOk="0" h="10364" w="9743">
                  <a:moveTo>
                    <a:pt x="4747" y="2123"/>
                  </a:moveTo>
                  <a:cubicBezTo>
                    <a:pt x="6816" y="2123"/>
                    <a:pt x="8476" y="3783"/>
                    <a:pt x="8476" y="5853"/>
                  </a:cubicBezTo>
                  <a:cubicBezTo>
                    <a:pt x="8476" y="7904"/>
                    <a:pt x="6816" y="9564"/>
                    <a:pt x="4747" y="9564"/>
                  </a:cubicBezTo>
                  <a:cubicBezTo>
                    <a:pt x="2695" y="9564"/>
                    <a:pt x="1017" y="7904"/>
                    <a:pt x="1017" y="5853"/>
                  </a:cubicBezTo>
                  <a:cubicBezTo>
                    <a:pt x="1017" y="3783"/>
                    <a:pt x="2695" y="2123"/>
                    <a:pt x="4747" y="2123"/>
                  </a:cubicBezTo>
                  <a:close/>
                  <a:moveTo>
                    <a:pt x="3159" y="0"/>
                  </a:moveTo>
                  <a:lnTo>
                    <a:pt x="3159" y="785"/>
                  </a:lnTo>
                  <a:lnTo>
                    <a:pt x="4354" y="785"/>
                  </a:lnTo>
                  <a:lnTo>
                    <a:pt x="4354" y="1338"/>
                  </a:lnTo>
                  <a:cubicBezTo>
                    <a:pt x="2249" y="1517"/>
                    <a:pt x="536" y="3158"/>
                    <a:pt x="268" y="5282"/>
                  </a:cubicBezTo>
                  <a:cubicBezTo>
                    <a:pt x="0" y="7387"/>
                    <a:pt x="1249" y="9403"/>
                    <a:pt x="3248" y="10099"/>
                  </a:cubicBezTo>
                  <a:cubicBezTo>
                    <a:pt x="3752" y="10278"/>
                    <a:pt x="4268" y="10363"/>
                    <a:pt x="4777" y="10363"/>
                  </a:cubicBezTo>
                  <a:cubicBezTo>
                    <a:pt x="6303" y="10363"/>
                    <a:pt x="7762" y="9591"/>
                    <a:pt x="8618" y="8226"/>
                  </a:cubicBezTo>
                  <a:cubicBezTo>
                    <a:pt x="9743" y="6424"/>
                    <a:pt x="9421" y="4086"/>
                    <a:pt x="7923" y="2605"/>
                  </a:cubicBezTo>
                  <a:lnTo>
                    <a:pt x="8315" y="2213"/>
                  </a:lnTo>
                  <a:cubicBezTo>
                    <a:pt x="8458" y="2052"/>
                    <a:pt x="8458" y="1802"/>
                    <a:pt x="8297" y="1642"/>
                  </a:cubicBezTo>
                  <a:cubicBezTo>
                    <a:pt x="8221" y="1566"/>
                    <a:pt x="8115" y="1525"/>
                    <a:pt x="8009" y="1525"/>
                  </a:cubicBezTo>
                  <a:cubicBezTo>
                    <a:pt x="7914" y="1525"/>
                    <a:pt x="7819" y="1557"/>
                    <a:pt x="7744" y="1624"/>
                  </a:cubicBezTo>
                  <a:lnTo>
                    <a:pt x="7280" y="2088"/>
                  </a:lnTo>
                  <a:cubicBezTo>
                    <a:pt x="6656" y="1677"/>
                    <a:pt x="5924" y="1410"/>
                    <a:pt x="5157" y="1356"/>
                  </a:cubicBezTo>
                  <a:lnTo>
                    <a:pt x="5157" y="785"/>
                  </a:lnTo>
                  <a:lnTo>
                    <a:pt x="6352" y="785"/>
                  </a:lnTo>
                  <a:lnTo>
                    <a:pt x="6352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6" name="Google Shape;736;p31"/>
          <p:cNvSpPr/>
          <p:nvPr/>
        </p:nvSpPr>
        <p:spPr>
          <a:xfrm>
            <a:off x="7292350" y="1418616"/>
            <a:ext cx="224253" cy="242233"/>
          </a:xfrm>
          <a:custGeom>
            <a:rect b="b" l="l" r="r" t="t"/>
            <a:pathLst>
              <a:path extrusionOk="0" h="9047" w="9047">
                <a:moveTo>
                  <a:pt x="4514" y="2927"/>
                </a:moveTo>
                <a:cubicBezTo>
                  <a:pt x="5389" y="2927"/>
                  <a:pt x="6102" y="3640"/>
                  <a:pt x="6102" y="4515"/>
                </a:cubicBezTo>
                <a:cubicBezTo>
                  <a:pt x="6102" y="5407"/>
                  <a:pt x="5389" y="6120"/>
                  <a:pt x="4514" y="6120"/>
                </a:cubicBezTo>
                <a:cubicBezTo>
                  <a:pt x="3640" y="6120"/>
                  <a:pt x="2926" y="5407"/>
                  <a:pt x="2926" y="4515"/>
                </a:cubicBezTo>
                <a:cubicBezTo>
                  <a:pt x="2926" y="3640"/>
                  <a:pt x="3640" y="2927"/>
                  <a:pt x="4514" y="2927"/>
                </a:cubicBezTo>
                <a:close/>
                <a:moveTo>
                  <a:pt x="3979" y="0"/>
                </a:moveTo>
                <a:lnTo>
                  <a:pt x="3515" y="928"/>
                </a:lnTo>
                <a:cubicBezTo>
                  <a:pt x="3230" y="1017"/>
                  <a:pt x="2944" y="1124"/>
                  <a:pt x="2695" y="1285"/>
                </a:cubicBezTo>
                <a:lnTo>
                  <a:pt x="1695" y="946"/>
                </a:lnTo>
                <a:lnTo>
                  <a:pt x="946" y="1695"/>
                </a:lnTo>
                <a:lnTo>
                  <a:pt x="1267" y="2695"/>
                </a:lnTo>
                <a:cubicBezTo>
                  <a:pt x="1124" y="2962"/>
                  <a:pt x="999" y="3248"/>
                  <a:pt x="928" y="3533"/>
                </a:cubicBezTo>
                <a:lnTo>
                  <a:pt x="0" y="3997"/>
                </a:lnTo>
                <a:lnTo>
                  <a:pt x="0" y="5050"/>
                </a:lnTo>
                <a:lnTo>
                  <a:pt x="928" y="5514"/>
                </a:lnTo>
                <a:cubicBezTo>
                  <a:pt x="999" y="5817"/>
                  <a:pt x="1124" y="6085"/>
                  <a:pt x="1267" y="6352"/>
                </a:cubicBezTo>
                <a:lnTo>
                  <a:pt x="946" y="7352"/>
                </a:lnTo>
                <a:lnTo>
                  <a:pt x="1695" y="8101"/>
                </a:lnTo>
                <a:lnTo>
                  <a:pt x="2695" y="7780"/>
                </a:lnTo>
                <a:cubicBezTo>
                  <a:pt x="2962" y="7922"/>
                  <a:pt x="3248" y="8047"/>
                  <a:pt x="3533" y="8119"/>
                </a:cubicBezTo>
                <a:lnTo>
                  <a:pt x="3997" y="9047"/>
                </a:lnTo>
                <a:lnTo>
                  <a:pt x="5068" y="9047"/>
                </a:lnTo>
                <a:lnTo>
                  <a:pt x="5532" y="8119"/>
                </a:lnTo>
                <a:cubicBezTo>
                  <a:pt x="5817" y="8047"/>
                  <a:pt x="6102" y="7922"/>
                  <a:pt x="6352" y="7780"/>
                </a:cubicBezTo>
                <a:lnTo>
                  <a:pt x="7351" y="8101"/>
                </a:lnTo>
                <a:lnTo>
                  <a:pt x="8101" y="7352"/>
                </a:lnTo>
                <a:lnTo>
                  <a:pt x="7762" y="6352"/>
                </a:lnTo>
                <a:cubicBezTo>
                  <a:pt x="7922" y="6085"/>
                  <a:pt x="8029" y="5799"/>
                  <a:pt x="8119" y="5514"/>
                </a:cubicBezTo>
                <a:lnTo>
                  <a:pt x="9047" y="5050"/>
                </a:lnTo>
                <a:lnTo>
                  <a:pt x="9047" y="3979"/>
                </a:lnTo>
                <a:lnTo>
                  <a:pt x="8101" y="3515"/>
                </a:lnTo>
                <a:cubicBezTo>
                  <a:pt x="8029" y="3230"/>
                  <a:pt x="7905" y="2962"/>
                  <a:pt x="7762" y="2695"/>
                </a:cubicBezTo>
                <a:lnTo>
                  <a:pt x="8101" y="1695"/>
                </a:lnTo>
                <a:lnTo>
                  <a:pt x="7334" y="946"/>
                </a:lnTo>
                <a:lnTo>
                  <a:pt x="6334" y="1285"/>
                </a:lnTo>
                <a:cubicBezTo>
                  <a:pt x="6085" y="1124"/>
                  <a:pt x="5799" y="1017"/>
                  <a:pt x="5496" y="928"/>
                </a:cubicBezTo>
                <a:lnTo>
                  <a:pt x="5050" y="0"/>
                </a:ln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" name="Google Shape;737;p31"/>
          <p:cNvGrpSpPr/>
          <p:nvPr/>
        </p:nvGrpSpPr>
        <p:grpSpPr>
          <a:xfrm>
            <a:off x="7611168" y="1398763"/>
            <a:ext cx="214957" cy="280950"/>
            <a:chOff x="3086700" y="1180050"/>
            <a:chExt cx="216800" cy="262325"/>
          </a:xfrm>
        </p:grpSpPr>
        <p:sp>
          <p:nvSpPr>
            <p:cNvPr id="738" name="Google Shape;738;p31"/>
            <p:cNvSpPr/>
            <p:nvPr/>
          </p:nvSpPr>
          <p:spPr>
            <a:xfrm>
              <a:off x="3161625" y="1180050"/>
              <a:ext cx="141875" cy="141425"/>
            </a:xfrm>
            <a:custGeom>
              <a:rect b="b" l="l" r="r" t="t"/>
              <a:pathLst>
                <a:path extrusionOk="0" h="5657" w="5675">
                  <a:moveTo>
                    <a:pt x="2838" y="1839"/>
                  </a:moveTo>
                  <a:cubicBezTo>
                    <a:pt x="3391" y="1839"/>
                    <a:pt x="3837" y="2285"/>
                    <a:pt x="3837" y="2838"/>
                  </a:cubicBezTo>
                  <a:cubicBezTo>
                    <a:pt x="3837" y="3373"/>
                    <a:pt x="3391" y="3837"/>
                    <a:pt x="2838" y="3837"/>
                  </a:cubicBezTo>
                  <a:cubicBezTo>
                    <a:pt x="2285" y="3837"/>
                    <a:pt x="1839" y="3373"/>
                    <a:pt x="1839" y="2838"/>
                  </a:cubicBezTo>
                  <a:cubicBezTo>
                    <a:pt x="1839" y="2285"/>
                    <a:pt x="2302" y="1839"/>
                    <a:pt x="2838" y="1839"/>
                  </a:cubicBezTo>
                  <a:close/>
                  <a:moveTo>
                    <a:pt x="2499" y="1"/>
                  </a:moveTo>
                  <a:lnTo>
                    <a:pt x="2213" y="590"/>
                  </a:lnTo>
                  <a:cubicBezTo>
                    <a:pt x="2035" y="643"/>
                    <a:pt x="1856" y="697"/>
                    <a:pt x="1696" y="804"/>
                  </a:cubicBezTo>
                  <a:lnTo>
                    <a:pt x="1071" y="590"/>
                  </a:lnTo>
                  <a:lnTo>
                    <a:pt x="590" y="1054"/>
                  </a:lnTo>
                  <a:lnTo>
                    <a:pt x="804" y="1696"/>
                  </a:lnTo>
                  <a:cubicBezTo>
                    <a:pt x="714" y="1856"/>
                    <a:pt x="643" y="2035"/>
                    <a:pt x="590" y="2213"/>
                  </a:cubicBezTo>
                  <a:lnTo>
                    <a:pt x="1" y="2499"/>
                  </a:lnTo>
                  <a:lnTo>
                    <a:pt x="1" y="3159"/>
                  </a:lnTo>
                  <a:lnTo>
                    <a:pt x="590" y="3462"/>
                  </a:lnTo>
                  <a:cubicBezTo>
                    <a:pt x="643" y="3641"/>
                    <a:pt x="714" y="3819"/>
                    <a:pt x="804" y="3980"/>
                  </a:cubicBezTo>
                  <a:lnTo>
                    <a:pt x="590" y="4604"/>
                  </a:lnTo>
                  <a:lnTo>
                    <a:pt x="1053" y="5068"/>
                  </a:lnTo>
                  <a:lnTo>
                    <a:pt x="1678" y="4854"/>
                  </a:lnTo>
                  <a:cubicBezTo>
                    <a:pt x="1839" y="4961"/>
                    <a:pt x="2017" y="5015"/>
                    <a:pt x="2195" y="5068"/>
                  </a:cubicBezTo>
                  <a:lnTo>
                    <a:pt x="2499" y="5657"/>
                  </a:lnTo>
                  <a:lnTo>
                    <a:pt x="3159" y="5657"/>
                  </a:lnTo>
                  <a:lnTo>
                    <a:pt x="3462" y="5068"/>
                  </a:lnTo>
                  <a:cubicBezTo>
                    <a:pt x="3641" y="5015"/>
                    <a:pt x="3819" y="4961"/>
                    <a:pt x="3962" y="4854"/>
                  </a:cubicBezTo>
                  <a:lnTo>
                    <a:pt x="4586" y="5068"/>
                  </a:lnTo>
                  <a:lnTo>
                    <a:pt x="5068" y="4604"/>
                  </a:lnTo>
                  <a:lnTo>
                    <a:pt x="4854" y="3980"/>
                  </a:lnTo>
                  <a:cubicBezTo>
                    <a:pt x="4961" y="3819"/>
                    <a:pt x="5032" y="3623"/>
                    <a:pt x="5086" y="3462"/>
                  </a:cubicBezTo>
                  <a:lnTo>
                    <a:pt x="5675" y="3159"/>
                  </a:lnTo>
                  <a:lnTo>
                    <a:pt x="5675" y="2499"/>
                  </a:lnTo>
                  <a:lnTo>
                    <a:pt x="5086" y="2213"/>
                  </a:lnTo>
                  <a:cubicBezTo>
                    <a:pt x="5032" y="2035"/>
                    <a:pt x="4961" y="1856"/>
                    <a:pt x="4872" y="1696"/>
                  </a:cubicBezTo>
                  <a:lnTo>
                    <a:pt x="5086" y="1054"/>
                  </a:lnTo>
                  <a:lnTo>
                    <a:pt x="4604" y="590"/>
                  </a:lnTo>
                  <a:lnTo>
                    <a:pt x="3980" y="804"/>
                  </a:lnTo>
                  <a:cubicBezTo>
                    <a:pt x="3819" y="697"/>
                    <a:pt x="3658" y="643"/>
                    <a:pt x="3462" y="590"/>
                  </a:cubicBezTo>
                  <a:lnTo>
                    <a:pt x="3177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1"/>
            <p:cNvSpPr/>
            <p:nvPr/>
          </p:nvSpPr>
          <p:spPr>
            <a:xfrm>
              <a:off x="3086700" y="1301400"/>
              <a:ext cx="141425" cy="140975"/>
            </a:xfrm>
            <a:custGeom>
              <a:rect b="b" l="l" r="r" t="t"/>
              <a:pathLst>
                <a:path extrusionOk="0" h="5639" w="5657">
                  <a:moveTo>
                    <a:pt x="2837" y="1838"/>
                  </a:moveTo>
                  <a:cubicBezTo>
                    <a:pt x="3390" y="1838"/>
                    <a:pt x="3836" y="2284"/>
                    <a:pt x="3836" y="2819"/>
                  </a:cubicBezTo>
                  <a:cubicBezTo>
                    <a:pt x="3836" y="3372"/>
                    <a:pt x="3390" y="3818"/>
                    <a:pt x="2837" y="3818"/>
                  </a:cubicBezTo>
                  <a:cubicBezTo>
                    <a:pt x="2266" y="3818"/>
                    <a:pt x="1838" y="3372"/>
                    <a:pt x="1838" y="2819"/>
                  </a:cubicBezTo>
                  <a:cubicBezTo>
                    <a:pt x="1838" y="2266"/>
                    <a:pt x="2284" y="1838"/>
                    <a:pt x="2837" y="1838"/>
                  </a:cubicBezTo>
                  <a:close/>
                  <a:moveTo>
                    <a:pt x="2498" y="0"/>
                  </a:moveTo>
                  <a:lnTo>
                    <a:pt x="2195" y="571"/>
                  </a:lnTo>
                  <a:cubicBezTo>
                    <a:pt x="2016" y="624"/>
                    <a:pt x="1838" y="696"/>
                    <a:pt x="1677" y="785"/>
                  </a:cubicBezTo>
                  <a:lnTo>
                    <a:pt x="1053" y="571"/>
                  </a:lnTo>
                  <a:lnTo>
                    <a:pt x="589" y="1035"/>
                  </a:lnTo>
                  <a:lnTo>
                    <a:pt x="785" y="1659"/>
                  </a:lnTo>
                  <a:cubicBezTo>
                    <a:pt x="696" y="1838"/>
                    <a:pt x="642" y="2016"/>
                    <a:pt x="571" y="2195"/>
                  </a:cubicBezTo>
                  <a:lnTo>
                    <a:pt x="0" y="2480"/>
                  </a:lnTo>
                  <a:lnTo>
                    <a:pt x="0" y="3140"/>
                  </a:lnTo>
                  <a:lnTo>
                    <a:pt x="571" y="3426"/>
                  </a:lnTo>
                  <a:cubicBezTo>
                    <a:pt x="642" y="3622"/>
                    <a:pt x="696" y="3800"/>
                    <a:pt x="785" y="3961"/>
                  </a:cubicBezTo>
                  <a:lnTo>
                    <a:pt x="589" y="4586"/>
                  </a:lnTo>
                  <a:lnTo>
                    <a:pt x="1053" y="5049"/>
                  </a:lnTo>
                  <a:lnTo>
                    <a:pt x="1677" y="4853"/>
                  </a:lnTo>
                  <a:cubicBezTo>
                    <a:pt x="1838" y="4942"/>
                    <a:pt x="2016" y="5014"/>
                    <a:pt x="2195" y="5049"/>
                  </a:cubicBezTo>
                  <a:lnTo>
                    <a:pt x="2498" y="5638"/>
                  </a:lnTo>
                  <a:lnTo>
                    <a:pt x="3158" y="5638"/>
                  </a:lnTo>
                  <a:lnTo>
                    <a:pt x="3462" y="5049"/>
                  </a:lnTo>
                  <a:cubicBezTo>
                    <a:pt x="3640" y="5014"/>
                    <a:pt x="3818" y="4942"/>
                    <a:pt x="3979" y="4853"/>
                  </a:cubicBezTo>
                  <a:lnTo>
                    <a:pt x="4604" y="5049"/>
                  </a:lnTo>
                  <a:lnTo>
                    <a:pt x="5067" y="4586"/>
                  </a:lnTo>
                  <a:lnTo>
                    <a:pt x="4853" y="3961"/>
                  </a:lnTo>
                  <a:cubicBezTo>
                    <a:pt x="4960" y="3800"/>
                    <a:pt x="5032" y="3640"/>
                    <a:pt x="5085" y="3444"/>
                  </a:cubicBezTo>
                  <a:lnTo>
                    <a:pt x="5656" y="3158"/>
                  </a:lnTo>
                  <a:lnTo>
                    <a:pt x="5656" y="2498"/>
                  </a:lnTo>
                  <a:lnTo>
                    <a:pt x="5085" y="2195"/>
                  </a:lnTo>
                  <a:cubicBezTo>
                    <a:pt x="5032" y="2016"/>
                    <a:pt x="4960" y="1838"/>
                    <a:pt x="4853" y="1677"/>
                  </a:cubicBezTo>
                  <a:lnTo>
                    <a:pt x="5085" y="1053"/>
                  </a:lnTo>
                  <a:lnTo>
                    <a:pt x="4604" y="571"/>
                  </a:lnTo>
                  <a:lnTo>
                    <a:pt x="3979" y="785"/>
                  </a:lnTo>
                  <a:cubicBezTo>
                    <a:pt x="3818" y="696"/>
                    <a:pt x="3622" y="624"/>
                    <a:pt x="3462" y="571"/>
                  </a:cubicBezTo>
                  <a:lnTo>
                    <a:pt x="3158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" name="Google Shape;740;p31"/>
          <p:cNvGrpSpPr/>
          <p:nvPr/>
        </p:nvGrpSpPr>
        <p:grpSpPr>
          <a:xfrm>
            <a:off x="7991116" y="1389445"/>
            <a:ext cx="171182" cy="299585"/>
            <a:chOff x="3741075" y="1171575"/>
            <a:chExt cx="172650" cy="279725"/>
          </a:xfrm>
        </p:grpSpPr>
        <p:sp>
          <p:nvSpPr>
            <p:cNvPr id="741" name="Google Shape;741;p31"/>
            <p:cNvSpPr/>
            <p:nvPr/>
          </p:nvSpPr>
          <p:spPr>
            <a:xfrm>
              <a:off x="3784350" y="1364725"/>
              <a:ext cx="86100" cy="19650"/>
            </a:xfrm>
            <a:custGeom>
              <a:rect b="b" l="l" r="r" t="t"/>
              <a:pathLst>
                <a:path extrusionOk="0" h="786" w="3444">
                  <a:moveTo>
                    <a:pt x="393" y="1"/>
                  </a:moveTo>
                  <a:cubicBezTo>
                    <a:pt x="161" y="1"/>
                    <a:pt x="0" y="161"/>
                    <a:pt x="0" y="393"/>
                  </a:cubicBezTo>
                  <a:cubicBezTo>
                    <a:pt x="0" y="625"/>
                    <a:pt x="161" y="786"/>
                    <a:pt x="393" y="786"/>
                  </a:cubicBezTo>
                  <a:lnTo>
                    <a:pt x="3051" y="786"/>
                  </a:lnTo>
                  <a:cubicBezTo>
                    <a:pt x="3283" y="786"/>
                    <a:pt x="3444" y="625"/>
                    <a:pt x="3444" y="393"/>
                  </a:cubicBezTo>
                  <a:cubicBezTo>
                    <a:pt x="3444" y="161"/>
                    <a:pt x="3283" y="1"/>
                    <a:pt x="3051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1"/>
            <p:cNvSpPr/>
            <p:nvPr/>
          </p:nvSpPr>
          <p:spPr>
            <a:xfrm>
              <a:off x="3784350" y="1397750"/>
              <a:ext cx="86100" cy="20075"/>
            </a:xfrm>
            <a:custGeom>
              <a:rect b="b" l="l" r="r" t="t"/>
              <a:pathLst>
                <a:path extrusionOk="0" h="803" w="3444">
                  <a:moveTo>
                    <a:pt x="393" y="0"/>
                  </a:moveTo>
                  <a:cubicBezTo>
                    <a:pt x="161" y="0"/>
                    <a:pt x="0" y="178"/>
                    <a:pt x="0" y="410"/>
                  </a:cubicBezTo>
                  <a:cubicBezTo>
                    <a:pt x="0" y="642"/>
                    <a:pt x="161" y="803"/>
                    <a:pt x="393" y="803"/>
                  </a:cubicBezTo>
                  <a:lnTo>
                    <a:pt x="3051" y="803"/>
                  </a:lnTo>
                  <a:cubicBezTo>
                    <a:pt x="3283" y="803"/>
                    <a:pt x="3444" y="642"/>
                    <a:pt x="3444" y="410"/>
                  </a:cubicBezTo>
                  <a:cubicBezTo>
                    <a:pt x="3444" y="178"/>
                    <a:pt x="3283" y="0"/>
                    <a:pt x="3051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1"/>
            <p:cNvSpPr/>
            <p:nvPr/>
          </p:nvSpPr>
          <p:spPr>
            <a:xfrm>
              <a:off x="3805750" y="1431200"/>
              <a:ext cx="43300" cy="20100"/>
            </a:xfrm>
            <a:custGeom>
              <a:rect b="b" l="l" r="r" t="t"/>
              <a:pathLst>
                <a:path extrusionOk="0" h="804" w="1732">
                  <a:moveTo>
                    <a:pt x="1" y="0"/>
                  </a:moveTo>
                  <a:cubicBezTo>
                    <a:pt x="36" y="446"/>
                    <a:pt x="411" y="803"/>
                    <a:pt x="857" y="803"/>
                  </a:cubicBezTo>
                  <a:cubicBezTo>
                    <a:pt x="1321" y="803"/>
                    <a:pt x="1696" y="446"/>
                    <a:pt x="1731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1"/>
            <p:cNvSpPr/>
            <p:nvPr/>
          </p:nvSpPr>
          <p:spPr>
            <a:xfrm>
              <a:off x="3741075" y="1171575"/>
              <a:ext cx="172650" cy="179800"/>
            </a:xfrm>
            <a:custGeom>
              <a:rect b="b" l="l" r="r" t="t"/>
              <a:pathLst>
                <a:path extrusionOk="0" h="7192" w="6906">
                  <a:moveTo>
                    <a:pt x="3462" y="786"/>
                  </a:moveTo>
                  <a:cubicBezTo>
                    <a:pt x="4907" y="804"/>
                    <a:pt x="6103" y="1963"/>
                    <a:pt x="6120" y="3427"/>
                  </a:cubicBezTo>
                  <a:lnTo>
                    <a:pt x="6120" y="3534"/>
                  </a:lnTo>
                  <a:lnTo>
                    <a:pt x="6103" y="3534"/>
                  </a:lnTo>
                  <a:cubicBezTo>
                    <a:pt x="6103" y="3855"/>
                    <a:pt x="6031" y="4176"/>
                    <a:pt x="5924" y="4461"/>
                  </a:cubicBezTo>
                  <a:cubicBezTo>
                    <a:pt x="5817" y="4729"/>
                    <a:pt x="5674" y="4979"/>
                    <a:pt x="5478" y="5193"/>
                  </a:cubicBezTo>
                  <a:cubicBezTo>
                    <a:pt x="5175" y="5568"/>
                    <a:pt x="4907" y="5960"/>
                    <a:pt x="4711" y="6388"/>
                  </a:cubicBezTo>
                  <a:lnTo>
                    <a:pt x="2213" y="6388"/>
                  </a:lnTo>
                  <a:cubicBezTo>
                    <a:pt x="1999" y="5960"/>
                    <a:pt x="1731" y="5568"/>
                    <a:pt x="1446" y="5193"/>
                  </a:cubicBezTo>
                  <a:cubicBezTo>
                    <a:pt x="1249" y="4979"/>
                    <a:pt x="1107" y="4729"/>
                    <a:pt x="1000" y="4461"/>
                  </a:cubicBezTo>
                  <a:cubicBezTo>
                    <a:pt x="875" y="4176"/>
                    <a:pt x="821" y="3855"/>
                    <a:pt x="803" y="3534"/>
                  </a:cubicBezTo>
                  <a:lnTo>
                    <a:pt x="803" y="3427"/>
                  </a:lnTo>
                  <a:cubicBezTo>
                    <a:pt x="839" y="1981"/>
                    <a:pt x="2017" y="804"/>
                    <a:pt x="3462" y="786"/>
                  </a:cubicBezTo>
                  <a:close/>
                  <a:moveTo>
                    <a:pt x="3444" y="1"/>
                  </a:moveTo>
                  <a:cubicBezTo>
                    <a:pt x="1570" y="19"/>
                    <a:pt x="36" y="1535"/>
                    <a:pt x="0" y="3427"/>
                  </a:cubicBezTo>
                  <a:lnTo>
                    <a:pt x="0" y="3551"/>
                  </a:lnTo>
                  <a:cubicBezTo>
                    <a:pt x="18" y="3962"/>
                    <a:pt x="90" y="4354"/>
                    <a:pt x="232" y="4747"/>
                  </a:cubicBezTo>
                  <a:cubicBezTo>
                    <a:pt x="393" y="5104"/>
                    <a:pt x="589" y="5443"/>
                    <a:pt x="839" y="5728"/>
                  </a:cubicBezTo>
                  <a:cubicBezTo>
                    <a:pt x="1160" y="6067"/>
                    <a:pt x="1499" y="6763"/>
                    <a:pt x="1642" y="7049"/>
                  </a:cubicBezTo>
                  <a:cubicBezTo>
                    <a:pt x="1695" y="7138"/>
                    <a:pt x="1785" y="7191"/>
                    <a:pt x="1892" y="7191"/>
                  </a:cubicBezTo>
                  <a:lnTo>
                    <a:pt x="5014" y="7191"/>
                  </a:lnTo>
                  <a:cubicBezTo>
                    <a:pt x="5121" y="7191"/>
                    <a:pt x="5228" y="7138"/>
                    <a:pt x="5264" y="7049"/>
                  </a:cubicBezTo>
                  <a:cubicBezTo>
                    <a:pt x="5407" y="6763"/>
                    <a:pt x="5746" y="6067"/>
                    <a:pt x="6085" y="5728"/>
                  </a:cubicBezTo>
                  <a:cubicBezTo>
                    <a:pt x="6317" y="5443"/>
                    <a:pt x="6549" y="5104"/>
                    <a:pt x="6673" y="4747"/>
                  </a:cubicBezTo>
                  <a:cubicBezTo>
                    <a:pt x="6816" y="4354"/>
                    <a:pt x="6905" y="3962"/>
                    <a:pt x="6905" y="3551"/>
                  </a:cubicBezTo>
                  <a:lnTo>
                    <a:pt x="6905" y="3427"/>
                  </a:lnTo>
                  <a:cubicBezTo>
                    <a:pt x="6870" y="1535"/>
                    <a:pt x="5353" y="19"/>
                    <a:pt x="3444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5" name="Google Shape;745;p31"/>
          <p:cNvSpPr/>
          <p:nvPr/>
        </p:nvSpPr>
        <p:spPr>
          <a:xfrm>
            <a:off x="8334873" y="1399254"/>
            <a:ext cx="262748" cy="281405"/>
          </a:xfrm>
          <a:custGeom>
            <a:rect b="b" l="l" r="r" t="t"/>
            <a:pathLst>
              <a:path extrusionOk="0" h="10510" w="10600">
                <a:moveTo>
                  <a:pt x="3979" y="786"/>
                </a:moveTo>
                <a:cubicBezTo>
                  <a:pt x="5746" y="786"/>
                  <a:pt x="7173" y="2213"/>
                  <a:pt x="7173" y="3980"/>
                </a:cubicBezTo>
                <a:cubicBezTo>
                  <a:pt x="7173" y="5728"/>
                  <a:pt x="5746" y="7173"/>
                  <a:pt x="3979" y="7173"/>
                </a:cubicBezTo>
                <a:cubicBezTo>
                  <a:pt x="2231" y="7173"/>
                  <a:pt x="786" y="5728"/>
                  <a:pt x="786" y="3980"/>
                </a:cubicBezTo>
                <a:cubicBezTo>
                  <a:pt x="786" y="2213"/>
                  <a:pt x="2231" y="786"/>
                  <a:pt x="3979" y="786"/>
                </a:cubicBezTo>
                <a:close/>
                <a:moveTo>
                  <a:pt x="3997" y="1"/>
                </a:moveTo>
                <a:cubicBezTo>
                  <a:pt x="1803" y="1"/>
                  <a:pt x="1" y="1785"/>
                  <a:pt x="1" y="3980"/>
                </a:cubicBezTo>
                <a:cubicBezTo>
                  <a:pt x="1" y="6192"/>
                  <a:pt x="1803" y="7976"/>
                  <a:pt x="3997" y="7976"/>
                </a:cubicBezTo>
                <a:cubicBezTo>
                  <a:pt x="4907" y="7976"/>
                  <a:pt x="5746" y="7673"/>
                  <a:pt x="6424" y="7156"/>
                </a:cubicBezTo>
                <a:lnTo>
                  <a:pt x="7013" y="7744"/>
                </a:lnTo>
                <a:cubicBezTo>
                  <a:pt x="6959" y="8030"/>
                  <a:pt x="7031" y="8333"/>
                  <a:pt x="7263" y="8565"/>
                </a:cubicBezTo>
                <a:lnTo>
                  <a:pt x="8922" y="10224"/>
                </a:lnTo>
                <a:cubicBezTo>
                  <a:pt x="9100" y="10421"/>
                  <a:pt x="9350" y="10510"/>
                  <a:pt x="9582" y="10510"/>
                </a:cubicBezTo>
                <a:cubicBezTo>
                  <a:pt x="9832" y="10510"/>
                  <a:pt x="10082" y="10421"/>
                  <a:pt x="10260" y="10224"/>
                </a:cubicBezTo>
                <a:cubicBezTo>
                  <a:pt x="10599" y="9868"/>
                  <a:pt x="10599" y="9261"/>
                  <a:pt x="10242" y="8904"/>
                </a:cubicBezTo>
                <a:lnTo>
                  <a:pt x="8583" y="7245"/>
                </a:lnTo>
                <a:cubicBezTo>
                  <a:pt x="8395" y="7071"/>
                  <a:pt x="8160" y="6980"/>
                  <a:pt x="7916" y="6980"/>
                </a:cubicBezTo>
                <a:cubicBezTo>
                  <a:pt x="7859" y="6980"/>
                  <a:pt x="7802" y="6985"/>
                  <a:pt x="7744" y="6995"/>
                </a:cubicBezTo>
                <a:lnTo>
                  <a:pt x="7173" y="6406"/>
                </a:lnTo>
                <a:cubicBezTo>
                  <a:pt x="7691" y="5746"/>
                  <a:pt x="7994" y="4890"/>
                  <a:pt x="7994" y="3980"/>
                </a:cubicBezTo>
                <a:cubicBezTo>
                  <a:pt x="7994" y="1785"/>
                  <a:pt x="6192" y="1"/>
                  <a:pt x="3997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6" name="Google Shape;746;p31"/>
          <p:cNvGrpSpPr/>
          <p:nvPr/>
        </p:nvGrpSpPr>
        <p:grpSpPr>
          <a:xfrm>
            <a:off x="3132264" y="1974087"/>
            <a:ext cx="263640" cy="199260"/>
            <a:chOff x="952700" y="1101100"/>
            <a:chExt cx="265900" cy="186050"/>
          </a:xfrm>
        </p:grpSpPr>
        <p:sp>
          <p:nvSpPr>
            <p:cNvPr id="747" name="Google Shape;747;p31"/>
            <p:cNvSpPr/>
            <p:nvPr/>
          </p:nvSpPr>
          <p:spPr>
            <a:xfrm>
              <a:off x="952700" y="1101100"/>
              <a:ext cx="265900" cy="186050"/>
            </a:xfrm>
            <a:custGeom>
              <a:rect b="b" l="l" r="r" t="t"/>
              <a:pathLst>
                <a:path extrusionOk="0" h="7442" w="10636">
                  <a:moveTo>
                    <a:pt x="9832" y="786"/>
                  </a:moveTo>
                  <a:lnTo>
                    <a:pt x="9832" y="2927"/>
                  </a:lnTo>
                  <a:lnTo>
                    <a:pt x="804" y="2927"/>
                  </a:lnTo>
                  <a:lnTo>
                    <a:pt x="804" y="786"/>
                  </a:lnTo>
                  <a:close/>
                  <a:moveTo>
                    <a:pt x="9832" y="4515"/>
                  </a:moveTo>
                  <a:lnTo>
                    <a:pt x="9832" y="6638"/>
                  </a:lnTo>
                  <a:lnTo>
                    <a:pt x="804" y="6638"/>
                  </a:lnTo>
                  <a:lnTo>
                    <a:pt x="804" y="4515"/>
                  </a:lnTo>
                  <a:close/>
                  <a:moveTo>
                    <a:pt x="536" y="1"/>
                  </a:moveTo>
                  <a:cubicBezTo>
                    <a:pt x="251" y="1"/>
                    <a:pt x="1" y="233"/>
                    <a:pt x="1" y="518"/>
                  </a:cubicBezTo>
                  <a:lnTo>
                    <a:pt x="1" y="6906"/>
                  </a:lnTo>
                  <a:cubicBezTo>
                    <a:pt x="1" y="7209"/>
                    <a:pt x="251" y="7441"/>
                    <a:pt x="536" y="7441"/>
                  </a:cubicBezTo>
                  <a:lnTo>
                    <a:pt x="10100" y="7441"/>
                  </a:lnTo>
                  <a:cubicBezTo>
                    <a:pt x="10403" y="7441"/>
                    <a:pt x="10635" y="7209"/>
                    <a:pt x="10635" y="6906"/>
                  </a:cubicBezTo>
                  <a:lnTo>
                    <a:pt x="10635" y="518"/>
                  </a:lnTo>
                  <a:cubicBezTo>
                    <a:pt x="10635" y="233"/>
                    <a:pt x="10403" y="1"/>
                    <a:pt x="10100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1"/>
            <p:cNvSpPr/>
            <p:nvPr/>
          </p:nvSpPr>
          <p:spPr>
            <a:xfrm>
              <a:off x="992850" y="1234025"/>
              <a:ext cx="53125" cy="13425"/>
            </a:xfrm>
            <a:custGeom>
              <a:rect b="b" l="l" r="r" t="t"/>
              <a:pathLst>
                <a:path extrusionOk="0" h="537" w="2125">
                  <a:moveTo>
                    <a:pt x="1" y="1"/>
                  </a:moveTo>
                  <a:lnTo>
                    <a:pt x="1" y="536"/>
                  </a:lnTo>
                  <a:lnTo>
                    <a:pt x="2124" y="536"/>
                  </a:lnTo>
                  <a:lnTo>
                    <a:pt x="2124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1"/>
            <p:cNvSpPr/>
            <p:nvPr/>
          </p:nvSpPr>
          <p:spPr>
            <a:xfrm>
              <a:off x="1059325" y="1234025"/>
              <a:ext cx="26350" cy="13425"/>
            </a:xfrm>
            <a:custGeom>
              <a:rect b="b" l="l" r="r" t="t"/>
              <a:pathLst>
                <a:path extrusionOk="0" h="537" w="1054">
                  <a:moveTo>
                    <a:pt x="0" y="1"/>
                  </a:moveTo>
                  <a:lnTo>
                    <a:pt x="0" y="536"/>
                  </a:lnTo>
                  <a:lnTo>
                    <a:pt x="1053" y="536"/>
                  </a:lnTo>
                  <a:lnTo>
                    <a:pt x="1053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" name="Google Shape;750;p31"/>
          <p:cNvSpPr/>
          <p:nvPr/>
        </p:nvSpPr>
        <p:spPr>
          <a:xfrm>
            <a:off x="3527101" y="1908817"/>
            <a:ext cx="184890" cy="284779"/>
          </a:xfrm>
          <a:custGeom>
            <a:rect b="b" l="l" r="r" t="t"/>
            <a:pathLst>
              <a:path extrusionOk="0" h="10636" w="7459">
                <a:moveTo>
                  <a:pt x="6120" y="1321"/>
                </a:moveTo>
                <a:lnTo>
                  <a:pt x="6120" y="3462"/>
                </a:lnTo>
                <a:lnTo>
                  <a:pt x="1339" y="3462"/>
                </a:lnTo>
                <a:lnTo>
                  <a:pt x="1339" y="1321"/>
                </a:lnTo>
                <a:close/>
                <a:moveTo>
                  <a:pt x="2141" y="4515"/>
                </a:moveTo>
                <a:lnTo>
                  <a:pt x="2141" y="5318"/>
                </a:lnTo>
                <a:lnTo>
                  <a:pt x="1339" y="5318"/>
                </a:lnTo>
                <a:lnTo>
                  <a:pt x="1339" y="4515"/>
                </a:lnTo>
                <a:close/>
                <a:moveTo>
                  <a:pt x="3462" y="4515"/>
                </a:moveTo>
                <a:lnTo>
                  <a:pt x="3462" y="5318"/>
                </a:lnTo>
                <a:lnTo>
                  <a:pt x="2659" y="5318"/>
                </a:lnTo>
                <a:lnTo>
                  <a:pt x="2659" y="4515"/>
                </a:lnTo>
                <a:close/>
                <a:moveTo>
                  <a:pt x="4800" y="4515"/>
                </a:moveTo>
                <a:lnTo>
                  <a:pt x="4800" y="5318"/>
                </a:lnTo>
                <a:lnTo>
                  <a:pt x="3997" y="5318"/>
                </a:lnTo>
                <a:lnTo>
                  <a:pt x="3997" y="4515"/>
                </a:lnTo>
                <a:close/>
                <a:moveTo>
                  <a:pt x="6120" y="4515"/>
                </a:moveTo>
                <a:lnTo>
                  <a:pt x="6120" y="5318"/>
                </a:lnTo>
                <a:lnTo>
                  <a:pt x="5317" y="5318"/>
                </a:lnTo>
                <a:lnTo>
                  <a:pt x="5317" y="4515"/>
                </a:lnTo>
                <a:close/>
                <a:moveTo>
                  <a:pt x="2141" y="5853"/>
                </a:moveTo>
                <a:lnTo>
                  <a:pt x="2141" y="6638"/>
                </a:lnTo>
                <a:lnTo>
                  <a:pt x="1339" y="6638"/>
                </a:lnTo>
                <a:lnTo>
                  <a:pt x="1339" y="5853"/>
                </a:lnTo>
                <a:close/>
                <a:moveTo>
                  <a:pt x="3462" y="5853"/>
                </a:moveTo>
                <a:lnTo>
                  <a:pt x="3462" y="6638"/>
                </a:lnTo>
                <a:lnTo>
                  <a:pt x="2659" y="6638"/>
                </a:lnTo>
                <a:lnTo>
                  <a:pt x="2659" y="5853"/>
                </a:lnTo>
                <a:close/>
                <a:moveTo>
                  <a:pt x="4800" y="5853"/>
                </a:moveTo>
                <a:lnTo>
                  <a:pt x="4800" y="6638"/>
                </a:lnTo>
                <a:lnTo>
                  <a:pt x="3997" y="6638"/>
                </a:lnTo>
                <a:lnTo>
                  <a:pt x="3997" y="5853"/>
                </a:lnTo>
                <a:close/>
                <a:moveTo>
                  <a:pt x="6120" y="5853"/>
                </a:moveTo>
                <a:lnTo>
                  <a:pt x="6120" y="6638"/>
                </a:lnTo>
                <a:lnTo>
                  <a:pt x="5317" y="6638"/>
                </a:lnTo>
                <a:lnTo>
                  <a:pt x="5317" y="5853"/>
                </a:lnTo>
                <a:close/>
                <a:moveTo>
                  <a:pt x="2141" y="7174"/>
                </a:moveTo>
                <a:lnTo>
                  <a:pt x="2141" y="7977"/>
                </a:lnTo>
                <a:lnTo>
                  <a:pt x="1339" y="7977"/>
                </a:lnTo>
                <a:lnTo>
                  <a:pt x="1339" y="7174"/>
                </a:lnTo>
                <a:close/>
                <a:moveTo>
                  <a:pt x="3462" y="7174"/>
                </a:moveTo>
                <a:lnTo>
                  <a:pt x="3462" y="7977"/>
                </a:lnTo>
                <a:lnTo>
                  <a:pt x="2659" y="7977"/>
                </a:lnTo>
                <a:lnTo>
                  <a:pt x="2659" y="7174"/>
                </a:lnTo>
                <a:close/>
                <a:moveTo>
                  <a:pt x="4800" y="7174"/>
                </a:moveTo>
                <a:lnTo>
                  <a:pt x="4800" y="7977"/>
                </a:lnTo>
                <a:lnTo>
                  <a:pt x="3997" y="7977"/>
                </a:lnTo>
                <a:lnTo>
                  <a:pt x="3997" y="7174"/>
                </a:lnTo>
                <a:close/>
                <a:moveTo>
                  <a:pt x="6120" y="7174"/>
                </a:moveTo>
                <a:lnTo>
                  <a:pt x="6120" y="7977"/>
                </a:lnTo>
                <a:lnTo>
                  <a:pt x="5317" y="7977"/>
                </a:lnTo>
                <a:lnTo>
                  <a:pt x="5317" y="7174"/>
                </a:lnTo>
                <a:close/>
                <a:moveTo>
                  <a:pt x="3462" y="8512"/>
                </a:moveTo>
                <a:lnTo>
                  <a:pt x="3462" y="9297"/>
                </a:lnTo>
                <a:lnTo>
                  <a:pt x="1339" y="9297"/>
                </a:lnTo>
                <a:lnTo>
                  <a:pt x="1339" y="8512"/>
                </a:lnTo>
                <a:close/>
                <a:moveTo>
                  <a:pt x="4800" y="8512"/>
                </a:moveTo>
                <a:lnTo>
                  <a:pt x="4800" y="9297"/>
                </a:lnTo>
                <a:lnTo>
                  <a:pt x="3997" y="9297"/>
                </a:lnTo>
                <a:lnTo>
                  <a:pt x="3997" y="8512"/>
                </a:lnTo>
                <a:close/>
                <a:moveTo>
                  <a:pt x="6120" y="8512"/>
                </a:moveTo>
                <a:lnTo>
                  <a:pt x="6120" y="9297"/>
                </a:lnTo>
                <a:lnTo>
                  <a:pt x="5317" y="9297"/>
                </a:lnTo>
                <a:lnTo>
                  <a:pt x="5317" y="8512"/>
                </a:lnTo>
                <a:close/>
                <a:moveTo>
                  <a:pt x="536" y="1"/>
                </a:moveTo>
                <a:cubicBezTo>
                  <a:pt x="250" y="1"/>
                  <a:pt x="0" y="233"/>
                  <a:pt x="0" y="536"/>
                </a:cubicBezTo>
                <a:lnTo>
                  <a:pt x="0" y="10100"/>
                </a:lnTo>
                <a:cubicBezTo>
                  <a:pt x="0" y="10403"/>
                  <a:pt x="250" y="10635"/>
                  <a:pt x="536" y="10635"/>
                </a:cubicBezTo>
                <a:lnTo>
                  <a:pt x="6923" y="10635"/>
                </a:lnTo>
                <a:cubicBezTo>
                  <a:pt x="7227" y="10635"/>
                  <a:pt x="7459" y="10403"/>
                  <a:pt x="7459" y="10100"/>
                </a:cubicBezTo>
                <a:lnTo>
                  <a:pt x="7459" y="536"/>
                </a:lnTo>
                <a:cubicBezTo>
                  <a:pt x="7459" y="233"/>
                  <a:pt x="7227" y="1"/>
                  <a:pt x="6923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1" name="Google Shape;751;p31"/>
          <p:cNvSpPr/>
          <p:nvPr/>
        </p:nvSpPr>
        <p:spPr>
          <a:xfrm>
            <a:off x="3843493" y="1930348"/>
            <a:ext cx="297227" cy="313696"/>
          </a:xfrm>
          <a:custGeom>
            <a:rect b="b" l="l" r="r" t="t"/>
            <a:pathLst>
              <a:path extrusionOk="0" h="11716" w="11991">
                <a:moveTo>
                  <a:pt x="9819" y="1"/>
                </a:moveTo>
                <a:cubicBezTo>
                  <a:pt x="9326" y="1"/>
                  <a:pt x="8840" y="179"/>
                  <a:pt x="8458" y="525"/>
                </a:cubicBezTo>
                <a:cubicBezTo>
                  <a:pt x="7887" y="1043"/>
                  <a:pt x="7655" y="1828"/>
                  <a:pt x="7851" y="2560"/>
                </a:cubicBezTo>
                <a:lnTo>
                  <a:pt x="2694" y="7716"/>
                </a:lnTo>
                <a:cubicBezTo>
                  <a:pt x="2522" y="7670"/>
                  <a:pt x="2346" y="7647"/>
                  <a:pt x="2172" y="7647"/>
                </a:cubicBezTo>
                <a:cubicBezTo>
                  <a:pt x="1608" y="7647"/>
                  <a:pt x="1060" y="7882"/>
                  <a:pt x="678" y="8305"/>
                </a:cubicBezTo>
                <a:cubicBezTo>
                  <a:pt x="179" y="8876"/>
                  <a:pt x="0" y="9679"/>
                  <a:pt x="268" y="10392"/>
                </a:cubicBezTo>
                <a:lnTo>
                  <a:pt x="1463" y="9197"/>
                </a:lnTo>
                <a:lnTo>
                  <a:pt x="2409" y="9447"/>
                </a:lnTo>
                <a:lnTo>
                  <a:pt x="2659" y="10392"/>
                </a:lnTo>
                <a:lnTo>
                  <a:pt x="1463" y="11588"/>
                </a:lnTo>
                <a:cubicBezTo>
                  <a:pt x="1692" y="11674"/>
                  <a:pt x="1931" y="11716"/>
                  <a:pt x="2168" y="11716"/>
                </a:cubicBezTo>
                <a:cubicBezTo>
                  <a:pt x="2669" y="11716"/>
                  <a:pt x="3163" y="11529"/>
                  <a:pt x="3551" y="11178"/>
                </a:cubicBezTo>
                <a:cubicBezTo>
                  <a:pt x="4104" y="10678"/>
                  <a:pt x="4354" y="9875"/>
                  <a:pt x="4140" y="9143"/>
                </a:cubicBezTo>
                <a:lnTo>
                  <a:pt x="9296" y="3987"/>
                </a:lnTo>
                <a:cubicBezTo>
                  <a:pt x="9469" y="4033"/>
                  <a:pt x="9645" y="4056"/>
                  <a:pt x="9819" y="4056"/>
                </a:cubicBezTo>
                <a:cubicBezTo>
                  <a:pt x="10383" y="4056"/>
                  <a:pt x="10931" y="3821"/>
                  <a:pt x="11312" y="3398"/>
                </a:cubicBezTo>
                <a:cubicBezTo>
                  <a:pt x="11830" y="2845"/>
                  <a:pt x="11990" y="2042"/>
                  <a:pt x="11723" y="1328"/>
                </a:cubicBezTo>
                <a:lnTo>
                  <a:pt x="11723" y="1328"/>
                </a:lnTo>
                <a:lnTo>
                  <a:pt x="10545" y="2524"/>
                </a:lnTo>
                <a:lnTo>
                  <a:pt x="9582" y="2274"/>
                </a:lnTo>
                <a:lnTo>
                  <a:pt x="9332" y="1328"/>
                </a:lnTo>
                <a:lnTo>
                  <a:pt x="10545" y="133"/>
                </a:lnTo>
                <a:cubicBezTo>
                  <a:pt x="10309" y="44"/>
                  <a:pt x="10063" y="1"/>
                  <a:pt x="9819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2" name="Google Shape;752;p31"/>
          <p:cNvSpPr/>
          <p:nvPr/>
        </p:nvSpPr>
        <p:spPr>
          <a:xfrm>
            <a:off x="4272201" y="1930402"/>
            <a:ext cx="270704" cy="236530"/>
          </a:xfrm>
          <a:custGeom>
            <a:rect b="b" l="l" r="r" t="t"/>
            <a:pathLst>
              <a:path extrusionOk="0" h="8834" w="10921">
                <a:moveTo>
                  <a:pt x="5460" y="804"/>
                </a:moveTo>
                <a:cubicBezTo>
                  <a:pt x="5478" y="804"/>
                  <a:pt x="5532" y="804"/>
                  <a:pt x="5550" y="840"/>
                </a:cubicBezTo>
                <a:lnTo>
                  <a:pt x="7298" y="2570"/>
                </a:lnTo>
                <a:lnTo>
                  <a:pt x="3623" y="2570"/>
                </a:lnTo>
                <a:lnTo>
                  <a:pt x="5371" y="840"/>
                </a:lnTo>
                <a:cubicBezTo>
                  <a:pt x="5407" y="804"/>
                  <a:pt x="5442" y="804"/>
                  <a:pt x="5460" y="804"/>
                </a:cubicBezTo>
                <a:close/>
                <a:moveTo>
                  <a:pt x="2802" y="3373"/>
                </a:moveTo>
                <a:lnTo>
                  <a:pt x="2909" y="4569"/>
                </a:lnTo>
                <a:lnTo>
                  <a:pt x="1142" y="4569"/>
                </a:lnTo>
                <a:lnTo>
                  <a:pt x="946" y="3373"/>
                </a:lnTo>
                <a:close/>
                <a:moveTo>
                  <a:pt x="5193" y="3373"/>
                </a:moveTo>
                <a:lnTo>
                  <a:pt x="5193" y="4569"/>
                </a:lnTo>
                <a:lnTo>
                  <a:pt x="3444" y="4569"/>
                </a:lnTo>
                <a:lnTo>
                  <a:pt x="3319" y="3373"/>
                </a:lnTo>
                <a:close/>
                <a:moveTo>
                  <a:pt x="7584" y="3373"/>
                </a:moveTo>
                <a:lnTo>
                  <a:pt x="7494" y="4569"/>
                </a:lnTo>
                <a:lnTo>
                  <a:pt x="5728" y="4569"/>
                </a:lnTo>
                <a:lnTo>
                  <a:pt x="5728" y="3373"/>
                </a:lnTo>
                <a:close/>
                <a:moveTo>
                  <a:pt x="9975" y="3373"/>
                </a:moveTo>
                <a:lnTo>
                  <a:pt x="9778" y="4569"/>
                </a:lnTo>
                <a:lnTo>
                  <a:pt x="8030" y="4569"/>
                </a:lnTo>
                <a:lnTo>
                  <a:pt x="8137" y="3373"/>
                </a:lnTo>
                <a:close/>
                <a:moveTo>
                  <a:pt x="2945" y="5104"/>
                </a:moveTo>
                <a:lnTo>
                  <a:pt x="3034" y="6299"/>
                </a:lnTo>
                <a:lnTo>
                  <a:pt x="1446" y="6299"/>
                </a:lnTo>
                <a:lnTo>
                  <a:pt x="1232" y="5104"/>
                </a:lnTo>
                <a:close/>
                <a:moveTo>
                  <a:pt x="5193" y="5104"/>
                </a:moveTo>
                <a:lnTo>
                  <a:pt x="5193" y="6299"/>
                </a:lnTo>
                <a:lnTo>
                  <a:pt x="3569" y="6299"/>
                </a:lnTo>
                <a:lnTo>
                  <a:pt x="3480" y="5104"/>
                </a:lnTo>
                <a:close/>
                <a:moveTo>
                  <a:pt x="7441" y="5104"/>
                </a:moveTo>
                <a:lnTo>
                  <a:pt x="7334" y="6299"/>
                </a:lnTo>
                <a:lnTo>
                  <a:pt x="5728" y="6299"/>
                </a:lnTo>
                <a:lnTo>
                  <a:pt x="5728" y="5104"/>
                </a:lnTo>
                <a:close/>
                <a:moveTo>
                  <a:pt x="9689" y="5104"/>
                </a:moveTo>
                <a:lnTo>
                  <a:pt x="9493" y="6299"/>
                </a:lnTo>
                <a:lnTo>
                  <a:pt x="7887" y="6299"/>
                </a:lnTo>
                <a:lnTo>
                  <a:pt x="7976" y="5104"/>
                </a:lnTo>
                <a:close/>
                <a:moveTo>
                  <a:pt x="3069" y="6835"/>
                </a:moveTo>
                <a:lnTo>
                  <a:pt x="3194" y="8030"/>
                </a:lnTo>
                <a:lnTo>
                  <a:pt x="1749" y="8030"/>
                </a:lnTo>
                <a:lnTo>
                  <a:pt x="1535" y="6835"/>
                </a:lnTo>
                <a:close/>
                <a:moveTo>
                  <a:pt x="5193" y="6835"/>
                </a:moveTo>
                <a:lnTo>
                  <a:pt x="5193" y="8030"/>
                </a:lnTo>
                <a:lnTo>
                  <a:pt x="3712" y="8030"/>
                </a:lnTo>
                <a:lnTo>
                  <a:pt x="3605" y="6835"/>
                </a:lnTo>
                <a:close/>
                <a:moveTo>
                  <a:pt x="7298" y="6835"/>
                </a:moveTo>
                <a:lnTo>
                  <a:pt x="7191" y="8030"/>
                </a:lnTo>
                <a:lnTo>
                  <a:pt x="5728" y="8030"/>
                </a:lnTo>
                <a:lnTo>
                  <a:pt x="5728" y="6835"/>
                </a:lnTo>
                <a:close/>
                <a:moveTo>
                  <a:pt x="9386" y="6835"/>
                </a:moveTo>
                <a:lnTo>
                  <a:pt x="9189" y="8030"/>
                </a:lnTo>
                <a:lnTo>
                  <a:pt x="7744" y="8030"/>
                </a:lnTo>
                <a:lnTo>
                  <a:pt x="7851" y="6835"/>
                </a:lnTo>
                <a:close/>
                <a:moveTo>
                  <a:pt x="5460" y="1"/>
                </a:moveTo>
                <a:cubicBezTo>
                  <a:pt x="5211" y="1"/>
                  <a:pt x="4979" y="90"/>
                  <a:pt x="4800" y="286"/>
                </a:cubicBezTo>
                <a:lnTo>
                  <a:pt x="2516" y="2570"/>
                </a:lnTo>
                <a:lnTo>
                  <a:pt x="2498" y="2588"/>
                </a:lnTo>
                <a:lnTo>
                  <a:pt x="0" y="2588"/>
                </a:lnTo>
                <a:lnTo>
                  <a:pt x="982" y="8387"/>
                </a:lnTo>
                <a:cubicBezTo>
                  <a:pt x="1035" y="8637"/>
                  <a:pt x="1249" y="8833"/>
                  <a:pt x="1499" y="8833"/>
                </a:cubicBezTo>
                <a:lnTo>
                  <a:pt x="9386" y="8833"/>
                </a:lnTo>
                <a:cubicBezTo>
                  <a:pt x="9636" y="8833"/>
                  <a:pt x="9867" y="8637"/>
                  <a:pt x="9903" y="8387"/>
                </a:cubicBezTo>
                <a:lnTo>
                  <a:pt x="10920" y="2588"/>
                </a:lnTo>
                <a:lnTo>
                  <a:pt x="8422" y="2588"/>
                </a:lnTo>
                <a:lnTo>
                  <a:pt x="6121" y="286"/>
                </a:lnTo>
                <a:cubicBezTo>
                  <a:pt x="5960" y="108"/>
                  <a:pt x="5710" y="1"/>
                  <a:pt x="5460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3" name="Google Shape;753;p31"/>
          <p:cNvSpPr/>
          <p:nvPr/>
        </p:nvSpPr>
        <p:spPr>
          <a:xfrm>
            <a:off x="4729221" y="1960369"/>
            <a:ext cx="233548" cy="264698"/>
          </a:xfrm>
          <a:custGeom>
            <a:rect b="b" l="l" r="r" t="t"/>
            <a:pathLst>
              <a:path extrusionOk="0" h="9886" w="9422">
                <a:moveTo>
                  <a:pt x="2927" y="2730"/>
                </a:moveTo>
                <a:cubicBezTo>
                  <a:pt x="3070" y="2837"/>
                  <a:pt x="3195" y="2998"/>
                  <a:pt x="3195" y="3194"/>
                </a:cubicBezTo>
                <a:cubicBezTo>
                  <a:pt x="3195" y="3497"/>
                  <a:pt x="2963" y="3729"/>
                  <a:pt x="2659" y="3729"/>
                </a:cubicBezTo>
                <a:cubicBezTo>
                  <a:pt x="2374" y="3729"/>
                  <a:pt x="2124" y="3497"/>
                  <a:pt x="2124" y="3194"/>
                </a:cubicBezTo>
                <a:cubicBezTo>
                  <a:pt x="2124" y="3016"/>
                  <a:pt x="2231" y="2837"/>
                  <a:pt x="2392" y="2748"/>
                </a:cubicBezTo>
                <a:cubicBezTo>
                  <a:pt x="2392" y="2837"/>
                  <a:pt x="2392" y="2944"/>
                  <a:pt x="2392" y="3069"/>
                </a:cubicBezTo>
                <a:cubicBezTo>
                  <a:pt x="2392" y="3212"/>
                  <a:pt x="2517" y="3319"/>
                  <a:pt x="2659" y="3319"/>
                </a:cubicBezTo>
                <a:cubicBezTo>
                  <a:pt x="2802" y="3319"/>
                  <a:pt x="2927" y="3212"/>
                  <a:pt x="2927" y="3069"/>
                </a:cubicBezTo>
                <a:cubicBezTo>
                  <a:pt x="2927" y="2944"/>
                  <a:pt x="2927" y="2837"/>
                  <a:pt x="2927" y="2730"/>
                </a:cubicBezTo>
                <a:close/>
                <a:moveTo>
                  <a:pt x="268" y="0"/>
                </a:moveTo>
                <a:cubicBezTo>
                  <a:pt x="126" y="0"/>
                  <a:pt x="1" y="125"/>
                  <a:pt x="1" y="268"/>
                </a:cubicBezTo>
                <a:cubicBezTo>
                  <a:pt x="1" y="1517"/>
                  <a:pt x="500" y="1660"/>
                  <a:pt x="1375" y="1784"/>
                </a:cubicBezTo>
                <a:cubicBezTo>
                  <a:pt x="1500" y="1820"/>
                  <a:pt x="1660" y="1838"/>
                  <a:pt x="1821" y="1874"/>
                </a:cubicBezTo>
                <a:cubicBezTo>
                  <a:pt x="1999" y="1909"/>
                  <a:pt x="2195" y="1927"/>
                  <a:pt x="2303" y="2213"/>
                </a:cubicBezTo>
                <a:cubicBezTo>
                  <a:pt x="1892" y="2373"/>
                  <a:pt x="1607" y="2766"/>
                  <a:pt x="1607" y="3212"/>
                </a:cubicBezTo>
                <a:lnTo>
                  <a:pt x="1607" y="5638"/>
                </a:lnTo>
                <a:cubicBezTo>
                  <a:pt x="1607" y="5781"/>
                  <a:pt x="1660" y="5924"/>
                  <a:pt x="1767" y="6013"/>
                </a:cubicBezTo>
                <a:lnTo>
                  <a:pt x="5496" y="9742"/>
                </a:lnTo>
                <a:cubicBezTo>
                  <a:pt x="5586" y="9831"/>
                  <a:pt x="5728" y="9885"/>
                  <a:pt x="5853" y="9885"/>
                </a:cubicBezTo>
                <a:cubicBezTo>
                  <a:pt x="5996" y="9885"/>
                  <a:pt x="6121" y="9831"/>
                  <a:pt x="6228" y="9724"/>
                </a:cubicBezTo>
                <a:lnTo>
                  <a:pt x="9208" y="6763"/>
                </a:lnTo>
                <a:cubicBezTo>
                  <a:pt x="9422" y="6566"/>
                  <a:pt x="9422" y="6209"/>
                  <a:pt x="9225" y="6013"/>
                </a:cubicBezTo>
                <a:lnTo>
                  <a:pt x="5496" y="2302"/>
                </a:lnTo>
                <a:cubicBezTo>
                  <a:pt x="5389" y="2195"/>
                  <a:pt x="5247" y="2123"/>
                  <a:pt x="5122" y="2123"/>
                </a:cubicBezTo>
                <a:lnTo>
                  <a:pt x="2820" y="2123"/>
                </a:lnTo>
                <a:cubicBezTo>
                  <a:pt x="2677" y="1660"/>
                  <a:pt x="2392" y="1428"/>
                  <a:pt x="1928" y="1338"/>
                </a:cubicBezTo>
                <a:cubicBezTo>
                  <a:pt x="1749" y="1303"/>
                  <a:pt x="1589" y="1285"/>
                  <a:pt x="1446" y="1267"/>
                </a:cubicBezTo>
                <a:cubicBezTo>
                  <a:pt x="697" y="1160"/>
                  <a:pt x="536" y="1124"/>
                  <a:pt x="536" y="268"/>
                </a:cubicBezTo>
                <a:cubicBezTo>
                  <a:pt x="536" y="125"/>
                  <a:pt x="411" y="0"/>
                  <a:pt x="268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" name="Google Shape;754;p31"/>
          <p:cNvGrpSpPr/>
          <p:nvPr/>
        </p:nvGrpSpPr>
        <p:grpSpPr>
          <a:xfrm>
            <a:off x="5150748" y="1957275"/>
            <a:ext cx="238406" cy="270427"/>
            <a:chOff x="5583325" y="1073450"/>
            <a:chExt cx="240450" cy="252500"/>
          </a:xfrm>
        </p:grpSpPr>
        <p:sp>
          <p:nvSpPr>
            <p:cNvPr id="755" name="Google Shape;755;p31"/>
            <p:cNvSpPr/>
            <p:nvPr/>
          </p:nvSpPr>
          <p:spPr>
            <a:xfrm>
              <a:off x="5613200" y="1229575"/>
              <a:ext cx="96375" cy="96375"/>
            </a:xfrm>
            <a:custGeom>
              <a:rect b="b" l="l" r="r" t="t"/>
              <a:pathLst>
                <a:path extrusionOk="0" h="3855" w="3855">
                  <a:moveTo>
                    <a:pt x="1928" y="1267"/>
                  </a:moveTo>
                  <a:cubicBezTo>
                    <a:pt x="2303" y="1267"/>
                    <a:pt x="2588" y="1553"/>
                    <a:pt x="2588" y="1927"/>
                  </a:cubicBezTo>
                  <a:cubicBezTo>
                    <a:pt x="2588" y="2302"/>
                    <a:pt x="2285" y="2588"/>
                    <a:pt x="1928" y="2588"/>
                  </a:cubicBezTo>
                  <a:cubicBezTo>
                    <a:pt x="1553" y="2588"/>
                    <a:pt x="1268" y="2302"/>
                    <a:pt x="1268" y="1927"/>
                  </a:cubicBezTo>
                  <a:cubicBezTo>
                    <a:pt x="1268" y="1553"/>
                    <a:pt x="1553" y="1267"/>
                    <a:pt x="1928" y="1267"/>
                  </a:cubicBezTo>
                  <a:close/>
                  <a:moveTo>
                    <a:pt x="1928" y="0"/>
                  </a:moveTo>
                  <a:cubicBezTo>
                    <a:pt x="857" y="0"/>
                    <a:pt x="1" y="857"/>
                    <a:pt x="1" y="1927"/>
                  </a:cubicBezTo>
                  <a:cubicBezTo>
                    <a:pt x="1" y="2998"/>
                    <a:pt x="857" y="3854"/>
                    <a:pt x="1928" y="3854"/>
                  </a:cubicBezTo>
                  <a:cubicBezTo>
                    <a:pt x="2998" y="3854"/>
                    <a:pt x="3855" y="2998"/>
                    <a:pt x="3855" y="1927"/>
                  </a:cubicBezTo>
                  <a:cubicBezTo>
                    <a:pt x="3855" y="857"/>
                    <a:pt x="2998" y="0"/>
                    <a:pt x="1928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1"/>
            <p:cNvSpPr/>
            <p:nvPr/>
          </p:nvSpPr>
          <p:spPr>
            <a:xfrm>
              <a:off x="5689050" y="1144825"/>
              <a:ext cx="134725" cy="122250"/>
            </a:xfrm>
            <a:custGeom>
              <a:rect b="b" l="l" r="r" t="t"/>
              <a:pathLst>
                <a:path extrusionOk="0" h="4890" w="5389">
                  <a:moveTo>
                    <a:pt x="4050" y="0"/>
                  </a:moveTo>
                  <a:lnTo>
                    <a:pt x="0" y="1695"/>
                  </a:lnTo>
                  <a:lnTo>
                    <a:pt x="1321" y="4889"/>
                  </a:lnTo>
                  <a:lnTo>
                    <a:pt x="5389" y="3212"/>
                  </a:lnTo>
                  <a:lnTo>
                    <a:pt x="4050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1"/>
            <p:cNvSpPr/>
            <p:nvPr/>
          </p:nvSpPr>
          <p:spPr>
            <a:xfrm>
              <a:off x="5583325" y="1073450"/>
              <a:ext cx="106175" cy="150350"/>
            </a:xfrm>
            <a:custGeom>
              <a:rect b="b" l="l" r="r" t="t"/>
              <a:pathLst>
                <a:path extrusionOk="0" h="6014" w="4247">
                  <a:moveTo>
                    <a:pt x="1820" y="0"/>
                  </a:moveTo>
                  <a:lnTo>
                    <a:pt x="1071" y="304"/>
                  </a:lnTo>
                  <a:cubicBezTo>
                    <a:pt x="1071" y="322"/>
                    <a:pt x="1089" y="339"/>
                    <a:pt x="1089" y="357"/>
                  </a:cubicBezTo>
                  <a:lnTo>
                    <a:pt x="1392" y="1107"/>
                  </a:lnTo>
                  <a:lnTo>
                    <a:pt x="304" y="1553"/>
                  </a:lnTo>
                  <a:cubicBezTo>
                    <a:pt x="108" y="1642"/>
                    <a:pt x="0" y="1892"/>
                    <a:pt x="90" y="2088"/>
                  </a:cubicBezTo>
                  <a:cubicBezTo>
                    <a:pt x="143" y="2249"/>
                    <a:pt x="304" y="2338"/>
                    <a:pt x="464" y="2338"/>
                  </a:cubicBezTo>
                  <a:cubicBezTo>
                    <a:pt x="518" y="2338"/>
                    <a:pt x="571" y="2320"/>
                    <a:pt x="607" y="2302"/>
                  </a:cubicBezTo>
                  <a:lnTo>
                    <a:pt x="1696" y="1856"/>
                  </a:lnTo>
                  <a:lnTo>
                    <a:pt x="3284" y="5728"/>
                  </a:lnTo>
                  <a:cubicBezTo>
                    <a:pt x="3623" y="5746"/>
                    <a:pt x="3962" y="5835"/>
                    <a:pt x="4247" y="6013"/>
                  </a:cubicBezTo>
                  <a:lnTo>
                    <a:pt x="1838" y="54"/>
                  </a:lnTo>
                  <a:cubicBezTo>
                    <a:pt x="1838" y="36"/>
                    <a:pt x="1820" y="18"/>
                    <a:pt x="1820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1"/>
            <p:cNvSpPr/>
            <p:nvPr/>
          </p:nvSpPr>
          <p:spPr>
            <a:xfrm>
              <a:off x="5716250" y="1252775"/>
              <a:ext cx="88350" cy="53100"/>
            </a:xfrm>
            <a:custGeom>
              <a:rect b="b" l="l" r="r" t="t"/>
              <a:pathLst>
                <a:path extrusionOk="0" h="2124" w="3534">
                  <a:moveTo>
                    <a:pt x="3123" y="0"/>
                  </a:moveTo>
                  <a:cubicBezTo>
                    <a:pt x="3087" y="0"/>
                    <a:pt x="3016" y="0"/>
                    <a:pt x="2962" y="18"/>
                  </a:cubicBezTo>
                  <a:lnTo>
                    <a:pt x="268" y="1124"/>
                  </a:lnTo>
                  <a:cubicBezTo>
                    <a:pt x="250" y="1481"/>
                    <a:pt x="161" y="1820"/>
                    <a:pt x="1" y="2106"/>
                  </a:cubicBezTo>
                  <a:lnTo>
                    <a:pt x="1" y="2123"/>
                  </a:lnTo>
                  <a:lnTo>
                    <a:pt x="3248" y="767"/>
                  </a:lnTo>
                  <a:cubicBezTo>
                    <a:pt x="3409" y="714"/>
                    <a:pt x="3533" y="571"/>
                    <a:pt x="3533" y="393"/>
                  </a:cubicBezTo>
                  <a:cubicBezTo>
                    <a:pt x="3533" y="179"/>
                    <a:pt x="3337" y="0"/>
                    <a:pt x="312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" name="Google Shape;759;p31"/>
          <p:cNvGrpSpPr/>
          <p:nvPr/>
        </p:nvGrpSpPr>
        <p:grpSpPr>
          <a:xfrm>
            <a:off x="5513596" y="1949071"/>
            <a:ext cx="290138" cy="231738"/>
            <a:chOff x="1502275" y="3638775"/>
            <a:chExt cx="292625" cy="216375"/>
          </a:xfrm>
        </p:grpSpPr>
        <p:sp>
          <p:nvSpPr>
            <p:cNvPr id="760" name="Google Shape;760;p31"/>
            <p:cNvSpPr/>
            <p:nvPr/>
          </p:nvSpPr>
          <p:spPr>
            <a:xfrm>
              <a:off x="1502275" y="3658850"/>
              <a:ext cx="292625" cy="196300"/>
            </a:xfrm>
            <a:custGeom>
              <a:rect b="b" l="l" r="r" t="t"/>
              <a:pathLst>
                <a:path extrusionOk="0" h="7852" w="11705">
                  <a:moveTo>
                    <a:pt x="0" y="0"/>
                  </a:moveTo>
                  <a:lnTo>
                    <a:pt x="0" y="7441"/>
                  </a:lnTo>
                  <a:lnTo>
                    <a:pt x="4657" y="7441"/>
                  </a:lnTo>
                  <a:cubicBezTo>
                    <a:pt x="4657" y="7673"/>
                    <a:pt x="4835" y="7851"/>
                    <a:pt x="5050" y="7851"/>
                  </a:cubicBezTo>
                  <a:lnTo>
                    <a:pt x="6655" y="7851"/>
                  </a:lnTo>
                  <a:cubicBezTo>
                    <a:pt x="6887" y="7851"/>
                    <a:pt x="7048" y="7673"/>
                    <a:pt x="7048" y="7441"/>
                  </a:cubicBezTo>
                  <a:lnTo>
                    <a:pt x="11705" y="7441"/>
                  </a:lnTo>
                  <a:lnTo>
                    <a:pt x="11705" y="0"/>
                  </a:lnTo>
                  <a:lnTo>
                    <a:pt x="10902" y="0"/>
                  </a:lnTo>
                  <a:lnTo>
                    <a:pt x="10902" y="6513"/>
                  </a:lnTo>
                  <a:lnTo>
                    <a:pt x="785" y="6513"/>
                  </a:lnTo>
                  <a:lnTo>
                    <a:pt x="785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1"/>
            <p:cNvSpPr/>
            <p:nvPr/>
          </p:nvSpPr>
          <p:spPr>
            <a:xfrm>
              <a:off x="1535275" y="3638775"/>
              <a:ext cx="226625" cy="169525"/>
            </a:xfrm>
            <a:custGeom>
              <a:rect b="b" l="l" r="r" t="t"/>
              <a:pathLst>
                <a:path extrusionOk="0" h="6781" w="9065">
                  <a:moveTo>
                    <a:pt x="4265" y="803"/>
                  </a:moveTo>
                  <a:lnTo>
                    <a:pt x="4265" y="5978"/>
                  </a:lnTo>
                  <a:lnTo>
                    <a:pt x="803" y="5978"/>
                  </a:lnTo>
                  <a:lnTo>
                    <a:pt x="803" y="803"/>
                  </a:lnTo>
                  <a:close/>
                  <a:moveTo>
                    <a:pt x="8262" y="803"/>
                  </a:moveTo>
                  <a:lnTo>
                    <a:pt x="8262" y="5978"/>
                  </a:lnTo>
                  <a:lnTo>
                    <a:pt x="4800" y="5978"/>
                  </a:lnTo>
                  <a:lnTo>
                    <a:pt x="4800" y="803"/>
                  </a:lnTo>
                  <a:close/>
                  <a:moveTo>
                    <a:pt x="0" y="0"/>
                  </a:moveTo>
                  <a:lnTo>
                    <a:pt x="0" y="6781"/>
                  </a:lnTo>
                  <a:lnTo>
                    <a:pt x="9064" y="6781"/>
                  </a:lnTo>
                  <a:lnTo>
                    <a:pt x="9064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1"/>
            <p:cNvSpPr/>
            <p:nvPr/>
          </p:nvSpPr>
          <p:spPr>
            <a:xfrm>
              <a:off x="1675350" y="3691850"/>
              <a:ext cx="46400" cy="10300"/>
            </a:xfrm>
            <a:custGeom>
              <a:rect b="b" l="l" r="r" t="t"/>
              <a:pathLst>
                <a:path extrusionOk="0" h="412" w="1856">
                  <a:moveTo>
                    <a:pt x="0" y="1"/>
                  </a:moveTo>
                  <a:lnTo>
                    <a:pt x="0" y="411"/>
                  </a:lnTo>
                  <a:lnTo>
                    <a:pt x="1856" y="411"/>
                  </a:lnTo>
                  <a:lnTo>
                    <a:pt x="1856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1"/>
            <p:cNvSpPr/>
            <p:nvPr/>
          </p:nvSpPr>
          <p:spPr>
            <a:xfrm>
              <a:off x="1675350" y="3711925"/>
              <a:ext cx="46400" cy="9850"/>
            </a:xfrm>
            <a:custGeom>
              <a:rect b="b" l="l" r="r" t="t"/>
              <a:pathLst>
                <a:path extrusionOk="0" h="394" w="1856">
                  <a:moveTo>
                    <a:pt x="0" y="1"/>
                  </a:moveTo>
                  <a:lnTo>
                    <a:pt x="0" y="393"/>
                  </a:lnTo>
                  <a:lnTo>
                    <a:pt x="1856" y="393"/>
                  </a:lnTo>
                  <a:lnTo>
                    <a:pt x="1856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1"/>
            <p:cNvSpPr/>
            <p:nvPr/>
          </p:nvSpPr>
          <p:spPr>
            <a:xfrm>
              <a:off x="1675350" y="3732000"/>
              <a:ext cx="32125" cy="9825"/>
            </a:xfrm>
            <a:custGeom>
              <a:rect b="b" l="l" r="r" t="t"/>
              <a:pathLst>
                <a:path extrusionOk="0" h="393" w="1285">
                  <a:moveTo>
                    <a:pt x="0" y="0"/>
                  </a:moveTo>
                  <a:lnTo>
                    <a:pt x="0" y="393"/>
                  </a:lnTo>
                  <a:lnTo>
                    <a:pt x="1285" y="393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" name="Google Shape;765;p31"/>
          <p:cNvGrpSpPr/>
          <p:nvPr/>
        </p:nvGrpSpPr>
        <p:grpSpPr>
          <a:xfrm>
            <a:off x="5929888" y="1905431"/>
            <a:ext cx="265821" cy="284752"/>
            <a:chOff x="3171000" y="4021950"/>
            <a:chExt cx="268100" cy="265875"/>
          </a:xfrm>
        </p:grpSpPr>
        <p:sp>
          <p:nvSpPr>
            <p:cNvPr id="766" name="Google Shape;766;p31"/>
            <p:cNvSpPr/>
            <p:nvPr/>
          </p:nvSpPr>
          <p:spPr>
            <a:xfrm>
              <a:off x="3171000" y="4058525"/>
              <a:ext cx="230200" cy="229300"/>
            </a:xfrm>
            <a:custGeom>
              <a:rect b="b" l="l" r="r" t="t"/>
              <a:pathLst>
                <a:path extrusionOk="0" h="9172" w="9208">
                  <a:moveTo>
                    <a:pt x="1782" y="6720"/>
                  </a:moveTo>
                  <a:cubicBezTo>
                    <a:pt x="1957" y="6720"/>
                    <a:pt x="2130" y="6787"/>
                    <a:pt x="2266" y="6923"/>
                  </a:cubicBezTo>
                  <a:cubicBezTo>
                    <a:pt x="2534" y="7191"/>
                    <a:pt x="2534" y="7619"/>
                    <a:pt x="2266" y="7869"/>
                  </a:cubicBezTo>
                  <a:lnTo>
                    <a:pt x="1142" y="8244"/>
                  </a:lnTo>
                  <a:lnTo>
                    <a:pt x="928" y="8047"/>
                  </a:lnTo>
                  <a:lnTo>
                    <a:pt x="1303" y="6905"/>
                  </a:lnTo>
                  <a:cubicBezTo>
                    <a:pt x="1443" y="6783"/>
                    <a:pt x="1614" y="6720"/>
                    <a:pt x="1782" y="6720"/>
                  </a:cubicBezTo>
                  <a:close/>
                  <a:moveTo>
                    <a:pt x="7494" y="0"/>
                  </a:moveTo>
                  <a:lnTo>
                    <a:pt x="839" y="6656"/>
                  </a:lnTo>
                  <a:lnTo>
                    <a:pt x="0" y="9171"/>
                  </a:lnTo>
                  <a:lnTo>
                    <a:pt x="2552" y="8333"/>
                  </a:lnTo>
                  <a:lnTo>
                    <a:pt x="9207" y="1695"/>
                  </a:lnTo>
                  <a:lnTo>
                    <a:pt x="7494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1"/>
            <p:cNvSpPr/>
            <p:nvPr/>
          </p:nvSpPr>
          <p:spPr>
            <a:xfrm>
              <a:off x="3367725" y="4021950"/>
              <a:ext cx="71375" cy="69150"/>
            </a:xfrm>
            <a:custGeom>
              <a:rect b="b" l="l" r="r" t="t"/>
              <a:pathLst>
                <a:path extrusionOk="0" h="2766" w="2855">
                  <a:moveTo>
                    <a:pt x="1320" y="0"/>
                  </a:moveTo>
                  <a:cubicBezTo>
                    <a:pt x="1187" y="0"/>
                    <a:pt x="1053" y="54"/>
                    <a:pt x="946" y="161"/>
                  </a:cubicBezTo>
                  <a:lnTo>
                    <a:pt x="0" y="1089"/>
                  </a:lnTo>
                  <a:lnTo>
                    <a:pt x="1695" y="2766"/>
                  </a:lnTo>
                  <a:lnTo>
                    <a:pt x="2623" y="1838"/>
                  </a:lnTo>
                  <a:cubicBezTo>
                    <a:pt x="2855" y="1642"/>
                    <a:pt x="2855" y="1303"/>
                    <a:pt x="2641" y="1106"/>
                  </a:cubicBezTo>
                  <a:lnTo>
                    <a:pt x="1695" y="161"/>
                  </a:lnTo>
                  <a:cubicBezTo>
                    <a:pt x="1588" y="54"/>
                    <a:pt x="1454" y="0"/>
                    <a:pt x="1320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" name="Google Shape;768;p31"/>
          <p:cNvSpPr/>
          <p:nvPr/>
        </p:nvSpPr>
        <p:spPr>
          <a:xfrm>
            <a:off x="6320425" y="1932651"/>
            <a:ext cx="295888" cy="320122"/>
          </a:xfrm>
          <a:custGeom>
            <a:rect b="b" l="l" r="r" t="t"/>
            <a:pathLst>
              <a:path extrusionOk="0" h="11956" w="11937">
                <a:moveTo>
                  <a:pt x="9225" y="1125"/>
                </a:moveTo>
                <a:lnTo>
                  <a:pt x="10831" y="2730"/>
                </a:lnTo>
                <a:lnTo>
                  <a:pt x="9814" y="3747"/>
                </a:lnTo>
                <a:lnTo>
                  <a:pt x="8975" y="2927"/>
                </a:lnTo>
                <a:lnTo>
                  <a:pt x="8583" y="3301"/>
                </a:lnTo>
                <a:lnTo>
                  <a:pt x="9421" y="4140"/>
                </a:lnTo>
                <a:lnTo>
                  <a:pt x="8368" y="5175"/>
                </a:lnTo>
                <a:lnTo>
                  <a:pt x="7548" y="4354"/>
                </a:lnTo>
                <a:lnTo>
                  <a:pt x="7173" y="4729"/>
                </a:lnTo>
                <a:lnTo>
                  <a:pt x="8012" y="5550"/>
                </a:lnTo>
                <a:lnTo>
                  <a:pt x="6977" y="6584"/>
                </a:lnTo>
                <a:lnTo>
                  <a:pt x="6138" y="5764"/>
                </a:lnTo>
                <a:lnTo>
                  <a:pt x="5763" y="6138"/>
                </a:lnTo>
                <a:lnTo>
                  <a:pt x="6602" y="6959"/>
                </a:lnTo>
                <a:lnTo>
                  <a:pt x="5549" y="7994"/>
                </a:lnTo>
                <a:lnTo>
                  <a:pt x="4728" y="7173"/>
                </a:lnTo>
                <a:lnTo>
                  <a:pt x="4354" y="7548"/>
                </a:lnTo>
                <a:lnTo>
                  <a:pt x="5175" y="8369"/>
                </a:lnTo>
                <a:lnTo>
                  <a:pt x="4140" y="9404"/>
                </a:lnTo>
                <a:lnTo>
                  <a:pt x="3319" y="8583"/>
                </a:lnTo>
                <a:lnTo>
                  <a:pt x="2944" y="8958"/>
                </a:lnTo>
                <a:lnTo>
                  <a:pt x="3765" y="9778"/>
                </a:lnTo>
                <a:lnTo>
                  <a:pt x="2748" y="10795"/>
                </a:lnTo>
                <a:lnTo>
                  <a:pt x="1160" y="9207"/>
                </a:lnTo>
                <a:lnTo>
                  <a:pt x="9225" y="1125"/>
                </a:lnTo>
                <a:close/>
                <a:moveTo>
                  <a:pt x="9225" y="1"/>
                </a:moveTo>
                <a:lnTo>
                  <a:pt x="0" y="9225"/>
                </a:lnTo>
                <a:lnTo>
                  <a:pt x="2730" y="11955"/>
                </a:lnTo>
                <a:lnTo>
                  <a:pt x="11937" y="2748"/>
                </a:lnTo>
                <a:lnTo>
                  <a:pt x="9225" y="1"/>
                </a:ln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" name="Google Shape;769;p31"/>
          <p:cNvSpPr/>
          <p:nvPr/>
        </p:nvSpPr>
        <p:spPr>
          <a:xfrm>
            <a:off x="6736210" y="1920439"/>
            <a:ext cx="264061" cy="285341"/>
          </a:xfrm>
          <a:custGeom>
            <a:rect b="b" l="l" r="r" t="t"/>
            <a:pathLst>
              <a:path extrusionOk="0" h="10657" w="10653">
                <a:moveTo>
                  <a:pt x="6254" y="823"/>
                </a:moveTo>
                <a:cubicBezTo>
                  <a:pt x="6352" y="823"/>
                  <a:pt x="6452" y="841"/>
                  <a:pt x="6549" y="879"/>
                </a:cubicBezTo>
                <a:cubicBezTo>
                  <a:pt x="6959" y="1040"/>
                  <a:pt x="7155" y="1504"/>
                  <a:pt x="6977" y="1914"/>
                </a:cubicBezTo>
                <a:cubicBezTo>
                  <a:pt x="6867" y="2217"/>
                  <a:pt x="6554" y="2414"/>
                  <a:pt x="6237" y="2414"/>
                </a:cubicBezTo>
                <a:cubicBezTo>
                  <a:pt x="6143" y="2414"/>
                  <a:pt x="6049" y="2397"/>
                  <a:pt x="5960" y="2360"/>
                </a:cubicBezTo>
                <a:cubicBezTo>
                  <a:pt x="5532" y="2200"/>
                  <a:pt x="5353" y="1736"/>
                  <a:pt x="5514" y="1325"/>
                </a:cubicBezTo>
                <a:cubicBezTo>
                  <a:pt x="5636" y="1012"/>
                  <a:pt x="5936" y="823"/>
                  <a:pt x="6254" y="823"/>
                </a:cubicBezTo>
                <a:close/>
                <a:moveTo>
                  <a:pt x="9047" y="3609"/>
                </a:moveTo>
                <a:cubicBezTo>
                  <a:pt x="9493" y="3609"/>
                  <a:pt x="9849" y="3966"/>
                  <a:pt x="9849" y="4394"/>
                </a:cubicBezTo>
                <a:cubicBezTo>
                  <a:pt x="9849" y="4840"/>
                  <a:pt x="9493" y="5197"/>
                  <a:pt x="9047" y="5197"/>
                </a:cubicBezTo>
                <a:cubicBezTo>
                  <a:pt x="8618" y="5197"/>
                  <a:pt x="8244" y="4840"/>
                  <a:pt x="8244" y="4394"/>
                </a:cubicBezTo>
                <a:cubicBezTo>
                  <a:pt x="8244" y="3966"/>
                  <a:pt x="8618" y="3609"/>
                  <a:pt x="9047" y="3609"/>
                </a:cubicBezTo>
                <a:close/>
                <a:moveTo>
                  <a:pt x="5585" y="4662"/>
                </a:moveTo>
                <a:cubicBezTo>
                  <a:pt x="5817" y="4662"/>
                  <a:pt x="5978" y="4840"/>
                  <a:pt x="5978" y="5072"/>
                </a:cubicBezTo>
                <a:cubicBezTo>
                  <a:pt x="5978" y="5304"/>
                  <a:pt x="5817" y="5465"/>
                  <a:pt x="5585" y="5465"/>
                </a:cubicBezTo>
                <a:cubicBezTo>
                  <a:pt x="5371" y="5465"/>
                  <a:pt x="5193" y="5304"/>
                  <a:pt x="5193" y="5072"/>
                </a:cubicBezTo>
                <a:cubicBezTo>
                  <a:pt x="5193" y="4840"/>
                  <a:pt x="5371" y="4662"/>
                  <a:pt x="5585" y="4662"/>
                </a:cubicBezTo>
                <a:close/>
                <a:moveTo>
                  <a:pt x="6272" y="0"/>
                </a:moveTo>
                <a:cubicBezTo>
                  <a:pt x="5644" y="0"/>
                  <a:pt x="5041" y="377"/>
                  <a:pt x="4782" y="1004"/>
                </a:cubicBezTo>
                <a:cubicBezTo>
                  <a:pt x="4443" y="1807"/>
                  <a:pt x="4853" y="2735"/>
                  <a:pt x="5656" y="3074"/>
                </a:cubicBezTo>
                <a:cubicBezTo>
                  <a:pt x="5817" y="3145"/>
                  <a:pt x="5978" y="3163"/>
                  <a:pt x="6138" y="3181"/>
                </a:cubicBezTo>
                <a:lnTo>
                  <a:pt x="4943" y="4376"/>
                </a:lnTo>
                <a:lnTo>
                  <a:pt x="4639" y="5036"/>
                </a:lnTo>
                <a:lnTo>
                  <a:pt x="803" y="7195"/>
                </a:lnTo>
                <a:lnTo>
                  <a:pt x="0" y="8534"/>
                </a:lnTo>
                <a:lnTo>
                  <a:pt x="3854" y="6803"/>
                </a:lnTo>
                <a:lnTo>
                  <a:pt x="2124" y="10657"/>
                </a:lnTo>
                <a:lnTo>
                  <a:pt x="2124" y="10657"/>
                </a:lnTo>
                <a:lnTo>
                  <a:pt x="3462" y="9854"/>
                </a:lnTo>
                <a:lnTo>
                  <a:pt x="5603" y="6036"/>
                </a:lnTo>
                <a:lnTo>
                  <a:pt x="6245" y="5732"/>
                </a:lnTo>
                <a:lnTo>
                  <a:pt x="7459" y="4537"/>
                </a:lnTo>
                <a:cubicBezTo>
                  <a:pt x="7512" y="5376"/>
                  <a:pt x="8208" y="6000"/>
                  <a:pt x="9047" y="6000"/>
                </a:cubicBezTo>
                <a:cubicBezTo>
                  <a:pt x="9939" y="6000"/>
                  <a:pt x="10652" y="5286"/>
                  <a:pt x="10652" y="4394"/>
                </a:cubicBezTo>
                <a:cubicBezTo>
                  <a:pt x="10652" y="3520"/>
                  <a:pt x="9939" y="2806"/>
                  <a:pt x="9047" y="2806"/>
                </a:cubicBezTo>
                <a:cubicBezTo>
                  <a:pt x="8708" y="2806"/>
                  <a:pt x="8386" y="2913"/>
                  <a:pt x="8119" y="3109"/>
                </a:cubicBezTo>
                <a:lnTo>
                  <a:pt x="6834" y="3823"/>
                </a:lnTo>
                <a:lnTo>
                  <a:pt x="7548" y="2539"/>
                </a:lnTo>
                <a:cubicBezTo>
                  <a:pt x="7619" y="2431"/>
                  <a:pt x="7690" y="2307"/>
                  <a:pt x="7726" y="2200"/>
                </a:cubicBezTo>
                <a:cubicBezTo>
                  <a:pt x="8065" y="1379"/>
                  <a:pt x="7673" y="451"/>
                  <a:pt x="6852" y="112"/>
                </a:cubicBezTo>
                <a:cubicBezTo>
                  <a:pt x="6662" y="36"/>
                  <a:pt x="6466" y="0"/>
                  <a:pt x="6272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0" name="Google Shape;770;p31"/>
          <p:cNvGrpSpPr/>
          <p:nvPr/>
        </p:nvGrpSpPr>
        <p:grpSpPr>
          <a:xfrm>
            <a:off x="7121861" y="1946014"/>
            <a:ext cx="250800" cy="270909"/>
            <a:chOff x="5684575" y="4038000"/>
            <a:chExt cx="252950" cy="252950"/>
          </a:xfrm>
        </p:grpSpPr>
        <p:sp>
          <p:nvSpPr>
            <p:cNvPr id="771" name="Google Shape;771;p31"/>
            <p:cNvSpPr/>
            <p:nvPr/>
          </p:nvSpPr>
          <p:spPr>
            <a:xfrm>
              <a:off x="5684575" y="4038000"/>
              <a:ext cx="252950" cy="252950"/>
            </a:xfrm>
            <a:custGeom>
              <a:rect b="b" l="l" r="r" t="t"/>
              <a:pathLst>
                <a:path extrusionOk="0" h="10118" w="10118">
                  <a:moveTo>
                    <a:pt x="5068" y="803"/>
                  </a:moveTo>
                  <a:cubicBezTo>
                    <a:pt x="7405" y="803"/>
                    <a:pt x="9332" y="2730"/>
                    <a:pt x="9332" y="5068"/>
                  </a:cubicBezTo>
                  <a:cubicBezTo>
                    <a:pt x="9332" y="7405"/>
                    <a:pt x="7405" y="9314"/>
                    <a:pt x="5068" y="9314"/>
                  </a:cubicBezTo>
                  <a:cubicBezTo>
                    <a:pt x="2731" y="9314"/>
                    <a:pt x="804" y="7405"/>
                    <a:pt x="804" y="5068"/>
                  </a:cubicBezTo>
                  <a:cubicBezTo>
                    <a:pt x="804" y="2730"/>
                    <a:pt x="2731" y="803"/>
                    <a:pt x="5068" y="803"/>
                  </a:cubicBezTo>
                  <a:close/>
                  <a:moveTo>
                    <a:pt x="5068" y="1"/>
                  </a:moveTo>
                  <a:cubicBezTo>
                    <a:pt x="2267" y="1"/>
                    <a:pt x="1" y="2267"/>
                    <a:pt x="1" y="5068"/>
                  </a:cubicBezTo>
                  <a:cubicBezTo>
                    <a:pt x="1" y="7851"/>
                    <a:pt x="2267" y="10117"/>
                    <a:pt x="5068" y="10117"/>
                  </a:cubicBezTo>
                  <a:cubicBezTo>
                    <a:pt x="7851" y="10117"/>
                    <a:pt x="10118" y="7851"/>
                    <a:pt x="10118" y="5068"/>
                  </a:cubicBezTo>
                  <a:cubicBezTo>
                    <a:pt x="10118" y="2267"/>
                    <a:pt x="7851" y="1"/>
                    <a:pt x="5068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1"/>
            <p:cNvSpPr/>
            <p:nvPr/>
          </p:nvSpPr>
          <p:spPr>
            <a:xfrm>
              <a:off x="5804575" y="4097775"/>
              <a:ext cx="58000" cy="118225"/>
            </a:xfrm>
            <a:custGeom>
              <a:rect b="b" l="l" r="r" t="t"/>
              <a:pathLst>
                <a:path extrusionOk="0" h="4729" w="2320">
                  <a:moveTo>
                    <a:pt x="0" y="0"/>
                  </a:moveTo>
                  <a:lnTo>
                    <a:pt x="0" y="2677"/>
                  </a:lnTo>
                  <a:cubicBezTo>
                    <a:pt x="0" y="2748"/>
                    <a:pt x="36" y="2820"/>
                    <a:pt x="90" y="2855"/>
                  </a:cubicBezTo>
                  <a:lnTo>
                    <a:pt x="1963" y="4729"/>
                  </a:lnTo>
                  <a:lnTo>
                    <a:pt x="2320" y="4372"/>
                  </a:lnTo>
                  <a:lnTo>
                    <a:pt x="536" y="2570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1"/>
            <p:cNvSpPr/>
            <p:nvPr/>
          </p:nvSpPr>
          <p:spPr>
            <a:xfrm>
              <a:off x="5804575" y="407145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268" y="1"/>
                  </a:moveTo>
                  <a:cubicBezTo>
                    <a:pt x="125" y="1"/>
                    <a:pt x="0" y="126"/>
                    <a:pt x="0" y="268"/>
                  </a:cubicBezTo>
                  <a:cubicBezTo>
                    <a:pt x="0" y="411"/>
                    <a:pt x="125" y="536"/>
                    <a:pt x="268" y="536"/>
                  </a:cubicBezTo>
                  <a:cubicBezTo>
                    <a:pt x="411" y="536"/>
                    <a:pt x="536" y="411"/>
                    <a:pt x="536" y="268"/>
                  </a:cubicBezTo>
                  <a:cubicBezTo>
                    <a:pt x="536" y="126"/>
                    <a:pt x="411" y="1"/>
                    <a:pt x="268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1"/>
            <p:cNvSpPr/>
            <p:nvPr/>
          </p:nvSpPr>
          <p:spPr>
            <a:xfrm>
              <a:off x="5804575" y="4244525"/>
              <a:ext cx="13400" cy="12975"/>
            </a:xfrm>
            <a:custGeom>
              <a:rect b="b" l="l" r="r" t="t"/>
              <a:pathLst>
                <a:path extrusionOk="0" h="519" w="536">
                  <a:moveTo>
                    <a:pt x="268" y="1"/>
                  </a:moveTo>
                  <a:cubicBezTo>
                    <a:pt x="125" y="1"/>
                    <a:pt x="0" y="126"/>
                    <a:pt x="0" y="268"/>
                  </a:cubicBezTo>
                  <a:cubicBezTo>
                    <a:pt x="0" y="411"/>
                    <a:pt x="125" y="518"/>
                    <a:pt x="268" y="518"/>
                  </a:cubicBezTo>
                  <a:cubicBezTo>
                    <a:pt x="411" y="518"/>
                    <a:pt x="536" y="411"/>
                    <a:pt x="536" y="268"/>
                  </a:cubicBezTo>
                  <a:cubicBezTo>
                    <a:pt x="536" y="126"/>
                    <a:pt x="411" y="1"/>
                    <a:pt x="268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1"/>
            <p:cNvSpPr/>
            <p:nvPr/>
          </p:nvSpPr>
          <p:spPr>
            <a:xfrm>
              <a:off x="5718025" y="4158000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269" y="0"/>
                  </a:moveTo>
                  <a:cubicBezTo>
                    <a:pt x="126" y="0"/>
                    <a:pt x="1" y="125"/>
                    <a:pt x="1" y="268"/>
                  </a:cubicBezTo>
                  <a:cubicBezTo>
                    <a:pt x="1" y="411"/>
                    <a:pt x="126" y="535"/>
                    <a:pt x="269" y="535"/>
                  </a:cubicBezTo>
                  <a:cubicBezTo>
                    <a:pt x="411" y="535"/>
                    <a:pt x="536" y="411"/>
                    <a:pt x="536" y="268"/>
                  </a:cubicBezTo>
                  <a:cubicBezTo>
                    <a:pt x="536" y="125"/>
                    <a:pt x="411" y="0"/>
                    <a:pt x="269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1"/>
            <p:cNvSpPr/>
            <p:nvPr/>
          </p:nvSpPr>
          <p:spPr>
            <a:xfrm>
              <a:off x="5891100" y="4158000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269" y="0"/>
                  </a:moveTo>
                  <a:cubicBezTo>
                    <a:pt x="126" y="0"/>
                    <a:pt x="1" y="125"/>
                    <a:pt x="1" y="268"/>
                  </a:cubicBezTo>
                  <a:cubicBezTo>
                    <a:pt x="1" y="411"/>
                    <a:pt x="126" y="535"/>
                    <a:pt x="269" y="535"/>
                  </a:cubicBezTo>
                  <a:cubicBezTo>
                    <a:pt x="411" y="535"/>
                    <a:pt x="536" y="411"/>
                    <a:pt x="536" y="268"/>
                  </a:cubicBezTo>
                  <a:cubicBezTo>
                    <a:pt x="536" y="125"/>
                    <a:pt x="411" y="0"/>
                    <a:pt x="269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" name="Google Shape;777;p31"/>
          <p:cNvGrpSpPr/>
          <p:nvPr/>
        </p:nvGrpSpPr>
        <p:grpSpPr>
          <a:xfrm>
            <a:off x="7567005" y="1913381"/>
            <a:ext cx="185336" cy="313883"/>
            <a:chOff x="1982675" y="3599525"/>
            <a:chExt cx="186925" cy="293075"/>
          </a:xfrm>
        </p:grpSpPr>
        <p:sp>
          <p:nvSpPr>
            <p:cNvPr id="778" name="Google Shape;778;p31"/>
            <p:cNvSpPr/>
            <p:nvPr/>
          </p:nvSpPr>
          <p:spPr>
            <a:xfrm>
              <a:off x="2029075" y="3639675"/>
              <a:ext cx="40175" cy="39725"/>
            </a:xfrm>
            <a:custGeom>
              <a:rect b="b" l="l" r="r" t="t"/>
              <a:pathLst>
                <a:path extrusionOk="0" h="1589" w="1607">
                  <a:moveTo>
                    <a:pt x="803" y="0"/>
                  </a:moveTo>
                  <a:cubicBezTo>
                    <a:pt x="357" y="0"/>
                    <a:pt x="0" y="357"/>
                    <a:pt x="0" y="803"/>
                  </a:cubicBezTo>
                  <a:cubicBezTo>
                    <a:pt x="0" y="1231"/>
                    <a:pt x="357" y="1588"/>
                    <a:pt x="803" y="1588"/>
                  </a:cubicBezTo>
                  <a:cubicBezTo>
                    <a:pt x="1249" y="1588"/>
                    <a:pt x="1606" y="1231"/>
                    <a:pt x="1606" y="803"/>
                  </a:cubicBezTo>
                  <a:cubicBezTo>
                    <a:pt x="1606" y="357"/>
                    <a:pt x="1249" y="0"/>
                    <a:pt x="80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1"/>
            <p:cNvSpPr/>
            <p:nvPr/>
          </p:nvSpPr>
          <p:spPr>
            <a:xfrm>
              <a:off x="2029075" y="3599525"/>
              <a:ext cx="20100" cy="20100"/>
            </a:xfrm>
            <a:custGeom>
              <a:rect b="b" l="l" r="r" t="t"/>
              <a:pathLst>
                <a:path extrusionOk="0" h="804" w="804">
                  <a:moveTo>
                    <a:pt x="411" y="0"/>
                  </a:moveTo>
                  <a:cubicBezTo>
                    <a:pt x="197" y="0"/>
                    <a:pt x="0" y="196"/>
                    <a:pt x="0" y="411"/>
                  </a:cubicBezTo>
                  <a:cubicBezTo>
                    <a:pt x="0" y="625"/>
                    <a:pt x="197" y="803"/>
                    <a:pt x="411" y="803"/>
                  </a:cubicBezTo>
                  <a:cubicBezTo>
                    <a:pt x="625" y="803"/>
                    <a:pt x="803" y="625"/>
                    <a:pt x="803" y="411"/>
                  </a:cubicBezTo>
                  <a:cubicBezTo>
                    <a:pt x="803" y="196"/>
                    <a:pt x="625" y="0"/>
                    <a:pt x="411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1"/>
            <p:cNvSpPr/>
            <p:nvPr/>
          </p:nvSpPr>
          <p:spPr>
            <a:xfrm>
              <a:off x="2085725" y="3659725"/>
              <a:ext cx="20100" cy="19675"/>
            </a:xfrm>
            <a:custGeom>
              <a:rect b="b" l="l" r="r" t="t"/>
              <a:pathLst>
                <a:path extrusionOk="0" h="787" w="804">
                  <a:moveTo>
                    <a:pt x="393" y="1"/>
                  </a:moveTo>
                  <a:cubicBezTo>
                    <a:pt x="179" y="1"/>
                    <a:pt x="0" y="179"/>
                    <a:pt x="0" y="394"/>
                  </a:cubicBezTo>
                  <a:cubicBezTo>
                    <a:pt x="0" y="625"/>
                    <a:pt x="179" y="786"/>
                    <a:pt x="393" y="786"/>
                  </a:cubicBezTo>
                  <a:cubicBezTo>
                    <a:pt x="625" y="786"/>
                    <a:pt x="803" y="625"/>
                    <a:pt x="803" y="394"/>
                  </a:cubicBezTo>
                  <a:cubicBezTo>
                    <a:pt x="803" y="179"/>
                    <a:pt x="625" y="1"/>
                    <a:pt x="393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1"/>
            <p:cNvSpPr/>
            <p:nvPr/>
          </p:nvSpPr>
          <p:spPr>
            <a:xfrm>
              <a:off x="2088850" y="3612900"/>
              <a:ext cx="26775" cy="26800"/>
            </a:xfrm>
            <a:custGeom>
              <a:rect b="b" l="l" r="r" t="t"/>
              <a:pathLst>
                <a:path extrusionOk="0" h="1072" w="1071">
                  <a:moveTo>
                    <a:pt x="535" y="0"/>
                  </a:moveTo>
                  <a:cubicBezTo>
                    <a:pt x="250" y="0"/>
                    <a:pt x="0" y="250"/>
                    <a:pt x="0" y="536"/>
                  </a:cubicBezTo>
                  <a:cubicBezTo>
                    <a:pt x="0" y="839"/>
                    <a:pt x="250" y="1071"/>
                    <a:pt x="535" y="1071"/>
                  </a:cubicBezTo>
                  <a:cubicBezTo>
                    <a:pt x="839" y="1071"/>
                    <a:pt x="1071" y="839"/>
                    <a:pt x="1071" y="536"/>
                  </a:cubicBezTo>
                  <a:cubicBezTo>
                    <a:pt x="1071" y="250"/>
                    <a:pt x="839" y="0"/>
                    <a:pt x="535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1"/>
            <p:cNvSpPr/>
            <p:nvPr/>
          </p:nvSpPr>
          <p:spPr>
            <a:xfrm>
              <a:off x="1982675" y="3689625"/>
              <a:ext cx="186925" cy="202975"/>
            </a:xfrm>
            <a:custGeom>
              <a:rect b="b" l="l" r="r" t="t"/>
              <a:pathLst>
                <a:path extrusionOk="0" h="8119" w="7477">
                  <a:moveTo>
                    <a:pt x="6549" y="536"/>
                  </a:moveTo>
                  <a:cubicBezTo>
                    <a:pt x="6460" y="696"/>
                    <a:pt x="6388" y="928"/>
                    <a:pt x="6388" y="1196"/>
                  </a:cubicBezTo>
                  <a:lnTo>
                    <a:pt x="6388" y="1446"/>
                  </a:lnTo>
                  <a:cubicBezTo>
                    <a:pt x="5978" y="1285"/>
                    <a:pt x="5318" y="1053"/>
                    <a:pt x="4658" y="1053"/>
                  </a:cubicBezTo>
                  <a:cubicBezTo>
                    <a:pt x="3944" y="1053"/>
                    <a:pt x="3498" y="1178"/>
                    <a:pt x="3052" y="1303"/>
                  </a:cubicBezTo>
                  <a:cubicBezTo>
                    <a:pt x="2552" y="1428"/>
                    <a:pt x="2035" y="1571"/>
                    <a:pt x="1071" y="1588"/>
                  </a:cubicBezTo>
                  <a:lnTo>
                    <a:pt x="1071" y="1196"/>
                  </a:lnTo>
                  <a:cubicBezTo>
                    <a:pt x="1071" y="928"/>
                    <a:pt x="982" y="696"/>
                    <a:pt x="893" y="536"/>
                  </a:cubicBezTo>
                  <a:close/>
                  <a:moveTo>
                    <a:pt x="5585" y="2249"/>
                  </a:moveTo>
                  <a:lnTo>
                    <a:pt x="5585" y="2784"/>
                  </a:lnTo>
                  <a:lnTo>
                    <a:pt x="3997" y="2784"/>
                  </a:lnTo>
                  <a:lnTo>
                    <a:pt x="3997" y="2249"/>
                  </a:lnTo>
                  <a:close/>
                  <a:moveTo>
                    <a:pt x="5585" y="3319"/>
                  </a:moveTo>
                  <a:lnTo>
                    <a:pt x="5585" y="3854"/>
                  </a:lnTo>
                  <a:lnTo>
                    <a:pt x="3997" y="3854"/>
                  </a:lnTo>
                  <a:lnTo>
                    <a:pt x="3997" y="3319"/>
                  </a:lnTo>
                  <a:close/>
                  <a:moveTo>
                    <a:pt x="5585" y="4390"/>
                  </a:moveTo>
                  <a:lnTo>
                    <a:pt x="5585" y="4925"/>
                  </a:lnTo>
                  <a:lnTo>
                    <a:pt x="3997" y="4925"/>
                  </a:lnTo>
                  <a:lnTo>
                    <a:pt x="3997" y="4390"/>
                  </a:lnTo>
                  <a:close/>
                  <a:moveTo>
                    <a:pt x="5585" y="5442"/>
                  </a:moveTo>
                  <a:lnTo>
                    <a:pt x="5585" y="5978"/>
                  </a:lnTo>
                  <a:lnTo>
                    <a:pt x="3997" y="5978"/>
                  </a:lnTo>
                  <a:lnTo>
                    <a:pt x="3997" y="5442"/>
                  </a:lnTo>
                  <a:close/>
                  <a:moveTo>
                    <a:pt x="5585" y="6513"/>
                  </a:moveTo>
                  <a:lnTo>
                    <a:pt x="5585" y="7048"/>
                  </a:lnTo>
                  <a:lnTo>
                    <a:pt x="3997" y="7048"/>
                  </a:lnTo>
                  <a:lnTo>
                    <a:pt x="3997" y="6513"/>
                  </a:lnTo>
                  <a:close/>
                  <a:moveTo>
                    <a:pt x="268" y="0"/>
                  </a:moveTo>
                  <a:cubicBezTo>
                    <a:pt x="143" y="0"/>
                    <a:pt x="36" y="72"/>
                    <a:pt x="18" y="197"/>
                  </a:cubicBezTo>
                  <a:cubicBezTo>
                    <a:pt x="1" y="322"/>
                    <a:pt x="36" y="429"/>
                    <a:pt x="143" y="500"/>
                  </a:cubicBezTo>
                  <a:cubicBezTo>
                    <a:pt x="143" y="500"/>
                    <a:pt x="554" y="714"/>
                    <a:pt x="554" y="1196"/>
                  </a:cubicBezTo>
                  <a:lnTo>
                    <a:pt x="554" y="7316"/>
                  </a:lnTo>
                  <a:cubicBezTo>
                    <a:pt x="554" y="7762"/>
                    <a:pt x="911" y="8119"/>
                    <a:pt x="1339" y="8119"/>
                  </a:cubicBezTo>
                  <a:lnTo>
                    <a:pt x="6138" y="8119"/>
                  </a:lnTo>
                  <a:cubicBezTo>
                    <a:pt x="6567" y="8119"/>
                    <a:pt x="6924" y="7762"/>
                    <a:pt x="6924" y="7316"/>
                  </a:cubicBezTo>
                  <a:lnTo>
                    <a:pt x="6924" y="1196"/>
                  </a:lnTo>
                  <a:cubicBezTo>
                    <a:pt x="6924" y="714"/>
                    <a:pt x="7298" y="500"/>
                    <a:pt x="7316" y="500"/>
                  </a:cubicBezTo>
                  <a:cubicBezTo>
                    <a:pt x="7405" y="429"/>
                    <a:pt x="7477" y="322"/>
                    <a:pt x="7441" y="197"/>
                  </a:cubicBezTo>
                  <a:cubicBezTo>
                    <a:pt x="7405" y="72"/>
                    <a:pt x="7298" y="0"/>
                    <a:pt x="717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" name="Google Shape;783;p31"/>
          <p:cNvGrpSpPr/>
          <p:nvPr/>
        </p:nvGrpSpPr>
        <p:grpSpPr>
          <a:xfrm>
            <a:off x="7946511" y="1913381"/>
            <a:ext cx="133580" cy="313428"/>
            <a:chOff x="2397075" y="3602200"/>
            <a:chExt cx="134725" cy="292650"/>
          </a:xfrm>
        </p:grpSpPr>
        <p:sp>
          <p:nvSpPr>
            <p:cNvPr id="784" name="Google Shape;784;p31"/>
            <p:cNvSpPr/>
            <p:nvPr/>
          </p:nvSpPr>
          <p:spPr>
            <a:xfrm>
              <a:off x="2460850" y="3602200"/>
              <a:ext cx="20100" cy="20100"/>
            </a:xfrm>
            <a:custGeom>
              <a:rect b="b" l="l" r="r" t="t"/>
              <a:pathLst>
                <a:path extrusionOk="0" h="804" w="804">
                  <a:moveTo>
                    <a:pt x="411" y="0"/>
                  </a:moveTo>
                  <a:cubicBezTo>
                    <a:pt x="197" y="0"/>
                    <a:pt x="1" y="197"/>
                    <a:pt x="1" y="411"/>
                  </a:cubicBezTo>
                  <a:cubicBezTo>
                    <a:pt x="1" y="625"/>
                    <a:pt x="197" y="803"/>
                    <a:pt x="411" y="803"/>
                  </a:cubicBezTo>
                  <a:cubicBezTo>
                    <a:pt x="625" y="803"/>
                    <a:pt x="804" y="625"/>
                    <a:pt x="804" y="411"/>
                  </a:cubicBezTo>
                  <a:cubicBezTo>
                    <a:pt x="804" y="197"/>
                    <a:pt x="625" y="0"/>
                    <a:pt x="411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1"/>
            <p:cNvSpPr/>
            <p:nvPr/>
          </p:nvSpPr>
          <p:spPr>
            <a:xfrm>
              <a:off x="2477800" y="3632075"/>
              <a:ext cx="19675" cy="20100"/>
            </a:xfrm>
            <a:custGeom>
              <a:rect b="b" l="l" r="r" t="t"/>
              <a:pathLst>
                <a:path extrusionOk="0" h="804" w="787">
                  <a:moveTo>
                    <a:pt x="393" y="1"/>
                  </a:moveTo>
                  <a:cubicBezTo>
                    <a:pt x="179" y="1"/>
                    <a:pt x="1" y="197"/>
                    <a:pt x="1" y="411"/>
                  </a:cubicBezTo>
                  <a:cubicBezTo>
                    <a:pt x="1" y="625"/>
                    <a:pt x="179" y="804"/>
                    <a:pt x="393" y="804"/>
                  </a:cubicBezTo>
                  <a:cubicBezTo>
                    <a:pt x="625" y="804"/>
                    <a:pt x="786" y="625"/>
                    <a:pt x="786" y="411"/>
                  </a:cubicBezTo>
                  <a:cubicBezTo>
                    <a:pt x="786" y="197"/>
                    <a:pt x="625" y="1"/>
                    <a:pt x="393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1"/>
            <p:cNvSpPr/>
            <p:nvPr/>
          </p:nvSpPr>
          <p:spPr>
            <a:xfrm>
              <a:off x="2441225" y="3625400"/>
              <a:ext cx="19650" cy="20075"/>
            </a:xfrm>
            <a:custGeom>
              <a:rect b="b" l="l" r="r" t="t"/>
              <a:pathLst>
                <a:path extrusionOk="0" h="803" w="786">
                  <a:moveTo>
                    <a:pt x="393" y="0"/>
                  </a:moveTo>
                  <a:cubicBezTo>
                    <a:pt x="179" y="0"/>
                    <a:pt x="1" y="196"/>
                    <a:pt x="1" y="410"/>
                  </a:cubicBezTo>
                  <a:cubicBezTo>
                    <a:pt x="1" y="625"/>
                    <a:pt x="179" y="803"/>
                    <a:pt x="393" y="803"/>
                  </a:cubicBezTo>
                  <a:cubicBezTo>
                    <a:pt x="625" y="803"/>
                    <a:pt x="786" y="625"/>
                    <a:pt x="786" y="410"/>
                  </a:cubicBezTo>
                  <a:cubicBezTo>
                    <a:pt x="786" y="196"/>
                    <a:pt x="625" y="0"/>
                    <a:pt x="39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1"/>
            <p:cNvSpPr/>
            <p:nvPr/>
          </p:nvSpPr>
          <p:spPr>
            <a:xfrm>
              <a:off x="2444350" y="3658850"/>
              <a:ext cx="26800" cy="26325"/>
            </a:xfrm>
            <a:custGeom>
              <a:rect b="b" l="l" r="r" t="t"/>
              <a:pathLst>
                <a:path extrusionOk="0" h="1053" w="1072">
                  <a:moveTo>
                    <a:pt x="536" y="0"/>
                  </a:moveTo>
                  <a:cubicBezTo>
                    <a:pt x="251" y="0"/>
                    <a:pt x="1" y="232"/>
                    <a:pt x="1" y="536"/>
                  </a:cubicBezTo>
                  <a:cubicBezTo>
                    <a:pt x="1" y="821"/>
                    <a:pt x="251" y="1053"/>
                    <a:pt x="536" y="1053"/>
                  </a:cubicBezTo>
                  <a:cubicBezTo>
                    <a:pt x="839" y="1053"/>
                    <a:pt x="1071" y="821"/>
                    <a:pt x="1071" y="536"/>
                  </a:cubicBezTo>
                  <a:cubicBezTo>
                    <a:pt x="1071" y="232"/>
                    <a:pt x="839" y="0"/>
                    <a:pt x="536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1"/>
            <p:cNvSpPr/>
            <p:nvPr/>
          </p:nvSpPr>
          <p:spPr>
            <a:xfrm>
              <a:off x="2397075" y="3691850"/>
              <a:ext cx="134725" cy="203000"/>
            </a:xfrm>
            <a:custGeom>
              <a:rect b="b" l="l" r="r" t="t"/>
              <a:pathLst>
                <a:path extrusionOk="0" h="8120" w="5389">
                  <a:moveTo>
                    <a:pt x="3408" y="536"/>
                  </a:moveTo>
                  <a:cubicBezTo>
                    <a:pt x="3301" y="714"/>
                    <a:pt x="3230" y="928"/>
                    <a:pt x="3230" y="1196"/>
                  </a:cubicBezTo>
                  <a:lnTo>
                    <a:pt x="3230" y="1731"/>
                  </a:lnTo>
                  <a:lnTo>
                    <a:pt x="2159" y="1731"/>
                  </a:lnTo>
                  <a:lnTo>
                    <a:pt x="2159" y="1196"/>
                  </a:lnTo>
                  <a:cubicBezTo>
                    <a:pt x="2159" y="928"/>
                    <a:pt x="2088" y="714"/>
                    <a:pt x="1999" y="536"/>
                  </a:cubicBezTo>
                  <a:close/>
                  <a:moveTo>
                    <a:pt x="1356" y="1"/>
                  </a:moveTo>
                  <a:cubicBezTo>
                    <a:pt x="1267" y="1"/>
                    <a:pt x="1160" y="72"/>
                    <a:pt x="1107" y="161"/>
                  </a:cubicBezTo>
                  <a:cubicBezTo>
                    <a:pt x="1053" y="286"/>
                    <a:pt x="1089" y="447"/>
                    <a:pt x="1232" y="518"/>
                  </a:cubicBezTo>
                  <a:cubicBezTo>
                    <a:pt x="1232" y="518"/>
                    <a:pt x="1624" y="732"/>
                    <a:pt x="1624" y="1196"/>
                  </a:cubicBezTo>
                  <a:lnTo>
                    <a:pt x="1624" y="3551"/>
                  </a:lnTo>
                  <a:lnTo>
                    <a:pt x="107" y="6995"/>
                  </a:lnTo>
                  <a:cubicBezTo>
                    <a:pt x="0" y="7245"/>
                    <a:pt x="18" y="7530"/>
                    <a:pt x="161" y="7762"/>
                  </a:cubicBezTo>
                  <a:cubicBezTo>
                    <a:pt x="322" y="7976"/>
                    <a:pt x="571" y="8119"/>
                    <a:pt x="821" y="8119"/>
                  </a:cubicBezTo>
                  <a:lnTo>
                    <a:pt x="4550" y="8119"/>
                  </a:lnTo>
                  <a:cubicBezTo>
                    <a:pt x="4818" y="8119"/>
                    <a:pt x="5068" y="7976"/>
                    <a:pt x="5210" y="7762"/>
                  </a:cubicBezTo>
                  <a:cubicBezTo>
                    <a:pt x="5371" y="7530"/>
                    <a:pt x="5389" y="7245"/>
                    <a:pt x="5282" y="6995"/>
                  </a:cubicBezTo>
                  <a:lnTo>
                    <a:pt x="3747" y="3551"/>
                  </a:lnTo>
                  <a:lnTo>
                    <a:pt x="3747" y="1196"/>
                  </a:lnTo>
                  <a:cubicBezTo>
                    <a:pt x="3747" y="732"/>
                    <a:pt x="4140" y="536"/>
                    <a:pt x="4158" y="518"/>
                  </a:cubicBezTo>
                  <a:cubicBezTo>
                    <a:pt x="4283" y="447"/>
                    <a:pt x="4336" y="286"/>
                    <a:pt x="4283" y="161"/>
                  </a:cubicBezTo>
                  <a:cubicBezTo>
                    <a:pt x="4211" y="72"/>
                    <a:pt x="4122" y="1"/>
                    <a:pt x="4015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" name="Google Shape;789;p31"/>
          <p:cNvGrpSpPr/>
          <p:nvPr/>
        </p:nvGrpSpPr>
        <p:grpSpPr>
          <a:xfrm>
            <a:off x="3172162" y="2451129"/>
            <a:ext cx="184890" cy="301486"/>
            <a:chOff x="2717350" y="3603525"/>
            <a:chExt cx="186475" cy="281500"/>
          </a:xfrm>
        </p:grpSpPr>
        <p:sp>
          <p:nvSpPr>
            <p:cNvPr id="790" name="Google Shape;790;p31"/>
            <p:cNvSpPr/>
            <p:nvPr/>
          </p:nvSpPr>
          <p:spPr>
            <a:xfrm>
              <a:off x="2741875" y="3786425"/>
              <a:ext cx="60250" cy="35250"/>
            </a:xfrm>
            <a:custGeom>
              <a:rect b="b" l="l" r="r" t="t"/>
              <a:pathLst>
                <a:path extrusionOk="0" h="1410" w="2410">
                  <a:moveTo>
                    <a:pt x="197" y="0"/>
                  </a:moveTo>
                  <a:lnTo>
                    <a:pt x="1" y="500"/>
                  </a:lnTo>
                  <a:lnTo>
                    <a:pt x="2213" y="1410"/>
                  </a:lnTo>
                  <a:lnTo>
                    <a:pt x="2410" y="910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1"/>
            <p:cNvSpPr/>
            <p:nvPr/>
          </p:nvSpPr>
          <p:spPr>
            <a:xfrm>
              <a:off x="2820400" y="3718625"/>
              <a:ext cx="26775" cy="26775"/>
            </a:xfrm>
            <a:custGeom>
              <a:rect b="b" l="l" r="r" t="t"/>
              <a:pathLst>
                <a:path extrusionOk="0" h="1071" w="1071">
                  <a:moveTo>
                    <a:pt x="535" y="0"/>
                  </a:moveTo>
                  <a:cubicBezTo>
                    <a:pt x="250" y="0"/>
                    <a:pt x="0" y="250"/>
                    <a:pt x="0" y="535"/>
                  </a:cubicBezTo>
                  <a:cubicBezTo>
                    <a:pt x="0" y="839"/>
                    <a:pt x="250" y="1071"/>
                    <a:pt x="535" y="1071"/>
                  </a:cubicBezTo>
                  <a:cubicBezTo>
                    <a:pt x="839" y="1071"/>
                    <a:pt x="1071" y="839"/>
                    <a:pt x="1071" y="535"/>
                  </a:cubicBezTo>
                  <a:cubicBezTo>
                    <a:pt x="1071" y="250"/>
                    <a:pt x="839" y="0"/>
                    <a:pt x="535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1"/>
            <p:cNvSpPr/>
            <p:nvPr/>
          </p:nvSpPr>
          <p:spPr>
            <a:xfrm>
              <a:off x="2820400" y="3718625"/>
              <a:ext cx="26775" cy="26775"/>
            </a:xfrm>
            <a:custGeom>
              <a:rect b="b" l="l" r="r" t="t"/>
              <a:pathLst>
                <a:path extrusionOk="0" h="1071" w="1071">
                  <a:moveTo>
                    <a:pt x="535" y="0"/>
                  </a:moveTo>
                  <a:cubicBezTo>
                    <a:pt x="250" y="0"/>
                    <a:pt x="0" y="250"/>
                    <a:pt x="0" y="535"/>
                  </a:cubicBezTo>
                  <a:cubicBezTo>
                    <a:pt x="0" y="839"/>
                    <a:pt x="250" y="1071"/>
                    <a:pt x="535" y="1071"/>
                  </a:cubicBezTo>
                  <a:cubicBezTo>
                    <a:pt x="839" y="1071"/>
                    <a:pt x="1071" y="839"/>
                    <a:pt x="1071" y="535"/>
                  </a:cubicBezTo>
                  <a:cubicBezTo>
                    <a:pt x="1071" y="250"/>
                    <a:pt x="839" y="0"/>
                    <a:pt x="535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1"/>
            <p:cNvSpPr/>
            <p:nvPr/>
          </p:nvSpPr>
          <p:spPr>
            <a:xfrm>
              <a:off x="2717350" y="3603525"/>
              <a:ext cx="186475" cy="281500"/>
            </a:xfrm>
            <a:custGeom>
              <a:rect b="b" l="l" r="r" t="t"/>
              <a:pathLst>
                <a:path extrusionOk="0" h="11260" w="7459">
                  <a:moveTo>
                    <a:pt x="4657" y="4337"/>
                  </a:moveTo>
                  <a:cubicBezTo>
                    <a:pt x="5103" y="4337"/>
                    <a:pt x="5460" y="4711"/>
                    <a:pt x="5460" y="5139"/>
                  </a:cubicBezTo>
                  <a:cubicBezTo>
                    <a:pt x="5460" y="5586"/>
                    <a:pt x="5103" y="5942"/>
                    <a:pt x="4657" y="5942"/>
                  </a:cubicBezTo>
                  <a:cubicBezTo>
                    <a:pt x="4229" y="5942"/>
                    <a:pt x="3854" y="5586"/>
                    <a:pt x="3854" y="5139"/>
                  </a:cubicBezTo>
                  <a:cubicBezTo>
                    <a:pt x="3854" y="4711"/>
                    <a:pt x="4229" y="4337"/>
                    <a:pt x="4657" y="4337"/>
                  </a:cubicBezTo>
                  <a:close/>
                  <a:moveTo>
                    <a:pt x="5086" y="1"/>
                  </a:moveTo>
                  <a:lnTo>
                    <a:pt x="4800" y="715"/>
                  </a:lnTo>
                  <a:lnTo>
                    <a:pt x="4425" y="554"/>
                  </a:lnTo>
                  <a:lnTo>
                    <a:pt x="2177" y="5978"/>
                  </a:lnTo>
                  <a:cubicBezTo>
                    <a:pt x="2070" y="6246"/>
                    <a:pt x="2106" y="6531"/>
                    <a:pt x="2284" y="6745"/>
                  </a:cubicBezTo>
                  <a:lnTo>
                    <a:pt x="2142" y="7102"/>
                  </a:lnTo>
                  <a:lnTo>
                    <a:pt x="2873" y="7405"/>
                  </a:lnTo>
                  <a:lnTo>
                    <a:pt x="3016" y="7066"/>
                  </a:lnTo>
                  <a:cubicBezTo>
                    <a:pt x="3301" y="7013"/>
                    <a:pt x="3533" y="6852"/>
                    <a:pt x="3658" y="6585"/>
                  </a:cubicBezTo>
                  <a:lnTo>
                    <a:pt x="3801" y="6210"/>
                  </a:lnTo>
                  <a:lnTo>
                    <a:pt x="5621" y="6210"/>
                  </a:lnTo>
                  <a:cubicBezTo>
                    <a:pt x="5692" y="6460"/>
                    <a:pt x="5728" y="6727"/>
                    <a:pt x="5728" y="6995"/>
                  </a:cubicBezTo>
                  <a:cubicBezTo>
                    <a:pt x="5728" y="8762"/>
                    <a:pt x="4301" y="10189"/>
                    <a:pt x="2534" y="10189"/>
                  </a:cubicBezTo>
                  <a:lnTo>
                    <a:pt x="0" y="10189"/>
                  </a:lnTo>
                  <a:lnTo>
                    <a:pt x="0" y="10992"/>
                  </a:lnTo>
                  <a:lnTo>
                    <a:pt x="0" y="11259"/>
                  </a:lnTo>
                  <a:lnTo>
                    <a:pt x="7459" y="11259"/>
                  </a:lnTo>
                  <a:lnTo>
                    <a:pt x="7459" y="10992"/>
                  </a:lnTo>
                  <a:lnTo>
                    <a:pt x="7459" y="10189"/>
                  </a:lnTo>
                  <a:lnTo>
                    <a:pt x="4925" y="10189"/>
                  </a:lnTo>
                  <a:cubicBezTo>
                    <a:pt x="5889" y="9457"/>
                    <a:pt x="6513" y="8298"/>
                    <a:pt x="6513" y="6995"/>
                  </a:cubicBezTo>
                  <a:cubicBezTo>
                    <a:pt x="6513" y="5657"/>
                    <a:pt x="5853" y="4461"/>
                    <a:pt x="4818" y="3748"/>
                  </a:cubicBezTo>
                  <a:lnTo>
                    <a:pt x="5889" y="1161"/>
                  </a:lnTo>
                  <a:lnTo>
                    <a:pt x="5532" y="1018"/>
                  </a:lnTo>
                  <a:lnTo>
                    <a:pt x="5817" y="286"/>
                  </a:lnTo>
                  <a:lnTo>
                    <a:pt x="5086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4" name="Google Shape;794;p31"/>
          <p:cNvSpPr/>
          <p:nvPr/>
        </p:nvSpPr>
        <p:spPr>
          <a:xfrm>
            <a:off x="8273444" y="1932839"/>
            <a:ext cx="290609" cy="263305"/>
          </a:xfrm>
          <a:custGeom>
            <a:rect b="b" l="l" r="r" t="t"/>
            <a:pathLst>
              <a:path extrusionOk="0" h="9834" w="11724">
                <a:moveTo>
                  <a:pt x="3515" y="520"/>
                </a:moveTo>
                <a:cubicBezTo>
                  <a:pt x="3480" y="627"/>
                  <a:pt x="3462" y="769"/>
                  <a:pt x="3462" y="930"/>
                </a:cubicBezTo>
                <a:lnTo>
                  <a:pt x="3462" y="2125"/>
                </a:lnTo>
                <a:cubicBezTo>
                  <a:pt x="3462" y="2125"/>
                  <a:pt x="3194" y="1983"/>
                  <a:pt x="2927" y="1983"/>
                </a:cubicBezTo>
                <a:cubicBezTo>
                  <a:pt x="2677" y="1983"/>
                  <a:pt x="2409" y="2125"/>
                  <a:pt x="2409" y="2125"/>
                </a:cubicBezTo>
                <a:lnTo>
                  <a:pt x="2409" y="930"/>
                </a:lnTo>
                <a:cubicBezTo>
                  <a:pt x="2409" y="769"/>
                  <a:pt x="2391" y="627"/>
                  <a:pt x="2374" y="520"/>
                </a:cubicBezTo>
                <a:close/>
                <a:moveTo>
                  <a:pt x="6442" y="520"/>
                </a:moveTo>
                <a:cubicBezTo>
                  <a:pt x="6406" y="627"/>
                  <a:pt x="6388" y="769"/>
                  <a:pt x="6388" y="930"/>
                </a:cubicBezTo>
                <a:lnTo>
                  <a:pt x="6388" y="2125"/>
                </a:lnTo>
                <a:cubicBezTo>
                  <a:pt x="6388" y="2125"/>
                  <a:pt x="6138" y="1983"/>
                  <a:pt x="5871" y="1983"/>
                </a:cubicBezTo>
                <a:cubicBezTo>
                  <a:pt x="5603" y="1983"/>
                  <a:pt x="5335" y="2125"/>
                  <a:pt x="5335" y="2125"/>
                </a:cubicBezTo>
                <a:lnTo>
                  <a:pt x="5335" y="930"/>
                </a:lnTo>
                <a:cubicBezTo>
                  <a:pt x="5335" y="769"/>
                  <a:pt x="5318" y="627"/>
                  <a:pt x="5300" y="520"/>
                </a:cubicBezTo>
                <a:close/>
                <a:moveTo>
                  <a:pt x="9368" y="520"/>
                </a:moveTo>
                <a:cubicBezTo>
                  <a:pt x="9350" y="627"/>
                  <a:pt x="9332" y="769"/>
                  <a:pt x="9332" y="930"/>
                </a:cubicBezTo>
                <a:lnTo>
                  <a:pt x="9332" y="2125"/>
                </a:lnTo>
                <a:cubicBezTo>
                  <a:pt x="9332" y="2125"/>
                  <a:pt x="9065" y="1983"/>
                  <a:pt x="8797" y="1983"/>
                </a:cubicBezTo>
                <a:cubicBezTo>
                  <a:pt x="8529" y="1983"/>
                  <a:pt x="8262" y="2125"/>
                  <a:pt x="8262" y="2125"/>
                </a:cubicBezTo>
                <a:lnTo>
                  <a:pt x="8262" y="930"/>
                </a:lnTo>
                <a:cubicBezTo>
                  <a:pt x="8262" y="769"/>
                  <a:pt x="8244" y="627"/>
                  <a:pt x="8226" y="520"/>
                </a:cubicBezTo>
                <a:close/>
                <a:moveTo>
                  <a:pt x="10653" y="3321"/>
                </a:moveTo>
                <a:lnTo>
                  <a:pt x="10653" y="9048"/>
                </a:lnTo>
                <a:lnTo>
                  <a:pt x="1071" y="9048"/>
                </a:lnTo>
                <a:lnTo>
                  <a:pt x="1071" y="3321"/>
                </a:lnTo>
                <a:lnTo>
                  <a:pt x="1874" y="3321"/>
                </a:lnTo>
                <a:lnTo>
                  <a:pt x="1874" y="7443"/>
                </a:lnTo>
                <a:cubicBezTo>
                  <a:pt x="1874" y="8031"/>
                  <a:pt x="2356" y="8513"/>
                  <a:pt x="2927" y="8513"/>
                </a:cubicBezTo>
                <a:cubicBezTo>
                  <a:pt x="3533" y="8513"/>
                  <a:pt x="3997" y="8031"/>
                  <a:pt x="3997" y="7443"/>
                </a:cubicBezTo>
                <a:lnTo>
                  <a:pt x="3997" y="3321"/>
                </a:lnTo>
                <a:lnTo>
                  <a:pt x="4800" y="3321"/>
                </a:lnTo>
                <a:lnTo>
                  <a:pt x="4800" y="7443"/>
                </a:lnTo>
                <a:cubicBezTo>
                  <a:pt x="4800" y="8031"/>
                  <a:pt x="5282" y="8513"/>
                  <a:pt x="5871" y="8513"/>
                </a:cubicBezTo>
                <a:cubicBezTo>
                  <a:pt x="6459" y="8513"/>
                  <a:pt x="6923" y="8031"/>
                  <a:pt x="6923" y="7443"/>
                </a:cubicBezTo>
                <a:lnTo>
                  <a:pt x="6923" y="3321"/>
                </a:lnTo>
                <a:lnTo>
                  <a:pt x="7726" y="3321"/>
                </a:lnTo>
                <a:lnTo>
                  <a:pt x="7726" y="7443"/>
                </a:lnTo>
                <a:cubicBezTo>
                  <a:pt x="7726" y="8031"/>
                  <a:pt x="8208" y="8513"/>
                  <a:pt x="8797" y="8513"/>
                </a:cubicBezTo>
                <a:cubicBezTo>
                  <a:pt x="9386" y="8513"/>
                  <a:pt x="9850" y="8031"/>
                  <a:pt x="9850" y="7443"/>
                </a:cubicBezTo>
                <a:lnTo>
                  <a:pt x="9850" y="3321"/>
                </a:lnTo>
                <a:close/>
                <a:moveTo>
                  <a:pt x="1861" y="0"/>
                </a:moveTo>
                <a:cubicBezTo>
                  <a:pt x="1718" y="0"/>
                  <a:pt x="1623" y="118"/>
                  <a:pt x="1606" y="252"/>
                </a:cubicBezTo>
                <a:cubicBezTo>
                  <a:pt x="1606" y="359"/>
                  <a:pt x="1695" y="484"/>
                  <a:pt x="1803" y="520"/>
                </a:cubicBezTo>
                <a:cubicBezTo>
                  <a:pt x="1820" y="537"/>
                  <a:pt x="1874" y="645"/>
                  <a:pt x="1874" y="930"/>
                </a:cubicBezTo>
                <a:lnTo>
                  <a:pt x="1874" y="2786"/>
                </a:lnTo>
                <a:lnTo>
                  <a:pt x="1071" y="2786"/>
                </a:lnTo>
                <a:lnTo>
                  <a:pt x="1071" y="1590"/>
                </a:lnTo>
                <a:lnTo>
                  <a:pt x="536" y="1590"/>
                </a:lnTo>
                <a:lnTo>
                  <a:pt x="536" y="9048"/>
                </a:lnTo>
                <a:lnTo>
                  <a:pt x="0" y="9048"/>
                </a:lnTo>
                <a:lnTo>
                  <a:pt x="0" y="9833"/>
                </a:lnTo>
                <a:lnTo>
                  <a:pt x="11723" y="9833"/>
                </a:lnTo>
                <a:lnTo>
                  <a:pt x="11723" y="9048"/>
                </a:lnTo>
                <a:lnTo>
                  <a:pt x="11188" y="9048"/>
                </a:lnTo>
                <a:lnTo>
                  <a:pt x="11188" y="1590"/>
                </a:lnTo>
                <a:lnTo>
                  <a:pt x="10653" y="1590"/>
                </a:lnTo>
                <a:lnTo>
                  <a:pt x="10653" y="2786"/>
                </a:lnTo>
                <a:lnTo>
                  <a:pt x="9850" y="2786"/>
                </a:lnTo>
                <a:lnTo>
                  <a:pt x="9850" y="930"/>
                </a:lnTo>
                <a:cubicBezTo>
                  <a:pt x="9850" y="645"/>
                  <a:pt x="9921" y="537"/>
                  <a:pt x="9921" y="520"/>
                </a:cubicBezTo>
                <a:cubicBezTo>
                  <a:pt x="10046" y="484"/>
                  <a:pt x="10117" y="377"/>
                  <a:pt x="10117" y="252"/>
                </a:cubicBezTo>
                <a:cubicBezTo>
                  <a:pt x="10117" y="118"/>
                  <a:pt x="10024" y="0"/>
                  <a:pt x="9880" y="0"/>
                </a:cubicBezTo>
                <a:cubicBezTo>
                  <a:pt x="9870" y="0"/>
                  <a:pt x="9860" y="1"/>
                  <a:pt x="9850" y="2"/>
                </a:cubicBezTo>
                <a:lnTo>
                  <a:pt x="7744" y="2"/>
                </a:lnTo>
                <a:cubicBezTo>
                  <a:pt x="7735" y="1"/>
                  <a:pt x="7726" y="0"/>
                  <a:pt x="7717" y="0"/>
                </a:cubicBezTo>
                <a:cubicBezTo>
                  <a:pt x="7586" y="0"/>
                  <a:pt x="7475" y="118"/>
                  <a:pt x="7459" y="252"/>
                </a:cubicBezTo>
                <a:cubicBezTo>
                  <a:pt x="7459" y="359"/>
                  <a:pt x="7548" y="484"/>
                  <a:pt x="7655" y="520"/>
                </a:cubicBezTo>
                <a:cubicBezTo>
                  <a:pt x="7673" y="537"/>
                  <a:pt x="7726" y="645"/>
                  <a:pt x="7726" y="930"/>
                </a:cubicBezTo>
                <a:lnTo>
                  <a:pt x="7726" y="2786"/>
                </a:lnTo>
                <a:lnTo>
                  <a:pt x="6923" y="2786"/>
                </a:lnTo>
                <a:lnTo>
                  <a:pt x="6923" y="930"/>
                </a:lnTo>
                <a:cubicBezTo>
                  <a:pt x="6923" y="645"/>
                  <a:pt x="6995" y="537"/>
                  <a:pt x="6995" y="520"/>
                </a:cubicBezTo>
                <a:cubicBezTo>
                  <a:pt x="7120" y="484"/>
                  <a:pt x="7191" y="377"/>
                  <a:pt x="7191" y="252"/>
                </a:cubicBezTo>
                <a:cubicBezTo>
                  <a:pt x="7191" y="118"/>
                  <a:pt x="7097" y="0"/>
                  <a:pt x="6954" y="0"/>
                </a:cubicBezTo>
                <a:cubicBezTo>
                  <a:pt x="6944" y="0"/>
                  <a:pt x="6934" y="1"/>
                  <a:pt x="6923" y="2"/>
                </a:cubicBezTo>
                <a:lnTo>
                  <a:pt x="4818" y="2"/>
                </a:lnTo>
                <a:cubicBezTo>
                  <a:pt x="4808" y="1"/>
                  <a:pt x="4798" y="0"/>
                  <a:pt x="4788" y="0"/>
                </a:cubicBezTo>
                <a:cubicBezTo>
                  <a:pt x="4644" y="0"/>
                  <a:pt x="4549" y="118"/>
                  <a:pt x="4532" y="252"/>
                </a:cubicBezTo>
                <a:cubicBezTo>
                  <a:pt x="4532" y="359"/>
                  <a:pt x="4622" y="484"/>
                  <a:pt x="4729" y="520"/>
                </a:cubicBezTo>
                <a:cubicBezTo>
                  <a:pt x="4747" y="537"/>
                  <a:pt x="4800" y="645"/>
                  <a:pt x="4800" y="930"/>
                </a:cubicBezTo>
                <a:lnTo>
                  <a:pt x="4800" y="2786"/>
                </a:lnTo>
                <a:lnTo>
                  <a:pt x="3997" y="2786"/>
                </a:lnTo>
                <a:lnTo>
                  <a:pt x="3997" y="930"/>
                </a:lnTo>
                <a:cubicBezTo>
                  <a:pt x="3997" y="645"/>
                  <a:pt x="4051" y="537"/>
                  <a:pt x="4069" y="520"/>
                </a:cubicBezTo>
                <a:cubicBezTo>
                  <a:pt x="4193" y="484"/>
                  <a:pt x="4265" y="377"/>
                  <a:pt x="4265" y="252"/>
                </a:cubicBezTo>
                <a:cubicBezTo>
                  <a:pt x="4265" y="118"/>
                  <a:pt x="4171" y="0"/>
                  <a:pt x="4028" y="0"/>
                </a:cubicBezTo>
                <a:cubicBezTo>
                  <a:pt x="4018" y="0"/>
                  <a:pt x="4008" y="1"/>
                  <a:pt x="3997" y="2"/>
                </a:cubicBezTo>
                <a:lnTo>
                  <a:pt x="1892" y="2"/>
                </a:lnTo>
                <a:cubicBezTo>
                  <a:pt x="1881" y="1"/>
                  <a:pt x="1871" y="0"/>
                  <a:pt x="1861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5" name="Google Shape;795;p31"/>
          <p:cNvGrpSpPr/>
          <p:nvPr/>
        </p:nvGrpSpPr>
        <p:grpSpPr>
          <a:xfrm>
            <a:off x="3504363" y="2459255"/>
            <a:ext cx="249040" cy="285234"/>
            <a:chOff x="3927075" y="3612900"/>
            <a:chExt cx="251175" cy="266325"/>
          </a:xfrm>
        </p:grpSpPr>
        <p:sp>
          <p:nvSpPr>
            <p:cNvPr id="796" name="Google Shape;796;p31"/>
            <p:cNvSpPr/>
            <p:nvPr/>
          </p:nvSpPr>
          <p:spPr>
            <a:xfrm>
              <a:off x="4031450" y="3726200"/>
              <a:ext cx="40175" cy="39725"/>
            </a:xfrm>
            <a:custGeom>
              <a:rect b="b" l="l" r="r" t="t"/>
              <a:pathLst>
                <a:path extrusionOk="0" h="1589" w="1607">
                  <a:moveTo>
                    <a:pt x="804" y="1"/>
                  </a:moveTo>
                  <a:cubicBezTo>
                    <a:pt x="358" y="1"/>
                    <a:pt x="1" y="357"/>
                    <a:pt x="1" y="786"/>
                  </a:cubicBezTo>
                  <a:cubicBezTo>
                    <a:pt x="1" y="1232"/>
                    <a:pt x="358" y="1589"/>
                    <a:pt x="804" y="1589"/>
                  </a:cubicBezTo>
                  <a:cubicBezTo>
                    <a:pt x="1250" y="1589"/>
                    <a:pt x="1607" y="1232"/>
                    <a:pt x="1607" y="786"/>
                  </a:cubicBezTo>
                  <a:cubicBezTo>
                    <a:pt x="1607" y="357"/>
                    <a:pt x="1250" y="1"/>
                    <a:pt x="804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1"/>
            <p:cNvSpPr/>
            <p:nvPr/>
          </p:nvSpPr>
          <p:spPr>
            <a:xfrm>
              <a:off x="3927075" y="3612900"/>
              <a:ext cx="251175" cy="266325"/>
            </a:xfrm>
            <a:custGeom>
              <a:rect b="b" l="l" r="r" t="t"/>
              <a:pathLst>
                <a:path extrusionOk="0" h="10653" w="10047">
                  <a:moveTo>
                    <a:pt x="4979" y="536"/>
                  </a:moveTo>
                  <a:cubicBezTo>
                    <a:pt x="5389" y="536"/>
                    <a:pt x="5889" y="1249"/>
                    <a:pt x="6228" y="2463"/>
                  </a:cubicBezTo>
                  <a:cubicBezTo>
                    <a:pt x="5853" y="2606"/>
                    <a:pt x="5425" y="2766"/>
                    <a:pt x="5014" y="2945"/>
                  </a:cubicBezTo>
                  <a:cubicBezTo>
                    <a:pt x="4586" y="2748"/>
                    <a:pt x="4158" y="2570"/>
                    <a:pt x="3748" y="2445"/>
                  </a:cubicBezTo>
                  <a:cubicBezTo>
                    <a:pt x="4069" y="1232"/>
                    <a:pt x="4586" y="536"/>
                    <a:pt x="4979" y="536"/>
                  </a:cubicBezTo>
                  <a:close/>
                  <a:moveTo>
                    <a:pt x="6353" y="2980"/>
                  </a:moveTo>
                  <a:cubicBezTo>
                    <a:pt x="6406" y="3230"/>
                    <a:pt x="6442" y="3480"/>
                    <a:pt x="6478" y="3747"/>
                  </a:cubicBezTo>
                  <a:cubicBezTo>
                    <a:pt x="6335" y="3658"/>
                    <a:pt x="6210" y="3569"/>
                    <a:pt x="6049" y="3480"/>
                  </a:cubicBezTo>
                  <a:cubicBezTo>
                    <a:pt x="5907" y="3408"/>
                    <a:pt x="5782" y="3337"/>
                    <a:pt x="5639" y="3248"/>
                  </a:cubicBezTo>
                  <a:cubicBezTo>
                    <a:pt x="5871" y="3141"/>
                    <a:pt x="6121" y="3069"/>
                    <a:pt x="6353" y="2980"/>
                  </a:cubicBezTo>
                  <a:close/>
                  <a:moveTo>
                    <a:pt x="3605" y="2962"/>
                  </a:moveTo>
                  <a:cubicBezTo>
                    <a:pt x="3855" y="3034"/>
                    <a:pt x="4122" y="3141"/>
                    <a:pt x="4390" y="3248"/>
                  </a:cubicBezTo>
                  <a:cubicBezTo>
                    <a:pt x="4265" y="3319"/>
                    <a:pt x="4122" y="3391"/>
                    <a:pt x="3980" y="3480"/>
                  </a:cubicBezTo>
                  <a:cubicBezTo>
                    <a:pt x="3819" y="3587"/>
                    <a:pt x="3658" y="3694"/>
                    <a:pt x="3480" y="3801"/>
                  </a:cubicBezTo>
                  <a:cubicBezTo>
                    <a:pt x="3516" y="3498"/>
                    <a:pt x="3551" y="3230"/>
                    <a:pt x="3605" y="2962"/>
                  </a:cubicBezTo>
                  <a:close/>
                  <a:moveTo>
                    <a:pt x="1785" y="2623"/>
                  </a:moveTo>
                  <a:cubicBezTo>
                    <a:pt x="2178" y="2623"/>
                    <a:pt x="2606" y="2695"/>
                    <a:pt x="3087" y="2820"/>
                  </a:cubicBezTo>
                  <a:cubicBezTo>
                    <a:pt x="2998" y="3230"/>
                    <a:pt x="2927" y="3712"/>
                    <a:pt x="2891" y="4194"/>
                  </a:cubicBezTo>
                  <a:cubicBezTo>
                    <a:pt x="2517" y="4461"/>
                    <a:pt x="2178" y="4711"/>
                    <a:pt x="1892" y="4996"/>
                  </a:cubicBezTo>
                  <a:cubicBezTo>
                    <a:pt x="1000" y="4086"/>
                    <a:pt x="625" y="3284"/>
                    <a:pt x="821" y="2927"/>
                  </a:cubicBezTo>
                  <a:cubicBezTo>
                    <a:pt x="946" y="2730"/>
                    <a:pt x="1285" y="2623"/>
                    <a:pt x="1785" y="2623"/>
                  </a:cubicBezTo>
                  <a:close/>
                  <a:moveTo>
                    <a:pt x="8244" y="2623"/>
                  </a:moveTo>
                  <a:cubicBezTo>
                    <a:pt x="8726" y="2623"/>
                    <a:pt x="9083" y="2748"/>
                    <a:pt x="9208" y="2927"/>
                  </a:cubicBezTo>
                  <a:cubicBezTo>
                    <a:pt x="9404" y="3284"/>
                    <a:pt x="9047" y="4086"/>
                    <a:pt x="8137" y="4996"/>
                  </a:cubicBezTo>
                  <a:cubicBezTo>
                    <a:pt x="7816" y="4693"/>
                    <a:pt x="7459" y="4408"/>
                    <a:pt x="7049" y="4122"/>
                  </a:cubicBezTo>
                  <a:cubicBezTo>
                    <a:pt x="7013" y="3676"/>
                    <a:pt x="6941" y="3230"/>
                    <a:pt x="6852" y="2837"/>
                  </a:cubicBezTo>
                  <a:cubicBezTo>
                    <a:pt x="7352" y="2695"/>
                    <a:pt x="7851" y="2623"/>
                    <a:pt x="8244" y="2623"/>
                  </a:cubicBezTo>
                  <a:close/>
                  <a:moveTo>
                    <a:pt x="2856" y="4872"/>
                  </a:moveTo>
                  <a:cubicBezTo>
                    <a:pt x="2856" y="5032"/>
                    <a:pt x="2856" y="5175"/>
                    <a:pt x="2856" y="5318"/>
                  </a:cubicBezTo>
                  <a:cubicBezTo>
                    <a:pt x="2856" y="5496"/>
                    <a:pt x="2856" y="5674"/>
                    <a:pt x="2856" y="5835"/>
                  </a:cubicBezTo>
                  <a:cubicBezTo>
                    <a:pt x="2659" y="5674"/>
                    <a:pt x="2463" y="5514"/>
                    <a:pt x="2285" y="5353"/>
                  </a:cubicBezTo>
                  <a:cubicBezTo>
                    <a:pt x="2463" y="5193"/>
                    <a:pt x="2659" y="5032"/>
                    <a:pt x="2856" y="4872"/>
                  </a:cubicBezTo>
                  <a:close/>
                  <a:moveTo>
                    <a:pt x="7102" y="4818"/>
                  </a:moveTo>
                  <a:cubicBezTo>
                    <a:pt x="7334" y="5014"/>
                    <a:pt x="7548" y="5193"/>
                    <a:pt x="7744" y="5371"/>
                  </a:cubicBezTo>
                  <a:cubicBezTo>
                    <a:pt x="7548" y="5550"/>
                    <a:pt x="7334" y="5728"/>
                    <a:pt x="7102" y="5906"/>
                  </a:cubicBezTo>
                  <a:cubicBezTo>
                    <a:pt x="7102" y="5710"/>
                    <a:pt x="7102" y="5532"/>
                    <a:pt x="7102" y="5335"/>
                  </a:cubicBezTo>
                  <a:cubicBezTo>
                    <a:pt x="7102" y="5157"/>
                    <a:pt x="7102" y="4979"/>
                    <a:pt x="7102" y="4818"/>
                  </a:cubicBezTo>
                  <a:close/>
                  <a:moveTo>
                    <a:pt x="5014" y="3551"/>
                  </a:moveTo>
                  <a:cubicBezTo>
                    <a:pt x="5264" y="3658"/>
                    <a:pt x="5514" y="3801"/>
                    <a:pt x="5782" y="3944"/>
                  </a:cubicBezTo>
                  <a:cubicBezTo>
                    <a:pt x="6049" y="4104"/>
                    <a:pt x="6317" y="4265"/>
                    <a:pt x="6549" y="4425"/>
                  </a:cubicBezTo>
                  <a:cubicBezTo>
                    <a:pt x="6585" y="4711"/>
                    <a:pt x="6585" y="5014"/>
                    <a:pt x="6585" y="5318"/>
                  </a:cubicBezTo>
                  <a:cubicBezTo>
                    <a:pt x="6585" y="5657"/>
                    <a:pt x="6567" y="5978"/>
                    <a:pt x="6531" y="6299"/>
                  </a:cubicBezTo>
                  <a:cubicBezTo>
                    <a:pt x="6317" y="6424"/>
                    <a:pt x="6103" y="6567"/>
                    <a:pt x="5853" y="6709"/>
                  </a:cubicBezTo>
                  <a:cubicBezTo>
                    <a:pt x="5585" y="6870"/>
                    <a:pt x="5300" y="7030"/>
                    <a:pt x="5014" y="7155"/>
                  </a:cubicBezTo>
                  <a:cubicBezTo>
                    <a:pt x="4747" y="7030"/>
                    <a:pt x="4461" y="6870"/>
                    <a:pt x="4176" y="6709"/>
                  </a:cubicBezTo>
                  <a:cubicBezTo>
                    <a:pt x="3908" y="6549"/>
                    <a:pt x="3658" y="6388"/>
                    <a:pt x="3409" y="6228"/>
                  </a:cubicBezTo>
                  <a:cubicBezTo>
                    <a:pt x="3391" y="5942"/>
                    <a:pt x="3391" y="5657"/>
                    <a:pt x="3391" y="5318"/>
                  </a:cubicBezTo>
                  <a:cubicBezTo>
                    <a:pt x="3391" y="5032"/>
                    <a:pt x="3391" y="4764"/>
                    <a:pt x="3409" y="4479"/>
                  </a:cubicBezTo>
                  <a:cubicBezTo>
                    <a:pt x="3676" y="4301"/>
                    <a:pt x="3944" y="4122"/>
                    <a:pt x="4265" y="3944"/>
                  </a:cubicBezTo>
                  <a:cubicBezTo>
                    <a:pt x="4515" y="3801"/>
                    <a:pt x="4765" y="3658"/>
                    <a:pt x="5014" y="3551"/>
                  </a:cubicBezTo>
                  <a:close/>
                  <a:moveTo>
                    <a:pt x="6478" y="6959"/>
                  </a:moveTo>
                  <a:cubicBezTo>
                    <a:pt x="6424" y="7227"/>
                    <a:pt x="6388" y="7477"/>
                    <a:pt x="6353" y="7691"/>
                  </a:cubicBezTo>
                  <a:cubicBezTo>
                    <a:pt x="6121" y="7619"/>
                    <a:pt x="5871" y="7530"/>
                    <a:pt x="5639" y="7423"/>
                  </a:cubicBezTo>
                  <a:cubicBezTo>
                    <a:pt x="5800" y="7352"/>
                    <a:pt x="5960" y="7262"/>
                    <a:pt x="6121" y="7155"/>
                  </a:cubicBezTo>
                  <a:cubicBezTo>
                    <a:pt x="6246" y="7102"/>
                    <a:pt x="6371" y="7030"/>
                    <a:pt x="6478" y="6959"/>
                  </a:cubicBezTo>
                  <a:close/>
                  <a:moveTo>
                    <a:pt x="3480" y="6906"/>
                  </a:moveTo>
                  <a:lnTo>
                    <a:pt x="3480" y="6906"/>
                  </a:lnTo>
                  <a:cubicBezTo>
                    <a:pt x="3641" y="7013"/>
                    <a:pt x="3766" y="7084"/>
                    <a:pt x="3926" y="7173"/>
                  </a:cubicBezTo>
                  <a:cubicBezTo>
                    <a:pt x="4069" y="7262"/>
                    <a:pt x="4229" y="7352"/>
                    <a:pt x="4390" y="7423"/>
                  </a:cubicBezTo>
                  <a:cubicBezTo>
                    <a:pt x="4122" y="7530"/>
                    <a:pt x="3873" y="7637"/>
                    <a:pt x="3623" y="7709"/>
                  </a:cubicBezTo>
                  <a:cubicBezTo>
                    <a:pt x="3569" y="7459"/>
                    <a:pt x="3534" y="7191"/>
                    <a:pt x="3480" y="6906"/>
                  </a:cubicBezTo>
                  <a:close/>
                  <a:moveTo>
                    <a:pt x="1910" y="5728"/>
                  </a:moveTo>
                  <a:cubicBezTo>
                    <a:pt x="2213" y="5996"/>
                    <a:pt x="2552" y="6263"/>
                    <a:pt x="2909" y="6531"/>
                  </a:cubicBezTo>
                  <a:cubicBezTo>
                    <a:pt x="2945" y="6995"/>
                    <a:pt x="3016" y="7441"/>
                    <a:pt x="3105" y="7851"/>
                  </a:cubicBezTo>
                  <a:cubicBezTo>
                    <a:pt x="2659" y="7976"/>
                    <a:pt x="2231" y="8030"/>
                    <a:pt x="1856" y="8030"/>
                  </a:cubicBezTo>
                  <a:cubicBezTo>
                    <a:pt x="1375" y="8030"/>
                    <a:pt x="1018" y="7905"/>
                    <a:pt x="911" y="7726"/>
                  </a:cubicBezTo>
                  <a:cubicBezTo>
                    <a:pt x="697" y="7387"/>
                    <a:pt x="1053" y="6602"/>
                    <a:pt x="1910" y="5728"/>
                  </a:cubicBezTo>
                  <a:close/>
                  <a:moveTo>
                    <a:pt x="8137" y="5728"/>
                  </a:moveTo>
                  <a:cubicBezTo>
                    <a:pt x="8976" y="6602"/>
                    <a:pt x="9332" y="7387"/>
                    <a:pt x="9136" y="7726"/>
                  </a:cubicBezTo>
                  <a:cubicBezTo>
                    <a:pt x="9011" y="7923"/>
                    <a:pt x="8672" y="8030"/>
                    <a:pt x="8173" y="8030"/>
                  </a:cubicBezTo>
                  <a:cubicBezTo>
                    <a:pt x="7780" y="8030"/>
                    <a:pt x="7334" y="7958"/>
                    <a:pt x="6870" y="7851"/>
                  </a:cubicBezTo>
                  <a:cubicBezTo>
                    <a:pt x="6941" y="7441"/>
                    <a:pt x="7013" y="7030"/>
                    <a:pt x="7049" y="6584"/>
                  </a:cubicBezTo>
                  <a:cubicBezTo>
                    <a:pt x="7459" y="6299"/>
                    <a:pt x="7816" y="6031"/>
                    <a:pt x="8137" y="5728"/>
                  </a:cubicBezTo>
                  <a:close/>
                  <a:moveTo>
                    <a:pt x="5014" y="7744"/>
                  </a:moveTo>
                  <a:cubicBezTo>
                    <a:pt x="5425" y="7923"/>
                    <a:pt x="5835" y="8083"/>
                    <a:pt x="6210" y="8208"/>
                  </a:cubicBezTo>
                  <a:cubicBezTo>
                    <a:pt x="5871" y="9421"/>
                    <a:pt x="5389" y="10117"/>
                    <a:pt x="4979" y="10117"/>
                  </a:cubicBezTo>
                  <a:cubicBezTo>
                    <a:pt x="4586" y="10117"/>
                    <a:pt x="4069" y="9421"/>
                    <a:pt x="3748" y="8226"/>
                  </a:cubicBezTo>
                  <a:cubicBezTo>
                    <a:pt x="4158" y="8101"/>
                    <a:pt x="4586" y="7940"/>
                    <a:pt x="5014" y="7744"/>
                  </a:cubicBezTo>
                  <a:close/>
                  <a:moveTo>
                    <a:pt x="4979" y="0"/>
                  </a:moveTo>
                  <a:cubicBezTo>
                    <a:pt x="4265" y="0"/>
                    <a:pt x="3605" y="910"/>
                    <a:pt x="3230" y="2302"/>
                  </a:cubicBezTo>
                  <a:cubicBezTo>
                    <a:pt x="2695" y="2159"/>
                    <a:pt x="2213" y="2088"/>
                    <a:pt x="1803" y="2088"/>
                  </a:cubicBezTo>
                  <a:cubicBezTo>
                    <a:pt x="1107" y="2088"/>
                    <a:pt x="590" y="2267"/>
                    <a:pt x="375" y="2659"/>
                  </a:cubicBezTo>
                  <a:cubicBezTo>
                    <a:pt x="1" y="3301"/>
                    <a:pt x="482" y="4318"/>
                    <a:pt x="1517" y="5353"/>
                  </a:cubicBezTo>
                  <a:cubicBezTo>
                    <a:pt x="536" y="6370"/>
                    <a:pt x="72" y="7352"/>
                    <a:pt x="447" y="7976"/>
                  </a:cubicBezTo>
                  <a:cubicBezTo>
                    <a:pt x="661" y="8369"/>
                    <a:pt x="1178" y="8547"/>
                    <a:pt x="1856" y="8547"/>
                  </a:cubicBezTo>
                  <a:cubicBezTo>
                    <a:pt x="2267" y="8547"/>
                    <a:pt x="2731" y="8494"/>
                    <a:pt x="3230" y="8369"/>
                  </a:cubicBezTo>
                  <a:cubicBezTo>
                    <a:pt x="3623" y="9743"/>
                    <a:pt x="4265" y="10653"/>
                    <a:pt x="4979" y="10653"/>
                  </a:cubicBezTo>
                  <a:cubicBezTo>
                    <a:pt x="5693" y="10653"/>
                    <a:pt x="6353" y="9743"/>
                    <a:pt x="6727" y="8369"/>
                  </a:cubicBezTo>
                  <a:cubicBezTo>
                    <a:pt x="7245" y="8494"/>
                    <a:pt x="7727" y="8583"/>
                    <a:pt x="8155" y="8583"/>
                  </a:cubicBezTo>
                  <a:cubicBezTo>
                    <a:pt x="8851" y="8583"/>
                    <a:pt x="9350" y="8387"/>
                    <a:pt x="9582" y="8012"/>
                  </a:cubicBezTo>
                  <a:cubicBezTo>
                    <a:pt x="9939" y="7387"/>
                    <a:pt x="9493" y="6388"/>
                    <a:pt x="8512" y="5389"/>
                  </a:cubicBezTo>
                  <a:cubicBezTo>
                    <a:pt x="9564" y="4336"/>
                    <a:pt x="10046" y="3301"/>
                    <a:pt x="9671" y="2659"/>
                  </a:cubicBezTo>
                  <a:cubicBezTo>
                    <a:pt x="9439" y="2284"/>
                    <a:pt x="8940" y="2106"/>
                    <a:pt x="8244" y="2106"/>
                  </a:cubicBezTo>
                  <a:cubicBezTo>
                    <a:pt x="7798" y="2106"/>
                    <a:pt x="7298" y="2177"/>
                    <a:pt x="6745" y="2320"/>
                  </a:cubicBezTo>
                  <a:cubicBezTo>
                    <a:pt x="6353" y="928"/>
                    <a:pt x="5710" y="0"/>
                    <a:pt x="4979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" name="Google Shape;798;p31"/>
          <p:cNvGrpSpPr/>
          <p:nvPr/>
        </p:nvGrpSpPr>
        <p:grpSpPr>
          <a:xfrm>
            <a:off x="3900442" y="2506079"/>
            <a:ext cx="252114" cy="272810"/>
            <a:chOff x="4324975" y="3617800"/>
            <a:chExt cx="254275" cy="254725"/>
          </a:xfrm>
        </p:grpSpPr>
        <p:sp>
          <p:nvSpPr>
            <p:cNvPr id="799" name="Google Shape;799;p31"/>
            <p:cNvSpPr/>
            <p:nvPr/>
          </p:nvSpPr>
          <p:spPr>
            <a:xfrm>
              <a:off x="4347275" y="3641900"/>
              <a:ext cx="186025" cy="230625"/>
            </a:xfrm>
            <a:custGeom>
              <a:rect b="b" l="l" r="r" t="t"/>
              <a:pathLst>
                <a:path extrusionOk="0" h="9225" w="7441">
                  <a:moveTo>
                    <a:pt x="3819" y="3747"/>
                  </a:moveTo>
                  <a:lnTo>
                    <a:pt x="3819" y="5228"/>
                  </a:lnTo>
                  <a:lnTo>
                    <a:pt x="3212" y="5228"/>
                  </a:lnTo>
                  <a:lnTo>
                    <a:pt x="3819" y="3747"/>
                  </a:lnTo>
                  <a:close/>
                  <a:moveTo>
                    <a:pt x="4354" y="3747"/>
                  </a:moveTo>
                  <a:lnTo>
                    <a:pt x="4979" y="5228"/>
                  </a:lnTo>
                  <a:lnTo>
                    <a:pt x="4354" y="5228"/>
                  </a:lnTo>
                  <a:lnTo>
                    <a:pt x="4354" y="3747"/>
                  </a:lnTo>
                  <a:close/>
                  <a:moveTo>
                    <a:pt x="6923" y="0"/>
                  </a:moveTo>
                  <a:lnTo>
                    <a:pt x="0" y="2873"/>
                  </a:lnTo>
                  <a:lnTo>
                    <a:pt x="500" y="4104"/>
                  </a:lnTo>
                  <a:lnTo>
                    <a:pt x="3623" y="2802"/>
                  </a:lnTo>
                  <a:lnTo>
                    <a:pt x="1339" y="8315"/>
                  </a:lnTo>
                  <a:cubicBezTo>
                    <a:pt x="1303" y="8458"/>
                    <a:pt x="1357" y="8618"/>
                    <a:pt x="1499" y="8672"/>
                  </a:cubicBezTo>
                  <a:cubicBezTo>
                    <a:pt x="1535" y="8690"/>
                    <a:pt x="1571" y="8690"/>
                    <a:pt x="1588" y="8690"/>
                  </a:cubicBezTo>
                  <a:cubicBezTo>
                    <a:pt x="1696" y="8690"/>
                    <a:pt x="1803" y="8618"/>
                    <a:pt x="1838" y="8529"/>
                  </a:cubicBezTo>
                  <a:lnTo>
                    <a:pt x="2980" y="5763"/>
                  </a:lnTo>
                  <a:lnTo>
                    <a:pt x="3819" y="5763"/>
                  </a:lnTo>
                  <a:lnTo>
                    <a:pt x="3819" y="8957"/>
                  </a:lnTo>
                  <a:cubicBezTo>
                    <a:pt x="3819" y="9100"/>
                    <a:pt x="3944" y="9225"/>
                    <a:pt x="4086" y="9225"/>
                  </a:cubicBezTo>
                  <a:cubicBezTo>
                    <a:pt x="4229" y="9225"/>
                    <a:pt x="4354" y="9100"/>
                    <a:pt x="4354" y="8957"/>
                  </a:cubicBezTo>
                  <a:lnTo>
                    <a:pt x="4354" y="5763"/>
                  </a:lnTo>
                  <a:lnTo>
                    <a:pt x="5193" y="5763"/>
                  </a:lnTo>
                  <a:lnTo>
                    <a:pt x="6335" y="8529"/>
                  </a:lnTo>
                  <a:cubicBezTo>
                    <a:pt x="6370" y="8636"/>
                    <a:pt x="6477" y="8690"/>
                    <a:pt x="6567" y="8690"/>
                  </a:cubicBezTo>
                  <a:cubicBezTo>
                    <a:pt x="6620" y="8690"/>
                    <a:pt x="6638" y="8690"/>
                    <a:pt x="6674" y="8672"/>
                  </a:cubicBezTo>
                  <a:cubicBezTo>
                    <a:pt x="6816" y="8618"/>
                    <a:pt x="6888" y="8458"/>
                    <a:pt x="6816" y="8315"/>
                  </a:cubicBezTo>
                  <a:lnTo>
                    <a:pt x="4425" y="2498"/>
                  </a:lnTo>
                  <a:lnTo>
                    <a:pt x="7441" y="1231"/>
                  </a:lnTo>
                  <a:lnTo>
                    <a:pt x="6923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1"/>
            <p:cNvSpPr/>
            <p:nvPr/>
          </p:nvSpPr>
          <p:spPr>
            <a:xfrm>
              <a:off x="4324975" y="3727975"/>
              <a:ext cx="18750" cy="17875"/>
            </a:xfrm>
            <a:custGeom>
              <a:rect b="b" l="l" r="r" t="t"/>
              <a:pathLst>
                <a:path extrusionOk="0" h="715" w="750">
                  <a:moveTo>
                    <a:pt x="536" y="1"/>
                  </a:moveTo>
                  <a:lnTo>
                    <a:pt x="0" y="233"/>
                  </a:lnTo>
                  <a:lnTo>
                    <a:pt x="197" y="715"/>
                  </a:lnTo>
                  <a:lnTo>
                    <a:pt x="750" y="500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1"/>
            <p:cNvSpPr/>
            <p:nvPr/>
          </p:nvSpPr>
          <p:spPr>
            <a:xfrm>
              <a:off x="4529725" y="3617800"/>
              <a:ext cx="49525" cy="55800"/>
            </a:xfrm>
            <a:custGeom>
              <a:rect b="b" l="l" r="r" t="t"/>
              <a:pathLst>
                <a:path extrusionOk="0" h="2232" w="1981">
                  <a:moveTo>
                    <a:pt x="1267" y="1"/>
                  </a:moveTo>
                  <a:lnTo>
                    <a:pt x="0" y="500"/>
                  </a:lnTo>
                  <a:lnTo>
                    <a:pt x="714" y="2231"/>
                  </a:lnTo>
                  <a:lnTo>
                    <a:pt x="1981" y="1731"/>
                  </a:lnTo>
                  <a:lnTo>
                    <a:pt x="1267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" name="Google Shape;802;p31"/>
          <p:cNvGrpSpPr/>
          <p:nvPr/>
        </p:nvGrpSpPr>
        <p:grpSpPr>
          <a:xfrm>
            <a:off x="4300686" y="2557675"/>
            <a:ext cx="299904" cy="171065"/>
            <a:chOff x="4728650" y="3665975"/>
            <a:chExt cx="302475" cy="159725"/>
          </a:xfrm>
        </p:grpSpPr>
        <p:sp>
          <p:nvSpPr>
            <p:cNvPr id="803" name="Google Shape;803;p31"/>
            <p:cNvSpPr/>
            <p:nvPr/>
          </p:nvSpPr>
          <p:spPr>
            <a:xfrm>
              <a:off x="4728650" y="3665975"/>
              <a:ext cx="302475" cy="147225"/>
            </a:xfrm>
            <a:custGeom>
              <a:rect b="b" l="l" r="r" t="t"/>
              <a:pathLst>
                <a:path extrusionOk="0" h="5889" w="12099">
                  <a:moveTo>
                    <a:pt x="10403" y="1482"/>
                  </a:moveTo>
                  <a:lnTo>
                    <a:pt x="10403" y="1482"/>
                  </a:lnTo>
                  <a:cubicBezTo>
                    <a:pt x="10082" y="1696"/>
                    <a:pt x="9529" y="1963"/>
                    <a:pt x="9047" y="2231"/>
                  </a:cubicBezTo>
                  <a:cubicBezTo>
                    <a:pt x="8994" y="2088"/>
                    <a:pt x="8958" y="1963"/>
                    <a:pt x="8887" y="1821"/>
                  </a:cubicBezTo>
                  <a:cubicBezTo>
                    <a:pt x="9404" y="1678"/>
                    <a:pt x="10011" y="1535"/>
                    <a:pt x="10403" y="1482"/>
                  </a:cubicBezTo>
                  <a:close/>
                  <a:moveTo>
                    <a:pt x="2981" y="4247"/>
                  </a:moveTo>
                  <a:cubicBezTo>
                    <a:pt x="3034" y="4390"/>
                    <a:pt x="3088" y="4533"/>
                    <a:pt x="3177" y="4658"/>
                  </a:cubicBezTo>
                  <a:cubicBezTo>
                    <a:pt x="2606" y="4836"/>
                    <a:pt x="2124" y="4925"/>
                    <a:pt x="1732" y="5015"/>
                  </a:cubicBezTo>
                  <a:cubicBezTo>
                    <a:pt x="2053" y="4783"/>
                    <a:pt x="2481" y="4533"/>
                    <a:pt x="2981" y="4247"/>
                  </a:cubicBezTo>
                  <a:close/>
                  <a:moveTo>
                    <a:pt x="5996" y="1"/>
                  </a:moveTo>
                  <a:cubicBezTo>
                    <a:pt x="4230" y="1"/>
                    <a:pt x="2820" y="1446"/>
                    <a:pt x="2820" y="3195"/>
                  </a:cubicBezTo>
                  <a:cubicBezTo>
                    <a:pt x="2820" y="3284"/>
                    <a:pt x="2820" y="3355"/>
                    <a:pt x="2820" y="3427"/>
                  </a:cubicBezTo>
                  <a:cubicBezTo>
                    <a:pt x="1089" y="4354"/>
                    <a:pt x="1" y="5229"/>
                    <a:pt x="179" y="5657"/>
                  </a:cubicBezTo>
                  <a:cubicBezTo>
                    <a:pt x="251" y="5817"/>
                    <a:pt x="501" y="5889"/>
                    <a:pt x="893" y="5889"/>
                  </a:cubicBezTo>
                  <a:cubicBezTo>
                    <a:pt x="1981" y="5889"/>
                    <a:pt x="4105" y="5318"/>
                    <a:pt x="6442" y="4372"/>
                  </a:cubicBezTo>
                  <a:cubicBezTo>
                    <a:pt x="9636" y="3052"/>
                    <a:pt x="12098" y="1428"/>
                    <a:pt x="11848" y="804"/>
                  </a:cubicBezTo>
                  <a:cubicBezTo>
                    <a:pt x="11777" y="643"/>
                    <a:pt x="11456" y="625"/>
                    <a:pt x="11063" y="625"/>
                  </a:cubicBezTo>
                  <a:cubicBezTo>
                    <a:pt x="10457" y="625"/>
                    <a:pt x="9529" y="804"/>
                    <a:pt x="8423" y="1125"/>
                  </a:cubicBezTo>
                  <a:cubicBezTo>
                    <a:pt x="7834" y="447"/>
                    <a:pt x="6977" y="1"/>
                    <a:pt x="5996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1"/>
            <p:cNvSpPr/>
            <p:nvPr/>
          </p:nvSpPr>
          <p:spPr>
            <a:xfrm>
              <a:off x="4831700" y="3757875"/>
              <a:ext cx="125825" cy="67825"/>
            </a:xfrm>
            <a:custGeom>
              <a:rect b="b" l="l" r="r" t="t"/>
              <a:pathLst>
                <a:path extrusionOk="0" h="2713" w="5033">
                  <a:moveTo>
                    <a:pt x="5032" y="0"/>
                  </a:moveTo>
                  <a:cubicBezTo>
                    <a:pt x="4265" y="411"/>
                    <a:pt x="3426" y="803"/>
                    <a:pt x="2516" y="1178"/>
                  </a:cubicBezTo>
                  <a:cubicBezTo>
                    <a:pt x="1642" y="1535"/>
                    <a:pt x="786" y="1856"/>
                    <a:pt x="1" y="2088"/>
                  </a:cubicBezTo>
                  <a:cubicBezTo>
                    <a:pt x="536" y="2480"/>
                    <a:pt x="1178" y="2712"/>
                    <a:pt x="1874" y="2712"/>
                  </a:cubicBezTo>
                  <a:cubicBezTo>
                    <a:pt x="3480" y="2712"/>
                    <a:pt x="4800" y="1553"/>
                    <a:pt x="5032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" name="Google Shape;805;p31"/>
          <p:cNvGrpSpPr/>
          <p:nvPr/>
        </p:nvGrpSpPr>
        <p:grpSpPr>
          <a:xfrm>
            <a:off x="4695686" y="2524017"/>
            <a:ext cx="287039" cy="222179"/>
            <a:chOff x="5164925" y="3642775"/>
            <a:chExt cx="289500" cy="207450"/>
          </a:xfrm>
        </p:grpSpPr>
        <p:sp>
          <p:nvSpPr>
            <p:cNvPr id="806" name="Google Shape;806;p31"/>
            <p:cNvSpPr/>
            <p:nvPr/>
          </p:nvSpPr>
          <p:spPr>
            <a:xfrm>
              <a:off x="5271975" y="3690075"/>
              <a:ext cx="79875" cy="79875"/>
            </a:xfrm>
            <a:custGeom>
              <a:rect b="b" l="l" r="r" t="t"/>
              <a:pathLst>
                <a:path extrusionOk="0" h="3195" w="3195">
                  <a:moveTo>
                    <a:pt x="1606" y="0"/>
                  </a:moveTo>
                  <a:cubicBezTo>
                    <a:pt x="714" y="0"/>
                    <a:pt x="0" y="714"/>
                    <a:pt x="0" y="1588"/>
                  </a:cubicBezTo>
                  <a:cubicBezTo>
                    <a:pt x="0" y="2480"/>
                    <a:pt x="714" y="3194"/>
                    <a:pt x="1606" y="3194"/>
                  </a:cubicBezTo>
                  <a:cubicBezTo>
                    <a:pt x="2480" y="3194"/>
                    <a:pt x="3194" y="2480"/>
                    <a:pt x="3194" y="1588"/>
                  </a:cubicBezTo>
                  <a:cubicBezTo>
                    <a:pt x="3194" y="714"/>
                    <a:pt x="2480" y="0"/>
                    <a:pt x="1606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1"/>
            <p:cNvSpPr/>
            <p:nvPr/>
          </p:nvSpPr>
          <p:spPr>
            <a:xfrm>
              <a:off x="5368325" y="3670900"/>
              <a:ext cx="26775" cy="26325"/>
            </a:xfrm>
            <a:custGeom>
              <a:rect b="b" l="l" r="r" t="t"/>
              <a:pathLst>
                <a:path extrusionOk="0" h="1053" w="1071">
                  <a:moveTo>
                    <a:pt x="536" y="0"/>
                  </a:moveTo>
                  <a:cubicBezTo>
                    <a:pt x="250" y="0"/>
                    <a:pt x="0" y="232"/>
                    <a:pt x="0" y="535"/>
                  </a:cubicBezTo>
                  <a:cubicBezTo>
                    <a:pt x="0" y="821"/>
                    <a:pt x="250" y="1053"/>
                    <a:pt x="536" y="1053"/>
                  </a:cubicBezTo>
                  <a:cubicBezTo>
                    <a:pt x="839" y="1053"/>
                    <a:pt x="1071" y="821"/>
                    <a:pt x="1071" y="535"/>
                  </a:cubicBezTo>
                  <a:cubicBezTo>
                    <a:pt x="1071" y="232"/>
                    <a:pt x="839" y="0"/>
                    <a:pt x="536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1"/>
            <p:cNvSpPr/>
            <p:nvPr/>
          </p:nvSpPr>
          <p:spPr>
            <a:xfrm>
              <a:off x="5222000" y="3823900"/>
              <a:ext cx="26800" cy="26325"/>
            </a:xfrm>
            <a:custGeom>
              <a:rect b="b" l="l" r="r" t="t"/>
              <a:pathLst>
                <a:path extrusionOk="0" h="1053" w="1072">
                  <a:moveTo>
                    <a:pt x="536" y="0"/>
                  </a:moveTo>
                  <a:cubicBezTo>
                    <a:pt x="251" y="0"/>
                    <a:pt x="1" y="232"/>
                    <a:pt x="1" y="535"/>
                  </a:cubicBezTo>
                  <a:cubicBezTo>
                    <a:pt x="1" y="821"/>
                    <a:pt x="251" y="1053"/>
                    <a:pt x="536" y="1053"/>
                  </a:cubicBezTo>
                  <a:cubicBezTo>
                    <a:pt x="840" y="1053"/>
                    <a:pt x="1071" y="821"/>
                    <a:pt x="1071" y="535"/>
                  </a:cubicBezTo>
                  <a:cubicBezTo>
                    <a:pt x="1071" y="232"/>
                    <a:pt x="840" y="0"/>
                    <a:pt x="536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1"/>
            <p:cNvSpPr/>
            <p:nvPr/>
          </p:nvSpPr>
          <p:spPr>
            <a:xfrm>
              <a:off x="5164925" y="3642775"/>
              <a:ext cx="289500" cy="202100"/>
            </a:xfrm>
            <a:custGeom>
              <a:rect b="b" l="l" r="r" t="t"/>
              <a:pathLst>
                <a:path extrusionOk="0" h="8084" w="11580">
                  <a:moveTo>
                    <a:pt x="8440" y="1"/>
                  </a:moveTo>
                  <a:cubicBezTo>
                    <a:pt x="7191" y="1"/>
                    <a:pt x="5763" y="393"/>
                    <a:pt x="4425" y="1143"/>
                  </a:cubicBezTo>
                  <a:cubicBezTo>
                    <a:pt x="1552" y="2695"/>
                    <a:pt x="0" y="5211"/>
                    <a:pt x="892" y="6853"/>
                  </a:cubicBezTo>
                  <a:cubicBezTo>
                    <a:pt x="1088" y="7209"/>
                    <a:pt x="1410" y="7513"/>
                    <a:pt x="1784" y="7709"/>
                  </a:cubicBezTo>
                  <a:cubicBezTo>
                    <a:pt x="1802" y="7513"/>
                    <a:pt x="1838" y="7334"/>
                    <a:pt x="1945" y="7209"/>
                  </a:cubicBezTo>
                  <a:cubicBezTo>
                    <a:pt x="1695" y="7049"/>
                    <a:pt x="1499" y="6853"/>
                    <a:pt x="1356" y="6603"/>
                  </a:cubicBezTo>
                  <a:cubicBezTo>
                    <a:pt x="625" y="5265"/>
                    <a:pt x="2159" y="2981"/>
                    <a:pt x="4693" y="1589"/>
                  </a:cubicBezTo>
                  <a:cubicBezTo>
                    <a:pt x="5959" y="911"/>
                    <a:pt x="7316" y="518"/>
                    <a:pt x="8457" y="518"/>
                  </a:cubicBezTo>
                  <a:cubicBezTo>
                    <a:pt x="9564" y="518"/>
                    <a:pt x="10367" y="857"/>
                    <a:pt x="10706" y="1482"/>
                  </a:cubicBezTo>
                  <a:cubicBezTo>
                    <a:pt x="11062" y="2124"/>
                    <a:pt x="10902" y="2981"/>
                    <a:pt x="10331" y="3891"/>
                  </a:cubicBezTo>
                  <a:cubicBezTo>
                    <a:pt x="9706" y="4872"/>
                    <a:pt x="8654" y="5782"/>
                    <a:pt x="7387" y="6496"/>
                  </a:cubicBezTo>
                  <a:cubicBezTo>
                    <a:pt x="6209" y="7138"/>
                    <a:pt x="4996" y="7513"/>
                    <a:pt x="3908" y="7566"/>
                  </a:cubicBezTo>
                  <a:cubicBezTo>
                    <a:pt x="3925" y="7620"/>
                    <a:pt x="3925" y="7691"/>
                    <a:pt x="3925" y="7780"/>
                  </a:cubicBezTo>
                  <a:cubicBezTo>
                    <a:pt x="3925" y="7870"/>
                    <a:pt x="3908" y="7977"/>
                    <a:pt x="3872" y="8084"/>
                  </a:cubicBezTo>
                  <a:cubicBezTo>
                    <a:pt x="5067" y="8048"/>
                    <a:pt x="6388" y="7655"/>
                    <a:pt x="7655" y="6960"/>
                  </a:cubicBezTo>
                  <a:cubicBezTo>
                    <a:pt x="8993" y="6228"/>
                    <a:pt x="10117" y="5247"/>
                    <a:pt x="10795" y="4194"/>
                  </a:cubicBezTo>
                  <a:cubicBezTo>
                    <a:pt x="11437" y="3106"/>
                    <a:pt x="11580" y="2053"/>
                    <a:pt x="11152" y="1250"/>
                  </a:cubicBezTo>
                  <a:cubicBezTo>
                    <a:pt x="10706" y="447"/>
                    <a:pt x="9742" y="1"/>
                    <a:pt x="8440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1"/>
            <p:cNvSpPr/>
            <p:nvPr/>
          </p:nvSpPr>
          <p:spPr>
            <a:xfrm>
              <a:off x="5226475" y="3704350"/>
              <a:ext cx="182450" cy="104850"/>
            </a:xfrm>
            <a:custGeom>
              <a:rect b="b" l="l" r="r" t="t"/>
              <a:pathLst>
                <a:path extrusionOk="0" h="4194" w="7298">
                  <a:moveTo>
                    <a:pt x="6905" y="0"/>
                  </a:moveTo>
                  <a:cubicBezTo>
                    <a:pt x="6781" y="125"/>
                    <a:pt x="6602" y="196"/>
                    <a:pt x="6424" y="232"/>
                  </a:cubicBezTo>
                  <a:cubicBezTo>
                    <a:pt x="6638" y="1017"/>
                    <a:pt x="5746" y="2248"/>
                    <a:pt x="4336" y="3016"/>
                  </a:cubicBezTo>
                  <a:cubicBezTo>
                    <a:pt x="3569" y="3444"/>
                    <a:pt x="2748" y="3676"/>
                    <a:pt x="2070" y="3676"/>
                  </a:cubicBezTo>
                  <a:cubicBezTo>
                    <a:pt x="1410" y="3676"/>
                    <a:pt x="964" y="3480"/>
                    <a:pt x="768" y="3123"/>
                  </a:cubicBezTo>
                  <a:cubicBezTo>
                    <a:pt x="571" y="2784"/>
                    <a:pt x="643" y="2320"/>
                    <a:pt x="928" y="1838"/>
                  </a:cubicBezTo>
                  <a:cubicBezTo>
                    <a:pt x="892" y="1535"/>
                    <a:pt x="892" y="1214"/>
                    <a:pt x="964" y="910"/>
                  </a:cubicBezTo>
                  <a:lnTo>
                    <a:pt x="964" y="910"/>
                  </a:lnTo>
                  <a:cubicBezTo>
                    <a:pt x="821" y="1053"/>
                    <a:pt x="661" y="1249"/>
                    <a:pt x="553" y="1428"/>
                  </a:cubicBezTo>
                  <a:cubicBezTo>
                    <a:pt x="90" y="2159"/>
                    <a:pt x="0" y="2837"/>
                    <a:pt x="304" y="3372"/>
                  </a:cubicBezTo>
                  <a:cubicBezTo>
                    <a:pt x="589" y="3890"/>
                    <a:pt x="1214" y="4193"/>
                    <a:pt x="2070" y="4193"/>
                  </a:cubicBezTo>
                  <a:cubicBezTo>
                    <a:pt x="2855" y="4193"/>
                    <a:pt x="3747" y="3943"/>
                    <a:pt x="4586" y="3480"/>
                  </a:cubicBezTo>
                  <a:cubicBezTo>
                    <a:pt x="6317" y="2534"/>
                    <a:pt x="7298" y="1053"/>
                    <a:pt x="6905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" name="Google Shape;811;p31"/>
          <p:cNvSpPr/>
          <p:nvPr/>
        </p:nvSpPr>
        <p:spPr>
          <a:xfrm>
            <a:off x="5146208" y="2456447"/>
            <a:ext cx="270704" cy="292383"/>
          </a:xfrm>
          <a:custGeom>
            <a:rect b="b" l="l" r="r" t="t"/>
            <a:pathLst>
              <a:path extrusionOk="0" h="10920" w="10921">
                <a:moveTo>
                  <a:pt x="3051" y="536"/>
                </a:moveTo>
                <a:lnTo>
                  <a:pt x="3444" y="910"/>
                </a:lnTo>
                <a:lnTo>
                  <a:pt x="2409" y="1945"/>
                </a:lnTo>
                <a:lnTo>
                  <a:pt x="2034" y="1570"/>
                </a:lnTo>
                <a:lnTo>
                  <a:pt x="3051" y="536"/>
                </a:lnTo>
                <a:close/>
                <a:moveTo>
                  <a:pt x="3819" y="1285"/>
                </a:moveTo>
                <a:lnTo>
                  <a:pt x="4193" y="1660"/>
                </a:lnTo>
                <a:lnTo>
                  <a:pt x="3158" y="2694"/>
                </a:lnTo>
                <a:lnTo>
                  <a:pt x="2784" y="2320"/>
                </a:lnTo>
                <a:lnTo>
                  <a:pt x="3819" y="1285"/>
                </a:lnTo>
                <a:close/>
                <a:moveTo>
                  <a:pt x="1660" y="1945"/>
                </a:moveTo>
                <a:lnTo>
                  <a:pt x="2017" y="2320"/>
                </a:lnTo>
                <a:lnTo>
                  <a:pt x="892" y="3444"/>
                </a:lnTo>
                <a:lnTo>
                  <a:pt x="518" y="3069"/>
                </a:lnTo>
                <a:lnTo>
                  <a:pt x="1660" y="1945"/>
                </a:lnTo>
                <a:close/>
                <a:moveTo>
                  <a:pt x="4586" y="2034"/>
                </a:moveTo>
                <a:lnTo>
                  <a:pt x="4943" y="2409"/>
                </a:lnTo>
                <a:lnTo>
                  <a:pt x="3908" y="3444"/>
                </a:lnTo>
                <a:lnTo>
                  <a:pt x="3533" y="3069"/>
                </a:lnTo>
                <a:lnTo>
                  <a:pt x="4586" y="2034"/>
                </a:lnTo>
                <a:close/>
                <a:moveTo>
                  <a:pt x="2409" y="2694"/>
                </a:moveTo>
                <a:lnTo>
                  <a:pt x="2784" y="3069"/>
                </a:lnTo>
                <a:lnTo>
                  <a:pt x="1660" y="4211"/>
                </a:lnTo>
                <a:lnTo>
                  <a:pt x="1285" y="3836"/>
                </a:lnTo>
                <a:lnTo>
                  <a:pt x="2409" y="2694"/>
                </a:lnTo>
                <a:close/>
                <a:moveTo>
                  <a:pt x="3176" y="3444"/>
                </a:moveTo>
                <a:lnTo>
                  <a:pt x="3533" y="3819"/>
                </a:lnTo>
                <a:lnTo>
                  <a:pt x="2409" y="4961"/>
                </a:lnTo>
                <a:lnTo>
                  <a:pt x="2034" y="4586"/>
                </a:lnTo>
                <a:lnTo>
                  <a:pt x="3176" y="3444"/>
                </a:lnTo>
                <a:close/>
                <a:moveTo>
                  <a:pt x="8529" y="5978"/>
                </a:moveTo>
                <a:lnTo>
                  <a:pt x="8904" y="6352"/>
                </a:lnTo>
                <a:lnTo>
                  <a:pt x="7869" y="7405"/>
                </a:lnTo>
                <a:lnTo>
                  <a:pt x="7494" y="7030"/>
                </a:lnTo>
                <a:lnTo>
                  <a:pt x="8529" y="5978"/>
                </a:lnTo>
                <a:close/>
                <a:moveTo>
                  <a:pt x="9261" y="6727"/>
                </a:moveTo>
                <a:lnTo>
                  <a:pt x="9635" y="7102"/>
                </a:lnTo>
                <a:lnTo>
                  <a:pt x="8600" y="8154"/>
                </a:lnTo>
                <a:lnTo>
                  <a:pt x="8244" y="7780"/>
                </a:lnTo>
                <a:lnTo>
                  <a:pt x="9261" y="6727"/>
                </a:lnTo>
                <a:close/>
                <a:moveTo>
                  <a:pt x="7102" y="7405"/>
                </a:moveTo>
                <a:lnTo>
                  <a:pt x="7476" y="7780"/>
                </a:lnTo>
                <a:lnTo>
                  <a:pt x="6334" y="8904"/>
                </a:lnTo>
                <a:lnTo>
                  <a:pt x="5978" y="8529"/>
                </a:lnTo>
                <a:lnTo>
                  <a:pt x="7102" y="7405"/>
                </a:lnTo>
                <a:close/>
                <a:moveTo>
                  <a:pt x="10028" y="7494"/>
                </a:moveTo>
                <a:lnTo>
                  <a:pt x="10403" y="7869"/>
                </a:lnTo>
                <a:lnTo>
                  <a:pt x="9368" y="8904"/>
                </a:lnTo>
                <a:lnTo>
                  <a:pt x="8993" y="8529"/>
                </a:lnTo>
                <a:lnTo>
                  <a:pt x="10028" y="7494"/>
                </a:lnTo>
                <a:close/>
                <a:moveTo>
                  <a:pt x="1356" y="8029"/>
                </a:moveTo>
                <a:lnTo>
                  <a:pt x="1945" y="8618"/>
                </a:lnTo>
                <a:lnTo>
                  <a:pt x="1356" y="9207"/>
                </a:lnTo>
                <a:lnTo>
                  <a:pt x="1356" y="8029"/>
                </a:lnTo>
                <a:close/>
                <a:moveTo>
                  <a:pt x="2320" y="8993"/>
                </a:moveTo>
                <a:lnTo>
                  <a:pt x="2891" y="9564"/>
                </a:lnTo>
                <a:lnTo>
                  <a:pt x="1749" y="9564"/>
                </a:lnTo>
                <a:lnTo>
                  <a:pt x="2320" y="8993"/>
                </a:lnTo>
                <a:close/>
                <a:moveTo>
                  <a:pt x="7869" y="8154"/>
                </a:moveTo>
                <a:lnTo>
                  <a:pt x="8244" y="8529"/>
                </a:lnTo>
                <a:lnTo>
                  <a:pt x="7102" y="9653"/>
                </a:lnTo>
                <a:lnTo>
                  <a:pt x="6727" y="9278"/>
                </a:lnTo>
                <a:lnTo>
                  <a:pt x="7869" y="8154"/>
                </a:lnTo>
                <a:close/>
                <a:moveTo>
                  <a:pt x="8618" y="8904"/>
                </a:moveTo>
                <a:lnTo>
                  <a:pt x="8993" y="9278"/>
                </a:lnTo>
                <a:lnTo>
                  <a:pt x="7869" y="10403"/>
                </a:lnTo>
                <a:lnTo>
                  <a:pt x="7494" y="10028"/>
                </a:lnTo>
                <a:lnTo>
                  <a:pt x="8618" y="8904"/>
                </a:lnTo>
                <a:close/>
                <a:moveTo>
                  <a:pt x="3051" y="0"/>
                </a:moveTo>
                <a:cubicBezTo>
                  <a:pt x="2927" y="0"/>
                  <a:pt x="2784" y="54"/>
                  <a:pt x="2695" y="161"/>
                </a:cubicBezTo>
                <a:lnTo>
                  <a:pt x="161" y="2694"/>
                </a:lnTo>
                <a:cubicBezTo>
                  <a:pt x="54" y="2784"/>
                  <a:pt x="0" y="2926"/>
                  <a:pt x="0" y="3069"/>
                </a:cubicBezTo>
                <a:cubicBezTo>
                  <a:pt x="0" y="3230"/>
                  <a:pt x="54" y="3355"/>
                  <a:pt x="161" y="3444"/>
                </a:cubicBezTo>
                <a:lnTo>
                  <a:pt x="2034" y="5317"/>
                </a:lnTo>
                <a:cubicBezTo>
                  <a:pt x="2141" y="5424"/>
                  <a:pt x="2284" y="5478"/>
                  <a:pt x="2409" y="5478"/>
                </a:cubicBezTo>
                <a:cubicBezTo>
                  <a:pt x="2552" y="5478"/>
                  <a:pt x="2695" y="5424"/>
                  <a:pt x="2784" y="5317"/>
                </a:cubicBezTo>
                <a:lnTo>
                  <a:pt x="3908" y="4193"/>
                </a:lnTo>
                <a:lnTo>
                  <a:pt x="4283" y="4568"/>
                </a:lnTo>
                <a:lnTo>
                  <a:pt x="2962" y="5888"/>
                </a:lnTo>
                <a:cubicBezTo>
                  <a:pt x="2855" y="5978"/>
                  <a:pt x="2802" y="6120"/>
                  <a:pt x="2802" y="6245"/>
                </a:cubicBezTo>
                <a:cubicBezTo>
                  <a:pt x="2802" y="6406"/>
                  <a:pt x="2855" y="6531"/>
                  <a:pt x="2962" y="6620"/>
                </a:cubicBezTo>
                <a:lnTo>
                  <a:pt x="3355" y="6995"/>
                </a:lnTo>
                <a:lnTo>
                  <a:pt x="2944" y="7405"/>
                </a:lnTo>
                <a:cubicBezTo>
                  <a:pt x="2429" y="6984"/>
                  <a:pt x="1846" y="6756"/>
                  <a:pt x="1337" y="6756"/>
                </a:cubicBezTo>
                <a:cubicBezTo>
                  <a:pt x="982" y="6756"/>
                  <a:pt x="663" y="6867"/>
                  <a:pt x="429" y="7102"/>
                </a:cubicBezTo>
                <a:lnTo>
                  <a:pt x="821" y="7494"/>
                </a:lnTo>
                <a:lnTo>
                  <a:pt x="821" y="9493"/>
                </a:lnTo>
                <a:cubicBezTo>
                  <a:pt x="553" y="9528"/>
                  <a:pt x="357" y="9760"/>
                  <a:pt x="357" y="10046"/>
                </a:cubicBezTo>
                <a:cubicBezTo>
                  <a:pt x="375" y="10331"/>
                  <a:pt x="607" y="10545"/>
                  <a:pt x="875" y="10545"/>
                </a:cubicBezTo>
                <a:cubicBezTo>
                  <a:pt x="1160" y="10545"/>
                  <a:pt x="1392" y="10349"/>
                  <a:pt x="1428" y="10081"/>
                </a:cubicBezTo>
                <a:lnTo>
                  <a:pt x="3408" y="10081"/>
                </a:lnTo>
                <a:lnTo>
                  <a:pt x="3819" y="10492"/>
                </a:lnTo>
                <a:cubicBezTo>
                  <a:pt x="4372" y="9921"/>
                  <a:pt x="4229" y="8850"/>
                  <a:pt x="3533" y="7958"/>
                </a:cubicBezTo>
                <a:lnTo>
                  <a:pt x="3926" y="7548"/>
                </a:lnTo>
                <a:lnTo>
                  <a:pt x="4283" y="7958"/>
                </a:lnTo>
                <a:cubicBezTo>
                  <a:pt x="4390" y="8065"/>
                  <a:pt x="4515" y="8119"/>
                  <a:pt x="4657" y="8119"/>
                </a:cubicBezTo>
                <a:cubicBezTo>
                  <a:pt x="4800" y="8119"/>
                  <a:pt x="4943" y="8065"/>
                  <a:pt x="5032" y="7958"/>
                </a:cubicBezTo>
                <a:lnTo>
                  <a:pt x="6334" y="6638"/>
                </a:lnTo>
                <a:lnTo>
                  <a:pt x="6709" y="7012"/>
                </a:lnTo>
                <a:lnTo>
                  <a:pt x="5585" y="8154"/>
                </a:lnTo>
                <a:cubicBezTo>
                  <a:pt x="5478" y="8244"/>
                  <a:pt x="5424" y="8386"/>
                  <a:pt x="5424" y="8511"/>
                </a:cubicBezTo>
                <a:cubicBezTo>
                  <a:pt x="5424" y="8654"/>
                  <a:pt x="5478" y="8797"/>
                  <a:pt x="5585" y="8886"/>
                </a:cubicBezTo>
                <a:lnTo>
                  <a:pt x="7476" y="10759"/>
                </a:lnTo>
                <a:cubicBezTo>
                  <a:pt x="7583" y="10866"/>
                  <a:pt x="7708" y="10920"/>
                  <a:pt x="7851" y="10920"/>
                </a:cubicBezTo>
                <a:cubicBezTo>
                  <a:pt x="7994" y="10920"/>
                  <a:pt x="8119" y="10866"/>
                  <a:pt x="8226" y="10759"/>
                </a:cubicBezTo>
                <a:lnTo>
                  <a:pt x="10777" y="8244"/>
                </a:lnTo>
                <a:cubicBezTo>
                  <a:pt x="10884" y="8154"/>
                  <a:pt x="10920" y="8012"/>
                  <a:pt x="10920" y="7887"/>
                </a:cubicBezTo>
                <a:cubicBezTo>
                  <a:pt x="10920" y="7726"/>
                  <a:pt x="10884" y="7601"/>
                  <a:pt x="10777" y="7494"/>
                </a:cubicBezTo>
                <a:lnTo>
                  <a:pt x="8904" y="5621"/>
                </a:lnTo>
                <a:cubicBezTo>
                  <a:pt x="8797" y="5514"/>
                  <a:pt x="8654" y="5460"/>
                  <a:pt x="8529" y="5460"/>
                </a:cubicBezTo>
                <a:cubicBezTo>
                  <a:pt x="8386" y="5460"/>
                  <a:pt x="8244" y="5514"/>
                  <a:pt x="8154" y="5621"/>
                </a:cubicBezTo>
                <a:lnTo>
                  <a:pt x="7102" y="6656"/>
                </a:lnTo>
                <a:lnTo>
                  <a:pt x="6727" y="6281"/>
                </a:lnTo>
                <a:lnTo>
                  <a:pt x="8047" y="4961"/>
                </a:lnTo>
                <a:cubicBezTo>
                  <a:pt x="8154" y="4853"/>
                  <a:pt x="8208" y="4729"/>
                  <a:pt x="8208" y="4586"/>
                </a:cubicBezTo>
                <a:cubicBezTo>
                  <a:pt x="8208" y="4443"/>
                  <a:pt x="8154" y="4318"/>
                  <a:pt x="8047" y="4229"/>
                </a:cubicBezTo>
                <a:lnTo>
                  <a:pt x="7833" y="3997"/>
                </a:lnTo>
                <a:lnTo>
                  <a:pt x="8333" y="3729"/>
                </a:lnTo>
                <a:lnTo>
                  <a:pt x="7209" y="2605"/>
                </a:lnTo>
                <a:lnTo>
                  <a:pt x="6941" y="3105"/>
                </a:lnTo>
                <a:lnTo>
                  <a:pt x="6727" y="2891"/>
                </a:lnTo>
                <a:cubicBezTo>
                  <a:pt x="6620" y="2784"/>
                  <a:pt x="6495" y="2730"/>
                  <a:pt x="6352" y="2730"/>
                </a:cubicBezTo>
                <a:cubicBezTo>
                  <a:pt x="6210" y="2730"/>
                  <a:pt x="6067" y="2784"/>
                  <a:pt x="5978" y="2891"/>
                </a:cubicBezTo>
                <a:lnTo>
                  <a:pt x="4675" y="4211"/>
                </a:lnTo>
                <a:lnTo>
                  <a:pt x="4283" y="3836"/>
                </a:lnTo>
                <a:lnTo>
                  <a:pt x="5317" y="2784"/>
                </a:lnTo>
                <a:cubicBezTo>
                  <a:pt x="5424" y="2694"/>
                  <a:pt x="5478" y="2552"/>
                  <a:pt x="5478" y="2427"/>
                </a:cubicBezTo>
                <a:cubicBezTo>
                  <a:pt x="5478" y="2266"/>
                  <a:pt x="5424" y="2141"/>
                  <a:pt x="5317" y="2052"/>
                </a:cubicBezTo>
                <a:lnTo>
                  <a:pt x="3444" y="161"/>
                </a:lnTo>
                <a:cubicBezTo>
                  <a:pt x="3337" y="54"/>
                  <a:pt x="3212" y="0"/>
                  <a:pt x="3051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" name="Google Shape;812;p31"/>
          <p:cNvSpPr/>
          <p:nvPr/>
        </p:nvSpPr>
        <p:spPr>
          <a:xfrm>
            <a:off x="5524067" y="2481527"/>
            <a:ext cx="250775" cy="242233"/>
          </a:xfrm>
          <a:custGeom>
            <a:rect b="b" l="l" r="r" t="t"/>
            <a:pathLst>
              <a:path extrusionOk="0" h="9047" w="10117">
                <a:moveTo>
                  <a:pt x="5085" y="1856"/>
                </a:moveTo>
                <a:cubicBezTo>
                  <a:pt x="5371" y="1856"/>
                  <a:pt x="5621" y="2017"/>
                  <a:pt x="5781" y="2285"/>
                </a:cubicBezTo>
                <a:lnTo>
                  <a:pt x="6441" y="3462"/>
                </a:lnTo>
                <a:lnTo>
                  <a:pt x="6905" y="3212"/>
                </a:lnTo>
                <a:lnTo>
                  <a:pt x="6620" y="4301"/>
                </a:lnTo>
                <a:lnTo>
                  <a:pt x="5513" y="3998"/>
                </a:lnTo>
                <a:lnTo>
                  <a:pt x="5977" y="3730"/>
                </a:lnTo>
                <a:lnTo>
                  <a:pt x="5299" y="2534"/>
                </a:lnTo>
                <a:cubicBezTo>
                  <a:pt x="5246" y="2427"/>
                  <a:pt x="5174" y="2392"/>
                  <a:pt x="5085" y="2392"/>
                </a:cubicBezTo>
                <a:cubicBezTo>
                  <a:pt x="4996" y="2392"/>
                  <a:pt x="4907" y="2427"/>
                  <a:pt x="4853" y="2517"/>
                </a:cubicBezTo>
                <a:lnTo>
                  <a:pt x="4443" y="3230"/>
                </a:lnTo>
                <a:lnTo>
                  <a:pt x="3979" y="2963"/>
                </a:lnTo>
                <a:lnTo>
                  <a:pt x="4389" y="2267"/>
                </a:lnTo>
                <a:cubicBezTo>
                  <a:pt x="4532" y="2017"/>
                  <a:pt x="4800" y="1856"/>
                  <a:pt x="5085" y="1856"/>
                </a:cubicBezTo>
                <a:close/>
                <a:moveTo>
                  <a:pt x="3801" y="3730"/>
                </a:moveTo>
                <a:lnTo>
                  <a:pt x="4086" y="4818"/>
                </a:lnTo>
                <a:lnTo>
                  <a:pt x="3622" y="4533"/>
                </a:lnTo>
                <a:lnTo>
                  <a:pt x="2962" y="5710"/>
                </a:lnTo>
                <a:cubicBezTo>
                  <a:pt x="2891" y="5817"/>
                  <a:pt x="2873" y="5907"/>
                  <a:pt x="2926" y="5978"/>
                </a:cubicBezTo>
                <a:cubicBezTo>
                  <a:pt x="2980" y="6067"/>
                  <a:pt x="3069" y="6121"/>
                  <a:pt x="3176" y="6121"/>
                </a:cubicBezTo>
                <a:lnTo>
                  <a:pt x="3979" y="6121"/>
                </a:lnTo>
                <a:lnTo>
                  <a:pt x="3979" y="6656"/>
                </a:lnTo>
                <a:lnTo>
                  <a:pt x="3176" y="6656"/>
                </a:lnTo>
                <a:cubicBezTo>
                  <a:pt x="2891" y="6656"/>
                  <a:pt x="2605" y="6495"/>
                  <a:pt x="2462" y="6246"/>
                </a:cubicBezTo>
                <a:cubicBezTo>
                  <a:pt x="2320" y="5978"/>
                  <a:pt x="2320" y="5710"/>
                  <a:pt x="2480" y="5443"/>
                </a:cubicBezTo>
                <a:lnTo>
                  <a:pt x="3158" y="4265"/>
                </a:lnTo>
                <a:lnTo>
                  <a:pt x="2712" y="4015"/>
                </a:lnTo>
                <a:lnTo>
                  <a:pt x="3801" y="3730"/>
                </a:lnTo>
                <a:close/>
                <a:moveTo>
                  <a:pt x="7226" y="4783"/>
                </a:moveTo>
                <a:lnTo>
                  <a:pt x="7619" y="5478"/>
                </a:lnTo>
                <a:cubicBezTo>
                  <a:pt x="7655" y="5550"/>
                  <a:pt x="7690" y="5603"/>
                  <a:pt x="7708" y="5675"/>
                </a:cubicBezTo>
                <a:lnTo>
                  <a:pt x="7762" y="5693"/>
                </a:lnTo>
                <a:lnTo>
                  <a:pt x="7708" y="5710"/>
                </a:lnTo>
                <a:cubicBezTo>
                  <a:pt x="7762" y="5907"/>
                  <a:pt x="7744" y="6121"/>
                  <a:pt x="7637" y="6299"/>
                </a:cubicBezTo>
                <a:cubicBezTo>
                  <a:pt x="7494" y="6531"/>
                  <a:pt x="7244" y="6674"/>
                  <a:pt x="6959" y="6674"/>
                </a:cubicBezTo>
                <a:lnTo>
                  <a:pt x="5567" y="6674"/>
                </a:lnTo>
                <a:lnTo>
                  <a:pt x="5567" y="7174"/>
                </a:lnTo>
                <a:lnTo>
                  <a:pt x="4782" y="6388"/>
                </a:lnTo>
                <a:lnTo>
                  <a:pt x="5567" y="5586"/>
                </a:lnTo>
                <a:lnTo>
                  <a:pt x="5567" y="6139"/>
                </a:lnTo>
                <a:lnTo>
                  <a:pt x="6923" y="6139"/>
                </a:lnTo>
                <a:cubicBezTo>
                  <a:pt x="7048" y="6139"/>
                  <a:pt x="7137" y="6085"/>
                  <a:pt x="7173" y="6032"/>
                </a:cubicBezTo>
                <a:cubicBezTo>
                  <a:pt x="7226" y="5942"/>
                  <a:pt x="7209" y="5835"/>
                  <a:pt x="7155" y="5746"/>
                </a:cubicBezTo>
                <a:lnTo>
                  <a:pt x="6762" y="5050"/>
                </a:lnTo>
                <a:lnTo>
                  <a:pt x="7226" y="4783"/>
                </a:lnTo>
                <a:close/>
                <a:moveTo>
                  <a:pt x="518" y="1"/>
                </a:moveTo>
                <a:cubicBezTo>
                  <a:pt x="232" y="1"/>
                  <a:pt x="0" y="233"/>
                  <a:pt x="0" y="536"/>
                </a:cubicBezTo>
                <a:cubicBezTo>
                  <a:pt x="0" y="822"/>
                  <a:pt x="232" y="1053"/>
                  <a:pt x="518" y="1053"/>
                </a:cubicBezTo>
                <a:lnTo>
                  <a:pt x="732" y="1053"/>
                </a:lnTo>
                <a:lnTo>
                  <a:pt x="1981" y="8619"/>
                </a:lnTo>
                <a:cubicBezTo>
                  <a:pt x="2052" y="8886"/>
                  <a:pt x="2248" y="9047"/>
                  <a:pt x="2516" y="9047"/>
                </a:cubicBezTo>
                <a:lnTo>
                  <a:pt x="7565" y="9047"/>
                </a:lnTo>
                <a:cubicBezTo>
                  <a:pt x="7815" y="9047"/>
                  <a:pt x="8047" y="8869"/>
                  <a:pt x="8083" y="8619"/>
                </a:cubicBezTo>
                <a:lnTo>
                  <a:pt x="9367" y="1053"/>
                </a:lnTo>
                <a:lnTo>
                  <a:pt x="9582" y="1053"/>
                </a:lnTo>
                <a:cubicBezTo>
                  <a:pt x="9867" y="1053"/>
                  <a:pt x="10117" y="822"/>
                  <a:pt x="10117" y="536"/>
                </a:cubicBezTo>
                <a:cubicBezTo>
                  <a:pt x="10117" y="233"/>
                  <a:pt x="9867" y="1"/>
                  <a:pt x="9582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3" name="Google Shape;813;p31"/>
          <p:cNvSpPr/>
          <p:nvPr/>
        </p:nvSpPr>
        <p:spPr>
          <a:xfrm>
            <a:off x="5881978" y="2473078"/>
            <a:ext cx="238852" cy="259128"/>
          </a:xfrm>
          <a:custGeom>
            <a:rect b="b" l="l" r="r" t="t"/>
            <a:pathLst>
              <a:path extrusionOk="0" h="9678" w="9636">
                <a:moveTo>
                  <a:pt x="9636" y="0"/>
                </a:moveTo>
                <a:lnTo>
                  <a:pt x="2588" y="1642"/>
                </a:lnTo>
                <a:lnTo>
                  <a:pt x="2588" y="7351"/>
                </a:lnTo>
                <a:cubicBezTo>
                  <a:pt x="2460" y="7320"/>
                  <a:pt x="2326" y="7304"/>
                  <a:pt x="2188" y="7304"/>
                </a:cubicBezTo>
                <a:cubicBezTo>
                  <a:pt x="1938" y="7304"/>
                  <a:pt x="1674" y="7355"/>
                  <a:pt x="1410" y="7458"/>
                </a:cubicBezTo>
                <a:cubicBezTo>
                  <a:pt x="536" y="7762"/>
                  <a:pt x="1" y="8493"/>
                  <a:pt x="215" y="9064"/>
                </a:cubicBezTo>
                <a:cubicBezTo>
                  <a:pt x="361" y="9454"/>
                  <a:pt x="816" y="9678"/>
                  <a:pt x="1362" y="9678"/>
                </a:cubicBezTo>
                <a:cubicBezTo>
                  <a:pt x="1615" y="9678"/>
                  <a:pt x="1888" y="9630"/>
                  <a:pt x="2160" y="9528"/>
                </a:cubicBezTo>
                <a:cubicBezTo>
                  <a:pt x="2945" y="9261"/>
                  <a:pt x="3444" y="8636"/>
                  <a:pt x="3391" y="8101"/>
                </a:cubicBezTo>
                <a:lnTo>
                  <a:pt x="3391" y="2552"/>
                </a:lnTo>
                <a:lnTo>
                  <a:pt x="8851" y="1285"/>
                </a:lnTo>
                <a:lnTo>
                  <a:pt x="8851" y="6138"/>
                </a:lnTo>
                <a:cubicBezTo>
                  <a:pt x="8723" y="6106"/>
                  <a:pt x="8587" y="6090"/>
                  <a:pt x="8444" y="6090"/>
                </a:cubicBezTo>
                <a:cubicBezTo>
                  <a:pt x="8188" y="6090"/>
                  <a:pt x="7913" y="6142"/>
                  <a:pt x="7637" y="6245"/>
                </a:cubicBezTo>
                <a:cubicBezTo>
                  <a:pt x="6781" y="6566"/>
                  <a:pt x="6246" y="7280"/>
                  <a:pt x="6460" y="7851"/>
                </a:cubicBezTo>
                <a:cubicBezTo>
                  <a:pt x="6608" y="8246"/>
                  <a:pt x="7064" y="8470"/>
                  <a:pt x="7621" y="8470"/>
                </a:cubicBezTo>
                <a:cubicBezTo>
                  <a:pt x="7868" y="8470"/>
                  <a:pt x="8135" y="8426"/>
                  <a:pt x="8405" y="8333"/>
                </a:cubicBezTo>
                <a:cubicBezTo>
                  <a:pt x="9118" y="8065"/>
                  <a:pt x="9600" y="7530"/>
                  <a:pt x="9636" y="7030"/>
                </a:cubicBezTo>
                <a:lnTo>
                  <a:pt x="9636" y="0"/>
                </a:ln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" name="Google Shape;814;p31"/>
          <p:cNvSpPr/>
          <p:nvPr/>
        </p:nvSpPr>
        <p:spPr>
          <a:xfrm>
            <a:off x="6317724" y="2415152"/>
            <a:ext cx="263615" cy="284779"/>
          </a:xfrm>
          <a:custGeom>
            <a:rect b="b" l="l" r="r" t="t"/>
            <a:pathLst>
              <a:path extrusionOk="0" h="10636" w="10635">
                <a:moveTo>
                  <a:pt x="4622" y="1"/>
                </a:moveTo>
                <a:lnTo>
                  <a:pt x="3088" y="1518"/>
                </a:lnTo>
                <a:cubicBezTo>
                  <a:pt x="2736" y="1869"/>
                  <a:pt x="3337" y="2464"/>
                  <a:pt x="3833" y="2464"/>
                </a:cubicBezTo>
                <a:cubicBezTo>
                  <a:pt x="3840" y="2464"/>
                  <a:pt x="3848" y="2463"/>
                  <a:pt x="3855" y="2463"/>
                </a:cubicBezTo>
                <a:cubicBezTo>
                  <a:pt x="3868" y="2463"/>
                  <a:pt x="3881" y="2462"/>
                  <a:pt x="3895" y="2462"/>
                </a:cubicBezTo>
                <a:cubicBezTo>
                  <a:pt x="4739" y="2462"/>
                  <a:pt x="5041" y="3580"/>
                  <a:pt x="4426" y="4230"/>
                </a:cubicBezTo>
                <a:lnTo>
                  <a:pt x="4336" y="4319"/>
                </a:lnTo>
                <a:cubicBezTo>
                  <a:pt x="4098" y="4545"/>
                  <a:pt x="3794" y="4649"/>
                  <a:pt x="3504" y="4649"/>
                </a:cubicBezTo>
                <a:cubicBezTo>
                  <a:pt x="2994" y="4649"/>
                  <a:pt x="2529" y="4324"/>
                  <a:pt x="2552" y="3766"/>
                </a:cubicBezTo>
                <a:cubicBezTo>
                  <a:pt x="2566" y="3371"/>
                  <a:pt x="2190" y="2909"/>
                  <a:pt x="1856" y="2909"/>
                </a:cubicBezTo>
                <a:cubicBezTo>
                  <a:pt x="1767" y="2909"/>
                  <a:pt x="1681" y="2942"/>
                  <a:pt x="1607" y="3016"/>
                </a:cubicBezTo>
                <a:lnTo>
                  <a:pt x="1" y="4622"/>
                </a:lnTo>
                <a:lnTo>
                  <a:pt x="2249" y="6888"/>
                </a:lnTo>
                <a:cubicBezTo>
                  <a:pt x="2624" y="7245"/>
                  <a:pt x="1999" y="7834"/>
                  <a:pt x="1500" y="7834"/>
                </a:cubicBezTo>
                <a:cubicBezTo>
                  <a:pt x="1493" y="7834"/>
                  <a:pt x="1486" y="7834"/>
                  <a:pt x="1479" y="7834"/>
                </a:cubicBezTo>
                <a:cubicBezTo>
                  <a:pt x="621" y="7834"/>
                  <a:pt x="327" y="8963"/>
                  <a:pt x="964" y="9618"/>
                </a:cubicBezTo>
                <a:lnTo>
                  <a:pt x="1053" y="9707"/>
                </a:lnTo>
                <a:cubicBezTo>
                  <a:pt x="1282" y="9930"/>
                  <a:pt x="1573" y="10032"/>
                  <a:pt x="1851" y="10032"/>
                </a:cubicBezTo>
                <a:cubicBezTo>
                  <a:pt x="2352" y="10032"/>
                  <a:pt x="2814" y="9699"/>
                  <a:pt x="2802" y="9136"/>
                </a:cubicBezTo>
                <a:cubicBezTo>
                  <a:pt x="2788" y="8740"/>
                  <a:pt x="3168" y="8264"/>
                  <a:pt x="3503" y="8264"/>
                </a:cubicBezTo>
                <a:cubicBezTo>
                  <a:pt x="3590" y="8264"/>
                  <a:pt x="3674" y="8296"/>
                  <a:pt x="3748" y="8369"/>
                </a:cubicBezTo>
                <a:lnTo>
                  <a:pt x="6014" y="10635"/>
                </a:lnTo>
                <a:lnTo>
                  <a:pt x="7637" y="9011"/>
                </a:lnTo>
                <a:cubicBezTo>
                  <a:pt x="7994" y="8655"/>
                  <a:pt x="7388" y="8066"/>
                  <a:pt x="6870" y="8066"/>
                </a:cubicBezTo>
                <a:cubicBezTo>
                  <a:pt x="6857" y="8066"/>
                  <a:pt x="6843" y="8067"/>
                  <a:pt x="6830" y="8067"/>
                </a:cubicBezTo>
                <a:cubicBezTo>
                  <a:pt x="5986" y="8067"/>
                  <a:pt x="5684" y="6967"/>
                  <a:pt x="6299" y="6317"/>
                </a:cubicBezTo>
                <a:lnTo>
                  <a:pt x="6388" y="6228"/>
                </a:lnTo>
                <a:cubicBezTo>
                  <a:pt x="6624" y="5999"/>
                  <a:pt x="6932" y="5892"/>
                  <a:pt x="7225" y="5892"/>
                </a:cubicBezTo>
                <a:cubicBezTo>
                  <a:pt x="7732" y="5892"/>
                  <a:pt x="8195" y="6210"/>
                  <a:pt x="8173" y="6763"/>
                </a:cubicBezTo>
                <a:cubicBezTo>
                  <a:pt x="8159" y="7173"/>
                  <a:pt x="8535" y="7638"/>
                  <a:pt x="8870" y="7638"/>
                </a:cubicBezTo>
                <a:cubicBezTo>
                  <a:pt x="8958" y="7638"/>
                  <a:pt x="9044" y="7605"/>
                  <a:pt x="9118" y="7531"/>
                </a:cubicBezTo>
                <a:lnTo>
                  <a:pt x="10635" y="6014"/>
                </a:lnTo>
                <a:lnTo>
                  <a:pt x="8369" y="3748"/>
                </a:lnTo>
                <a:cubicBezTo>
                  <a:pt x="8017" y="3396"/>
                  <a:pt x="8601" y="2802"/>
                  <a:pt x="9114" y="2802"/>
                </a:cubicBezTo>
                <a:cubicBezTo>
                  <a:pt x="9121" y="2802"/>
                  <a:pt x="9129" y="2802"/>
                  <a:pt x="9136" y="2802"/>
                </a:cubicBezTo>
                <a:cubicBezTo>
                  <a:pt x="9149" y="2803"/>
                  <a:pt x="9162" y="2803"/>
                  <a:pt x="9175" y="2803"/>
                </a:cubicBezTo>
                <a:cubicBezTo>
                  <a:pt x="10019" y="2803"/>
                  <a:pt x="10287" y="1668"/>
                  <a:pt x="9671" y="1036"/>
                </a:cubicBezTo>
                <a:lnTo>
                  <a:pt x="9582" y="929"/>
                </a:lnTo>
                <a:cubicBezTo>
                  <a:pt x="9353" y="706"/>
                  <a:pt x="9061" y="604"/>
                  <a:pt x="8781" y="604"/>
                </a:cubicBezTo>
                <a:cubicBezTo>
                  <a:pt x="8275" y="604"/>
                  <a:pt x="7811" y="937"/>
                  <a:pt x="7834" y="1500"/>
                </a:cubicBezTo>
                <a:cubicBezTo>
                  <a:pt x="7834" y="1909"/>
                  <a:pt x="7465" y="2374"/>
                  <a:pt x="7135" y="2374"/>
                </a:cubicBezTo>
                <a:cubicBezTo>
                  <a:pt x="7047" y="2374"/>
                  <a:pt x="6963" y="2342"/>
                  <a:pt x="6888" y="2267"/>
                </a:cubicBezTo>
                <a:lnTo>
                  <a:pt x="4622" y="1"/>
                </a:ln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" name="Google Shape;815;p31"/>
          <p:cNvSpPr/>
          <p:nvPr/>
        </p:nvSpPr>
        <p:spPr>
          <a:xfrm>
            <a:off x="6699734" y="2414924"/>
            <a:ext cx="263615" cy="285234"/>
          </a:xfrm>
          <a:custGeom>
            <a:rect b="b" l="l" r="r" t="t"/>
            <a:pathLst>
              <a:path extrusionOk="0" h="10653" w="10635">
                <a:moveTo>
                  <a:pt x="5318" y="0"/>
                </a:moveTo>
                <a:lnTo>
                  <a:pt x="3980" y="3997"/>
                </a:lnTo>
                <a:lnTo>
                  <a:pt x="1" y="3997"/>
                </a:lnTo>
                <a:lnTo>
                  <a:pt x="3052" y="6655"/>
                </a:lnTo>
                <a:lnTo>
                  <a:pt x="1856" y="10652"/>
                </a:lnTo>
                <a:lnTo>
                  <a:pt x="5318" y="8261"/>
                </a:lnTo>
                <a:lnTo>
                  <a:pt x="8779" y="10652"/>
                </a:lnTo>
                <a:lnTo>
                  <a:pt x="7584" y="6655"/>
                </a:lnTo>
                <a:lnTo>
                  <a:pt x="10635" y="3997"/>
                </a:lnTo>
                <a:lnTo>
                  <a:pt x="6656" y="3997"/>
                </a:lnTo>
                <a:lnTo>
                  <a:pt x="5318" y="0"/>
                </a:ln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6" name="Google Shape;816;p31"/>
          <p:cNvSpPr/>
          <p:nvPr/>
        </p:nvSpPr>
        <p:spPr>
          <a:xfrm>
            <a:off x="7081744" y="2408992"/>
            <a:ext cx="255212" cy="330136"/>
          </a:xfrm>
          <a:custGeom>
            <a:rect b="b" l="l" r="r" t="t"/>
            <a:pathLst>
              <a:path extrusionOk="0" h="12330" w="10296">
                <a:moveTo>
                  <a:pt x="8993" y="3622"/>
                </a:moveTo>
                <a:cubicBezTo>
                  <a:pt x="7798" y="2320"/>
                  <a:pt x="6513" y="3212"/>
                  <a:pt x="5532" y="3444"/>
                </a:cubicBezTo>
                <a:cubicBezTo>
                  <a:pt x="5514" y="3123"/>
                  <a:pt x="5425" y="2819"/>
                  <a:pt x="5335" y="2552"/>
                </a:cubicBezTo>
                <a:cubicBezTo>
                  <a:pt x="5746" y="2516"/>
                  <a:pt x="6352" y="2373"/>
                  <a:pt x="6781" y="1927"/>
                </a:cubicBezTo>
                <a:cubicBezTo>
                  <a:pt x="7476" y="1249"/>
                  <a:pt x="7405" y="72"/>
                  <a:pt x="7405" y="72"/>
                </a:cubicBezTo>
                <a:cubicBezTo>
                  <a:pt x="7405" y="72"/>
                  <a:pt x="6228" y="0"/>
                  <a:pt x="5549" y="696"/>
                </a:cubicBezTo>
                <a:cubicBezTo>
                  <a:pt x="5228" y="1017"/>
                  <a:pt x="5068" y="1446"/>
                  <a:pt x="4996" y="1820"/>
                </a:cubicBezTo>
                <a:cubicBezTo>
                  <a:pt x="4408" y="821"/>
                  <a:pt x="3551" y="321"/>
                  <a:pt x="3498" y="268"/>
                </a:cubicBezTo>
                <a:lnTo>
                  <a:pt x="3087" y="946"/>
                </a:lnTo>
                <a:cubicBezTo>
                  <a:pt x="3105" y="964"/>
                  <a:pt x="4532" y="1856"/>
                  <a:pt x="4747" y="3426"/>
                </a:cubicBezTo>
                <a:cubicBezTo>
                  <a:pt x="3765" y="3176"/>
                  <a:pt x="2463" y="2320"/>
                  <a:pt x="1285" y="3622"/>
                </a:cubicBezTo>
                <a:cubicBezTo>
                  <a:pt x="0" y="5032"/>
                  <a:pt x="1107" y="12330"/>
                  <a:pt x="5157" y="10313"/>
                </a:cubicBezTo>
                <a:cubicBezTo>
                  <a:pt x="9207" y="12330"/>
                  <a:pt x="10296" y="5050"/>
                  <a:pt x="8993" y="3622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7" name="Google Shape;817;p31"/>
          <p:cNvSpPr/>
          <p:nvPr/>
        </p:nvSpPr>
        <p:spPr>
          <a:xfrm>
            <a:off x="7542232" y="2453354"/>
            <a:ext cx="223831" cy="270535"/>
          </a:xfrm>
          <a:custGeom>
            <a:rect b="b" l="l" r="r" t="t"/>
            <a:pathLst>
              <a:path extrusionOk="0" h="10104" w="9030">
                <a:moveTo>
                  <a:pt x="3676" y="0"/>
                </a:moveTo>
                <a:cubicBezTo>
                  <a:pt x="5264" y="1392"/>
                  <a:pt x="5871" y="3693"/>
                  <a:pt x="5032" y="5763"/>
                </a:cubicBezTo>
                <a:cubicBezTo>
                  <a:pt x="4223" y="7720"/>
                  <a:pt x="2328" y="8879"/>
                  <a:pt x="345" y="8879"/>
                </a:cubicBezTo>
                <a:cubicBezTo>
                  <a:pt x="230" y="8879"/>
                  <a:pt x="116" y="8876"/>
                  <a:pt x="1" y="8868"/>
                </a:cubicBezTo>
                <a:lnTo>
                  <a:pt x="1" y="8868"/>
                </a:lnTo>
                <a:cubicBezTo>
                  <a:pt x="393" y="9207"/>
                  <a:pt x="857" y="9510"/>
                  <a:pt x="1357" y="9724"/>
                </a:cubicBezTo>
                <a:cubicBezTo>
                  <a:pt x="1988" y="9981"/>
                  <a:pt x="2642" y="10103"/>
                  <a:pt x="3284" y="10103"/>
                </a:cubicBezTo>
                <a:cubicBezTo>
                  <a:pt x="5276" y="10103"/>
                  <a:pt x="7163" y="8932"/>
                  <a:pt x="7959" y="6977"/>
                </a:cubicBezTo>
                <a:cubicBezTo>
                  <a:pt x="9029" y="4407"/>
                  <a:pt x="7816" y="1463"/>
                  <a:pt x="5229" y="375"/>
                </a:cubicBezTo>
                <a:cubicBezTo>
                  <a:pt x="4711" y="178"/>
                  <a:pt x="4194" y="54"/>
                  <a:pt x="3676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" name="Google Shape;818;p31"/>
          <p:cNvGrpSpPr/>
          <p:nvPr/>
        </p:nvGrpSpPr>
        <p:grpSpPr>
          <a:xfrm>
            <a:off x="7936120" y="2456711"/>
            <a:ext cx="245471" cy="262904"/>
            <a:chOff x="5717150" y="2098500"/>
            <a:chExt cx="247575" cy="245475"/>
          </a:xfrm>
        </p:grpSpPr>
        <p:sp>
          <p:nvSpPr>
            <p:cNvPr id="819" name="Google Shape;819;p31"/>
            <p:cNvSpPr/>
            <p:nvPr/>
          </p:nvSpPr>
          <p:spPr>
            <a:xfrm>
              <a:off x="5717150" y="2098500"/>
              <a:ext cx="135175" cy="132800"/>
            </a:xfrm>
            <a:custGeom>
              <a:rect b="b" l="l" r="r" t="t"/>
              <a:pathLst>
                <a:path extrusionOk="0" h="5312" w="5407">
                  <a:moveTo>
                    <a:pt x="2694" y="1"/>
                  </a:moveTo>
                  <a:cubicBezTo>
                    <a:pt x="2534" y="1"/>
                    <a:pt x="2409" y="108"/>
                    <a:pt x="2355" y="251"/>
                  </a:cubicBezTo>
                  <a:lnTo>
                    <a:pt x="1963" y="1428"/>
                  </a:lnTo>
                  <a:cubicBezTo>
                    <a:pt x="1909" y="1589"/>
                    <a:pt x="1785" y="1696"/>
                    <a:pt x="1624" y="1696"/>
                  </a:cubicBezTo>
                  <a:lnTo>
                    <a:pt x="393" y="1696"/>
                  </a:lnTo>
                  <a:cubicBezTo>
                    <a:pt x="250" y="1696"/>
                    <a:pt x="89" y="1785"/>
                    <a:pt x="54" y="1928"/>
                  </a:cubicBezTo>
                  <a:cubicBezTo>
                    <a:pt x="0" y="2071"/>
                    <a:pt x="36" y="2231"/>
                    <a:pt x="161" y="2338"/>
                  </a:cubicBezTo>
                  <a:lnTo>
                    <a:pt x="589" y="2713"/>
                  </a:lnTo>
                  <a:lnTo>
                    <a:pt x="1124" y="3195"/>
                  </a:lnTo>
                  <a:cubicBezTo>
                    <a:pt x="1178" y="3248"/>
                    <a:pt x="1214" y="3302"/>
                    <a:pt x="1231" y="3373"/>
                  </a:cubicBezTo>
                  <a:cubicBezTo>
                    <a:pt x="1249" y="3444"/>
                    <a:pt x="1249" y="3516"/>
                    <a:pt x="1231" y="3587"/>
                  </a:cubicBezTo>
                  <a:lnTo>
                    <a:pt x="857" y="4836"/>
                  </a:lnTo>
                  <a:cubicBezTo>
                    <a:pt x="803" y="4979"/>
                    <a:pt x="857" y="5139"/>
                    <a:pt x="999" y="5229"/>
                  </a:cubicBezTo>
                  <a:cubicBezTo>
                    <a:pt x="1055" y="5285"/>
                    <a:pt x="1131" y="5311"/>
                    <a:pt x="1211" y="5311"/>
                  </a:cubicBezTo>
                  <a:cubicBezTo>
                    <a:pt x="1283" y="5311"/>
                    <a:pt x="1360" y="5289"/>
                    <a:pt x="1428" y="5247"/>
                  </a:cubicBezTo>
                  <a:lnTo>
                    <a:pt x="2480" y="4497"/>
                  </a:lnTo>
                  <a:cubicBezTo>
                    <a:pt x="2543" y="4453"/>
                    <a:pt x="2619" y="4430"/>
                    <a:pt x="2692" y="4430"/>
                  </a:cubicBezTo>
                  <a:cubicBezTo>
                    <a:pt x="2766" y="4430"/>
                    <a:pt x="2837" y="4453"/>
                    <a:pt x="2891" y="4497"/>
                  </a:cubicBezTo>
                  <a:lnTo>
                    <a:pt x="3961" y="5247"/>
                  </a:lnTo>
                  <a:cubicBezTo>
                    <a:pt x="4021" y="5289"/>
                    <a:pt x="4093" y="5311"/>
                    <a:pt x="4165" y="5311"/>
                  </a:cubicBezTo>
                  <a:cubicBezTo>
                    <a:pt x="4244" y="5311"/>
                    <a:pt x="4324" y="5285"/>
                    <a:pt x="4390" y="5229"/>
                  </a:cubicBezTo>
                  <a:cubicBezTo>
                    <a:pt x="4514" y="5139"/>
                    <a:pt x="4550" y="4979"/>
                    <a:pt x="4532" y="4836"/>
                  </a:cubicBezTo>
                  <a:lnTo>
                    <a:pt x="4158" y="3587"/>
                  </a:lnTo>
                  <a:cubicBezTo>
                    <a:pt x="4122" y="3444"/>
                    <a:pt x="4158" y="3302"/>
                    <a:pt x="4265" y="3195"/>
                  </a:cubicBezTo>
                  <a:lnTo>
                    <a:pt x="5246" y="2338"/>
                  </a:lnTo>
                  <a:cubicBezTo>
                    <a:pt x="5353" y="2231"/>
                    <a:pt x="5407" y="2071"/>
                    <a:pt x="5353" y="1928"/>
                  </a:cubicBezTo>
                  <a:cubicBezTo>
                    <a:pt x="5282" y="1785"/>
                    <a:pt x="5157" y="1696"/>
                    <a:pt x="4996" y="1696"/>
                  </a:cubicBezTo>
                  <a:lnTo>
                    <a:pt x="3783" y="1696"/>
                  </a:lnTo>
                  <a:cubicBezTo>
                    <a:pt x="3622" y="1696"/>
                    <a:pt x="3480" y="1589"/>
                    <a:pt x="3426" y="1428"/>
                  </a:cubicBezTo>
                  <a:lnTo>
                    <a:pt x="3051" y="251"/>
                  </a:lnTo>
                  <a:cubicBezTo>
                    <a:pt x="2998" y="108"/>
                    <a:pt x="2855" y="1"/>
                    <a:pt x="2694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1"/>
            <p:cNvSpPr/>
            <p:nvPr/>
          </p:nvSpPr>
          <p:spPr>
            <a:xfrm>
              <a:off x="5857650" y="2158275"/>
              <a:ext cx="107075" cy="106075"/>
            </a:xfrm>
            <a:custGeom>
              <a:rect b="b" l="l" r="r" t="t"/>
              <a:pathLst>
                <a:path extrusionOk="0" h="4243" w="4283">
                  <a:moveTo>
                    <a:pt x="2124" y="1"/>
                  </a:moveTo>
                  <a:cubicBezTo>
                    <a:pt x="2017" y="1"/>
                    <a:pt x="1892" y="72"/>
                    <a:pt x="1856" y="197"/>
                  </a:cubicBezTo>
                  <a:lnTo>
                    <a:pt x="1553" y="1160"/>
                  </a:lnTo>
                  <a:cubicBezTo>
                    <a:pt x="1499" y="1268"/>
                    <a:pt x="1392" y="1357"/>
                    <a:pt x="1268" y="1357"/>
                  </a:cubicBezTo>
                  <a:lnTo>
                    <a:pt x="304" y="1357"/>
                  </a:lnTo>
                  <a:cubicBezTo>
                    <a:pt x="179" y="1357"/>
                    <a:pt x="72" y="1428"/>
                    <a:pt x="36" y="1553"/>
                  </a:cubicBezTo>
                  <a:cubicBezTo>
                    <a:pt x="1" y="1678"/>
                    <a:pt x="19" y="1785"/>
                    <a:pt x="108" y="1874"/>
                  </a:cubicBezTo>
                  <a:lnTo>
                    <a:pt x="465" y="2177"/>
                  </a:lnTo>
                  <a:lnTo>
                    <a:pt x="893" y="2570"/>
                  </a:lnTo>
                  <a:cubicBezTo>
                    <a:pt x="928" y="2606"/>
                    <a:pt x="964" y="2659"/>
                    <a:pt x="1000" y="2713"/>
                  </a:cubicBezTo>
                  <a:cubicBezTo>
                    <a:pt x="1000" y="2766"/>
                    <a:pt x="1000" y="2820"/>
                    <a:pt x="1000" y="2891"/>
                  </a:cubicBezTo>
                  <a:lnTo>
                    <a:pt x="661" y="3873"/>
                  </a:lnTo>
                  <a:cubicBezTo>
                    <a:pt x="643" y="3980"/>
                    <a:pt x="661" y="4122"/>
                    <a:pt x="768" y="4176"/>
                  </a:cubicBezTo>
                  <a:cubicBezTo>
                    <a:pt x="830" y="4220"/>
                    <a:pt x="893" y="4243"/>
                    <a:pt x="951" y="4243"/>
                  </a:cubicBezTo>
                  <a:cubicBezTo>
                    <a:pt x="1009" y="4243"/>
                    <a:pt x="1062" y="4220"/>
                    <a:pt x="1107" y="4176"/>
                  </a:cubicBezTo>
                  <a:lnTo>
                    <a:pt x="1963" y="3587"/>
                  </a:lnTo>
                  <a:cubicBezTo>
                    <a:pt x="2008" y="3551"/>
                    <a:pt x="2066" y="3534"/>
                    <a:pt x="2126" y="3534"/>
                  </a:cubicBezTo>
                  <a:cubicBezTo>
                    <a:pt x="2186" y="3534"/>
                    <a:pt x="2249" y="3551"/>
                    <a:pt x="2302" y="3587"/>
                  </a:cubicBezTo>
                  <a:lnTo>
                    <a:pt x="3141" y="4176"/>
                  </a:lnTo>
                  <a:cubicBezTo>
                    <a:pt x="3195" y="4220"/>
                    <a:pt x="3257" y="4243"/>
                    <a:pt x="3319" y="4243"/>
                  </a:cubicBezTo>
                  <a:cubicBezTo>
                    <a:pt x="3382" y="4243"/>
                    <a:pt x="3444" y="4220"/>
                    <a:pt x="3498" y="4176"/>
                  </a:cubicBezTo>
                  <a:cubicBezTo>
                    <a:pt x="3605" y="4104"/>
                    <a:pt x="3641" y="3980"/>
                    <a:pt x="3605" y="3855"/>
                  </a:cubicBezTo>
                  <a:lnTo>
                    <a:pt x="3302" y="2856"/>
                  </a:lnTo>
                  <a:cubicBezTo>
                    <a:pt x="3284" y="2748"/>
                    <a:pt x="3302" y="2624"/>
                    <a:pt x="3391" y="2552"/>
                  </a:cubicBezTo>
                  <a:lnTo>
                    <a:pt x="4158" y="1874"/>
                  </a:lnTo>
                  <a:cubicBezTo>
                    <a:pt x="4247" y="1785"/>
                    <a:pt x="4283" y="1660"/>
                    <a:pt x="4229" y="1553"/>
                  </a:cubicBezTo>
                  <a:cubicBezTo>
                    <a:pt x="4194" y="1428"/>
                    <a:pt x="4104" y="1375"/>
                    <a:pt x="3980" y="1357"/>
                  </a:cubicBezTo>
                  <a:lnTo>
                    <a:pt x="2998" y="1357"/>
                  </a:lnTo>
                  <a:cubicBezTo>
                    <a:pt x="2873" y="1357"/>
                    <a:pt x="2766" y="1268"/>
                    <a:pt x="2731" y="1160"/>
                  </a:cubicBezTo>
                  <a:lnTo>
                    <a:pt x="2409" y="197"/>
                  </a:lnTo>
                  <a:cubicBezTo>
                    <a:pt x="2374" y="72"/>
                    <a:pt x="2267" y="1"/>
                    <a:pt x="2124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1"/>
            <p:cNvSpPr/>
            <p:nvPr/>
          </p:nvSpPr>
          <p:spPr>
            <a:xfrm>
              <a:off x="5790750" y="2264450"/>
              <a:ext cx="80750" cy="79525"/>
            </a:xfrm>
            <a:custGeom>
              <a:rect b="b" l="l" r="r" t="t"/>
              <a:pathLst>
                <a:path extrusionOk="0" h="3181" w="3230">
                  <a:moveTo>
                    <a:pt x="1606" y="0"/>
                  </a:moveTo>
                  <a:cubicBezTo>
                    <a:pt x="1517" y="0"/>
                    <a:pt x="1446" y="72"/>
                    <a:pt x="1410" y="143"/>
                  </a:cubicBezTo>
                  <a:lnTo>
                    <a:pt x="1160" y="857"/>
                  </a:lnTo>
                  <a:cubicBezTo>
                    <a:pt x="1142" y="964"/>
                    <a:pt x="1053" y="1017"/>
                    <a:pt x="964" y="1017"/>
                  </a:cubicBezTo>
                  <a:lnTo>
                    <a:pt x="232" y="1017"/>
                  </a:lnTo>
                  <a:cubicBezTo>
                    <a:pt x="143" y="1017"/>
                    <a:pt x="54" y="1071"/>
                    <a:pt x="36" y="1160"/>
                  </a:cubicBezTo>
                  <a:cubicBezTo>
                    <a:pt x="0" y="1231"/>
                    <a:pt x="36" y="1338"/>
                    <a:pt x="107" y="1392"/>
                  </a:cubicBezTo>
                  <a:lnTo>
                    <a:pt x="357" y="1624"/>
                  </a:lnTo>
                  <a:lnTo>
                    <a:pt x="678" y="1927"/>
                  </a:lnTo>
                  <a:cubicBezTo>
                    <a:pt x="696" y="1945"/>
                    <a:pt x="732" y="1981"/>
                    <a:pt x="732" y="2034"/>
                  </a:cubicBezTo>
                  <a:cubicBezTo>
                    <a:pt x="750" y="2070"/>
                    <a:pt x="750" y="2106"/>
                    <a:pt x="732" y="2141"/>
                  </a:cubicBezTo>
                  <a:lnTo>
                    <a:pt x="518" y="2909"/>
                  </a:lnTo>
                  <a:cubicBezTo>
                    <a:pt x="482" y="2998"/>
                    <a:pt x="518" y="3087"/>
                    <a:pt x="589" y="3141"/>
                  </a:cubicBezTo>
                  <a:cubicBezTo>
                    <a:pt x="634" y="3167"/>
                    <a:pt x="678" y="3181"/>
                    <a:pt x="723" y="3181"/>
                  </a:cubicBezTo>
                  <a:cubicBezTo>
                    <a:pt x="768" y="3181"/>
                    <a:pt x="812" y="3167"/>
                    <a:pt x="857" y="3141"/>
                  </a:cubicBezTo>
                  <a:lnTo>
                    <a:pt x="1481" y="2694"/>
                  </a:lnTo>
                  <a:cubicBezTo>
                    <a:pt x="1526" y="2668"/>
                    <a:pt x="1570" y="2654"/>
                    <a:pt x="1613" y="2654"/>
                  </a:cubicBezTo>
                  <a:cubicBezTo>
                    <a:pt x="1655" y="2654"/>
                    <a:pt x="1695" y="2668"/>
                    <a:pt x="1731" y="2694"/>
                  </a:cubicBezTo>
                  <a:lnTo>
                    <a:pt x="2373" y="3141"/>
                  </a:lnTo>
                  <a:cubicBezTo>
                    <a:pt x="2418" y="3167"/>
                    <a:pt x="2463" y="3181"/>
                    <a:pt x="2505" y="3181"/>
                  </a:cubicBezTo>
                  <a:cubicBezTo>
                    <a:pt x="2547" y="3181"/>
                    <a:pt x="2587" y="3167"/>
                    <a:pt x="2623" y="3141"/>
                  </a:cubicBezTo>
                  <a:cubicBezTo>
                    <a:pt x="2712" y="3087"/>
                    <a:pt x="2730" y="2980"/>
                    <a:pt x="2712" y="2909"/>
                  </a:cubicBezTo>
                  <a:lnTo>
                    <a:pt x="2480" y="2141"/>
                  </a:lnTo>
                  <a:cubicBezTo>
                    <a:pt x="2463" y="2070"/>
                    <a:pt x="2480" y="1963"/>
                    <a:pt x="2552" y="1927"/>
                  </a:cubicBezTo>
                  <a:lnTo>
                    <a:pt x="3141" y="1410"/>
                  </a:lnTo>
                  <a:cubicBezTo>
                    <a:pt x="3194" y="1338"/>
                    <a:pt x="3230" y="1249"/>
                    <a:pt x="3194" y="1178"/>
                  </a:cubicBezTo>
                  <a:cubicBezTo>
                    <a:pt x="3176" y="1106"/>
                    <a:pt x="3069" y="1035"/>
                    <a:pt x="2998" y="1035"/>
                  </a:cubicBezTo>
                  <a:lnTo>
                    <a:pt x="2266" y="1035"/>
                  </a:lnTo>
                  <a:cubicBezTo>
                    <a:pt x="2177" y="1035"/>
                    <a:pt x="2088" y="964"/>
                    <a:pt x="2070" y="875"/>
                  </a:cubicBezTo>
                  <a:lnTo>
                    <a:pt x="1838" y="161"/>
                  </a:lnTo>
                  <a:cubicBezTo>
                    <a:pt x="1785" y="72"/>
                    <a:pt x="1713" y="0"/>
                    <a:pt x="1606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" name="Google Shape;822;p31"/>
          <p:cNvSpPr/>
          <p:nvPr/>
        </p:nvSpPr>
        <p:spPr>
          <a:xfrm>
            <a:off x="8348255" y="2404172"/>
            <a:ext cx="212330" cy="306734"/>
          </a:xfrm>
          <a:custGeom>
            <a:rect b="b" l="l" r="r" t="t"/>
            <a:pathLst>
              <a:path extrusionOk="0" h="11456" w="8566">
                <a:moveTo>
                  <a:pt x="3819" y="1"/>
                </a:moveTo>
                <a:cubicBezTo>
                  <a:pt x="4800" y="1838"/>
                  <a:pt x="3301" y="3533"/>
                  <a:pt x="2463" y="4229"/>
                </a:cubicBezTo>
                <a:cubicBezTo>
                  <a:pt x="1606" y="4943"/>
                  <a:pt x="1035" y="5675"/>
                  <a:pt x="857" y="6103"/>
                </a:cubicBezTo>
                <a:cubicBezTo>
                  <a:pt x="1" y="8208"/>
                  <a:pt x="1285" y="10224"/>
                  <a:pt x="2160" y="10688"/>
                </a:cubicBezTo>
                <a:cubicBezTo>
                  <a:pt x="1767" y="9778"/>
                  <a:pt x="1392" y="8048"/>
                  <a:pt x="2962" y="6424"/>
                </a:cubicBezTo>
                <a:lnTo>
                  <a:pt x="2962" y="6424"/>
                </a:lnTo>
                <a:cubicBezTo>
                  <a:pt x="2962" y="6424"/>
                  <a:pt x="2516" y="8155"/>
                  <a:pt x="3498" y="9368"/>
                </a:cubicBezTo>
                <a:cubicBezTo>
                  <a:pt x="4479" y="10563"/>
                  <a:pt x="4461" y="11456"/>
                  <a:pt x="4461" y="11456"/>
                </a:cubicBezTo>
                <a:cubicBezTo>
                  <a:pt x="5996" y="11456"/>
                  <a:pt x="7441" y="10528"/>
                  <a:pt x="8065" y="9029"/>
                </a:cubicBezTo>
                <a:cubicBezTo>
                  <a:pt x="8529" y="8137"/>
                  <a:pt x="8565" y="6727"/>
                  <a:pt x="7941" y="5906"/>
                </a:cubicBezTo>
                <a:lnTo>
                  <a:pt x="7941" y="5906"/>
                </a:lnTo>
                <a:cubicBezTo>
                  <a:pt x="8135" y="6713"/>
                  <a:pt x="7478" y="7520"/>
                  <a:pt x="6673" y="7520"/>
                </a:cubicBezTo>
                <a:cubicBezTo>
                  <a:pt x="6516" y="7520"/>
                  <a:pt x="6354" y="7490"/>
                  <a:pt x="6192" y="7423"/>
                </a:cubicBezTo>
                <a:cubicBezTo>
                  <a:pt x="5371" y="7138"/>
                  <a:pt x="5050" y="6192"/>
                  <a:pt x="5621" y="5353"/>
                </a:cubicBezTo>
                <a:cubicBezTo>
                  <a:pt x="6924" y="3640"/>
                  <a:pt x="5960" y="928"/>
                  <a:pt x="3819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3" name="Google Shape;823;p31"/>
          <p:cNvSpPr/>
          <p:nvPr/>
        </p:nvSpPr>
        <p:spPr>
          <a:xfrm>
            <a:off x="3125366" y="3031715"/>
            <a:ext cx="276876" cy="199260"/>
          </a:xfrm>
          <a:custGeom>
            <a:rect b="b" l="l" r="r" t="t"/>
            <a:pathLst>
              <a:path extrusionOk="0" h="7442" w="11170">
                <a:moveTo>
                  <a:pt x="6240" y="0"/>
                </a:moveTo>
                <a:cubicBezTo>
                  <a:pt x="6189" y="0"/>
                  <a:pt x="6136" y="6"/>
                  <a:pt x="6085" y="19"/>
                </a:cubicBezTo>
                <a:lnTo>
                  <a:pt x="2498" y="822"/>
                </a:lnTo>
                <a:cubicBezTo>
                  <a:pt x="2373" y="858"/>
                  <a:pt x="2231" y="929"/>
                  <a:pt x="2124" y="1072"/>
                </a:cubicBezTo>
                <a:lnTo>
                  <a:pt x="999" y="2535"/>
                </a:lnTo>
                <a:lnTo>
                  <a:pt x="0" y="2535"/>
                </a:lnTo>
                <a:lnTo>
                  <a:pt x="0" y="6371"/>
                </a:lnTo>
                <a:lnTo>
                  <a:pt x="660" y="6371"/>
                </a:lnTo>
                <a:cubicBezTo>
                  <a:pt x="1606" y="6371"/>
                  <a:pt x="1677" y="7442"/>
                  <a:pt x="3462" y="7442"/>
                </a:cubicBezTo>
                <a:lnTo>
                  <a:pt x="5853" y="7442"/>
                </a:lnTo>
                <a:cubicBezTo>
                  <a:pt x="6281" y="7442"/>
                  <a:pt x="6638" y="7085"/>
                  <a:pt x="6638" y="6639"/>
                </a:cubicBezTo>
                <a:cubicBezTo>
                  <a:pt x="6638" y="6443"/>
                  <a:pt x="6566" y="6247"/>
                  <a:pt x="6441" y="6122"/>
                </a:cubicBezTo>
                <a:lnTo>
                  <a:pt x="6513" y="6122"/>
                </a:lnTo>
                <a:cubicBezTo>
                  <a:pt x="6959" y="6122"/>
                  <a:pt x="7316" y="5765"/>
                  <a:pt x="7316" y="5319"/>
                </a:cubicBezTo>
                <a:cubicBezTo>
                  <a:pt x="7316" y="5105"/>
                  <a:pt x="7227" y="4908"/>
                  <a:pt x="7084" y="4766"/>
                </a:cubicBezTo>
                <a:cubicBezTo>
                  <a:pt x="7441" y="4694"/>
                  <a:pt x="7708" y="4355"/>
                  <a:pt x="7708" y="3981"/>
                </a:cubicBezTo>
                <a:cubicBezTo>
                  <a:pt x="7708" y="3552"/>
                  <a:pt x="7351" y="3195"/>
                  <a:pt x="6905" y="3195"/>
                </a:cubicBezTo>
                <a:lnTo>
                  <a:pt x="10492" y="3195"/>
                </a:lnTo>
                <a:cubicBezTo>
                  <a:pt x="10866" y="3195"/>
                  <a:pt x="11170" y="2892"/>
                  <a:pt x="11170" y="2535"/>
                </a:cubicBezTo>
                <a:cubicBezTo>
                  <a:pt x="11170" y="2161"/>
                  <a:pt x="10866" y="1857"/>
                  <a:pt x="10492" y="1857"/>
                </a:cubicBezTo>
                <a:lnTo>
                  <a:pt x="3926" y="1857"/>
                </a:lnTo>
                <a:lnTo>
                  <a:pt x="6388" y="1322"/>
                </a:lnTo>
                <a:cubicBezTo>
                  <a:pt x="6745" y="1233"/>
                  <a:pt x="6977" y="876"/>
                  <a:pt x="6888" y="519"/>
                </a:cubicBezTo>
                <a:cubicBezTo>
                  <a:pt x="6827" y="214"/>
                  <a:pt x="6544" y="0"/>
                  <a:pt x="6240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" name="Google Shape;824;p31"/>
          <p:cNvSpPr/>
          <p:nvPr/>
        </p:nvSpPr>
        <p:spPr>
          <a:xfrm>
            <a:off x="3515578" y="3016665"/>
            <a:ext cx="224277" cy="229355"/>
          </a:xfrm>
          <a:custGeom>
            <a:rect b="b" l="l" r="r" t="t"/>
            <a:pathLst>
              <a:path extrusionOk="0" h="8566" w="9048">
                <a:moveTo>
                  <a:pt x="2265" y="0"/>
                </a:moveTo>
                <a:cubicBezTo>
                  <a:pt x="1059" y="0"/>
                  <a:pt x="1" y="1180"/>
                  <a:pt x="1" y="2321"/>
                </a:cubicBezTo>
                <a:cubicBezTo>
                  <a:pt x="1" y="5104"/>
                  <a:pt x="4533" y="8566"/>
                  <a:pt x="4533" y="8566"/>
                </a:cubicBezTo>
                <a:cubicBezTo>
                  <a:pt x="4533" y="8566"/>
                  <a:pt x="9047" y="5104"/>
                  <a:pt x="9047" y="2321"/>
                </a:cubicBezTo>
                <a:cubicBezTo>
                  <a:pt x="9047" y="1180"/>
                  <a:pt x="7996" y="0"/>
                  <a:pt x="6794" y="0"/>
                </a:cubicBezTo>
                <a:cubicBezTo>
                  <a:pt x="6023" y="0"/>
                  <a:pt x="5189" y="487"/>
                  <a:pt x="4533" y="1786"/>
                </a:cubicBezTo>
                <a:cubicBezTo>
                  <a:pt x="3877" y="487"/>
                  <a:pt x="3040" y="0"/>
                  <a:pt x="2265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" name="Google Shape;825;p31"/>
          <p:cNvGrpSpPr/>
          <p:nvPr/>
        </p:nvGrpSpPr>
        <p:grpSpPr>
          <a:xfrm>
            <a:off x="3869287" y="2960245"/>
            <a:ext cx="264061" cy="249409"/>
            <a:chOff x="6435300" y="2742175"/>
            <a:chExt cx="266325" cy="232875"/>
          </a:xfrm>
        </p:grpSpPr>
        <p:sp>
          <p:nvSpPr>
            <p:cNvPr id="826" name="Google Shape;826;p31"/>
            <p:cNvSpPr/>
            <p:nvPr/>
          </p:nvSpPr>
          <p:spPr>
            <a:xfrm>
              <a:off x="6518275" y="2742175"/>
              <a:ext cx="183350" cy="232875"/>
            </a:xfrm>
            <a:custGeom>
              <a:rect b="b" l="l" r="r" t="t"/>
              <a:pathLst>
                <a:path extrusionOk="0" h="9315" w="7334">
                  <a:moveTo>
                    <a:pt x="3194" y="1"/>
                  </a:moveTo>
                  <a:cubicBezTo>
                    <a:pt x="2766" y="1"/>
                    <a:pt x="2392" y="375"/>
                    <a:pt x="2392" y="804"/>
                  </a:cubicBezTo>
                  <a:cubicBezTo>
                    <a:pt x="2392" y="2838"/>
                    <a:pt x="54" y="3962"/>
                    <a:pt x="1" y="3997"/>
                  </a:cubicBezTo>
                  <a:lnTo>
                    <a:pt x="1" y="8244"/>
                  </a:lnTo>
                  <a:cubicBezTo>
                    <a:pt x="946" y="8244"/>
                    <a:pt x="1018" y="9315"/>
                    <a:pt x="2802" y="9315"/>
                  </a:cubicBezTo>
                  <a:lnTo>
                    <a:pt x="5193" y="9315"/>
                  </a:lnTo>
                  <a:cubicBezTo>
                    <a:pt x="5639" y="9315"/>
                    <a:pt x="5996" y="8958"/>
                    <a:pt x="5996" y="8512"/>
                  </a:cubicBezTo>
                  <a:cubicBezTo>
                    <a:pt x="5996" y="8315"/>
                    <a:pt x="5924" y="8119"/>
                    <a:pt x="5782" y="7976"/>
                  </a:cubicBezTo>
                  <a:lnTo>
                    <a:pt x="5853" y="7976"/>
                  </a:lnTo>
                  <a:cubicBezTo>
                    <a:pt x="6299" y="7976"/>
                    <a:pt x="6656" y="7619"/>
                    <a:pt x="6656" y="7191"/>
                  </a:cubicBezTo>
                  <a:cubicBezTo>
                    <a:pt x="6656" y="6977"/>
                    <a:pt x="6585" y="6781"/>
                    <a:pt x="6442" y="6638"/>
                  </a:cubicBezTo>
                  <a:cubicBezTo>
                    <a:pt x="6799" y="6549"/>
                    <a:pt x="7066" y="6228"/>
                    <a:pt x="7066" y="5853"/>
                  </a:cubicBezTo>
                  <a:cubicBezTo>
                    <a:pt x="7066" y="5639"/>
                    <a:pt x="6959" y="5425"/>
                    <a:pt x="6817" y="5282"/>
                  </a:cubicBezTo>
                  <a:cubicBezTo>
                    <a:pt x="7120" y="5157"/>
                    <a:pt x="7334" y="4872"/>
                    <a:pt x="7334" y="4533"/>
                  </a:cubicBezTo>
                  <a:cubicBezTo>
                    <a:pt x="7334" y="4087"/>
                    <a:pt x="6959" y="3730"/>
                    <a:pt x="6531" y="3730"/>
                  </a:cubicBezTo>
                  <a:lnTo>
                    <a:pt x="3997" y="3730"/>
                  </a:lnTo>
                  <a:cubicBezTo>
                    <a:pt x="3783" y="3730"/>
                    <a:pt x="3623" y="3569"/>
                    <a:pt x="3605" y="3337"/>
                  </a:cubicBezTo>
                  <a:cubicBezTo>
                    <a:pt x="3623" y="3105"/>
                    <a:pt x="3997" y="2624"/>
                    <a:pt x="3997" y="804"/>
                  </a:cubicBezTo>
                  <a:cubicBezTo>
                    <a:pt x="3997" y="375"/>
                    <a:pt x="3641" y="1"/>
                    <a:pt x="3194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1"/>
            <p:cNvSpPr/>
            <p:nvPr/>
          </p:nvSpPr>
          <p:spPr>
            <a:xfrm>
              <a:off x="6435300" y="2825150"/>
              <a:ext cx="62925" cy="140075"/>
            </a:xfrm>
            <a:custGeom>
              <a:rect b="b" l="l" r="r" t="t"/>
              <a:pathLst>
                <a:path extrusionOk="0" h="5603" w="2517">
                  <a:moveTo>
                    <a:pt x="1" y="0"/>
                  </a:moveTo>
                  <a:lnTo>
                    <a:pt x="1" y="5603"/>
                  </a:lnTo>
                  <a:lnTo>
                    <a:pt x="1999" y="5603"/>
                  </a:lnTo>
                  <a:cubicBezTo>
                    <a:pt x="2285" y="5603"/>
                    <a:pt x="2517" y="5371"/>
                    <a:pt x="2517" y="5068"/>
                  </a:cubicBezTo>
                  <a:lnTo>
                    <a:pt x="2517" y="536"/>
                  </a:lnTo>
                  <a:cubicBezTo>
                    <a:pt x="2517" y="250"/>
                    <a:pt x="2285" y="0"/>
                    <a:pt x="1999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" name="Google Shape;828;p31"/>
          <p:cNvGrpSpPr/>
          <p:nvPr/>
        </p:nvGrpSpPr>
        <p:grpSpPr>
          <a:xfrm>
            <a:off x="4654423" y="3022448"/>
            <a:ext cx="250354" cy="270428"/>
            <a:chOff x="674800" y="2146225"/>
            <a:chExt cx="252500" cy="252500"/>
          </a:xfrm>
        </p:grpSpPr>
        <p:sp>
          <p:nvSpPr>
            <p:cNvPr id="829" name="Google Shape;829;p31"/>
            <p:cNvSpPr/>
            <p:nvPr/>
          </p:nvSpPr>
          <p:spPr>
            <a:xfrm>
              <a:off x="727900" y="2232775"/>
              <a:ext cx="40175" cy="39725"/>
            </a:xfrm>
            <a:custGeom>
              <a:rect b="b" l="l" r="r" t="t"/>
              <a:pathLst>
                <a:path extrusionOk="0" h="1589" w="1607">
                  <a:moveTo>
                    <a:pt x="803" y="0"/>
                  </a:moveTo>
                  <a:cubicBezTo>
                    <a:pt x="357" y="0"/>
                    <a:pt x="0" y="357"/>
                    <a:pt x="0" y="803"/>
                  </a:cubicBezTo>
                  <a:cubicBezTo>
                    <a:pt x="0" y="1232"/>
                    <a:pt x="357" y="1588"/>
                    <a:pt x="803" y="1588"/>
                  </a:cubicBezTo>
                  <a:cubicBezTo>
                    <a:pt x="1249" y="1588"/>
                    <a:pt x="1606" y="1232"/>
                    <a:pt x="1606" y="803"/>
                  </a:cubicBezTo>
                  <a:cubicBezTo>
                    <a:pt x="1606" y="357"/>
                    <a:pt x="1249" y="0"/>
                    <a:pt x="80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1"/>
            <p:cNvSpPr/>
            <p:nvPr/>
          </p:nvSpPr>
          <p:spPr>
            <a:xfrm>
              <a:off x="834500" y="2232775"/>
              <a:ext cx="39725" cy="39725"/>
            </a:xfrm>
            <a:custGeom>
              <a:rect b="b" l="l" r="r" t="t"/>
              <a:pathLst>
                <a:path extrusionOk="0" h="1589" w="1589">
                  <a:moveTo>
                    <a:pt x="786" y="0"/>
                  </a:moveTo>
                  <a:cubicBezTo>
                    <a:pt x="357" y="0"/>
                    <a:pt x="1" y="357"/>
                    <a:pt x="1" y="803"/>
                  </a:cubicBezTo>
                  <a:cubicBezTo>
                    <a:pt x="1" y="1232"/>
                    <a:pt x="357" y="1588"/>
                    <a:pt x="786" y="1588"/>
                  </a:cubicBezTo>
                  <a:cubicBezTo>
                    <a:pt x="1232" y="1588"/>
                    <a:pt x="1589" y="1232"/>
                    <a:pt x="1589" y="803"/>
                  </a:cubicBezTo>
                  <a:cubicBezTo>
                    <a:pt x="1589" y="357"/>
                    <a:pt x="1232" y="0"/>
                    <a:pt x="786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1"/>
            <p:cNvSpPr/>
            <p:nvPr/>
          </p:nvSpPr>
          <p:spPr>
            <a:xfrm>
              <a:off x="734150" y="2315750"/>
              <a:ext cx="134275" cy="43275"/>
            </a:xfrm>
            <a:custGeom>
              <a:rect b="b" l="l" r="r" t="t"/>
              <a:pathLst>
                <a:path extrusionOk="0" h="1731" w="5371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cubicBezTo>
                    <a:pt x="0" y="321"/>
                    <a:pt x="18" y="375"/>
                    <a:pt x="54" y="428"/>
                  </a:cubicBezTo>
                  <a:cubicBezTo>
                    <a:pt x="660" y="1231"/>
                    <a:pt x="1606" y="1731"/>
                    <a:pt x="2676" y="1731"/>
                  </a:cubicBezTo>
                  <a:cubicBezTo>
                    <a:pt x="3765" y="1731"/>
                    <a:pt x="4710" y="1231"/>
                    <a:pt x="5317" y="428"/>
                  </a:cubicBezTo>
                  <a:cubicBezTo>
                    <a:pt x="5335" y="393"/>
                    <a:pt x="5371" y="339"/>
                    <a:pt x="5371" y="268"/>
                  </a:cubicBezTo>
                  <a:cubicBezTo>
                    <a:pt x="5371" y="125"/>
                    <a:pt x="5246" y="0"/>
                    <a:pt x="5103" y="0"/>
                  </a:cubicBezTo>
                  <a:cubicBezTo>
                    <a:pt x="4996" y="0"/>
                    <a:pt x="4925" y="36"/>
                    <a:pt x="4889" y="107"/>
                  </a:cubicBezTo>
                  <a:cubicBezTo>
                    <a:pt x="4389" y="767"/>
                    <a:pt x="3586" y="1196"/>
                    <a:pt x="2676" y="1196"/>
                  </a:cubicBezTo>
                  <a:cubicBezTo>
                    <a:pt x="1784" y="1196"/>
                    <a:pt x="999" y="767"/>
                    <a:pt x="482" y="107"/>
                  </a:cubicBezTo>
                  <a:cubicBezTo>
                    <a:pt x="410" y="36"/>
                    <a:pt x="339" y="0"/>
                    <a:pt x="268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1"/>
            <p:cNvSpPr/>
            <p:nvPr/>
          </p:nvSpPr>
          <p:spPr>
            <a:xfrm>
              <a:off x="674800" y="2146225"/>
              <a:ext cx="252500" cy="252500"/>
            </a:xfrm>
            <a:custGeom>
              <a:rect b="b" l="l" r="r" t="t"/>
              <a:pathLst>
                <a:path extrusionOk="0" h="10100" w="10100">
                  <a:moveTo>
                    <a:pt x="5050" y="536"/>
                  </a:moveTo>
                  <a:cubicBezTo>
                    <a:pt x="7548" y="536"/>
                    <a:pt x="9565" y="2570"/>
                    <a:pt x="9565" y="5050"/>
                  </a:cubicBezTo>
                  <a:cubicBezTo>
                    <a:pt x="9565" y="7548"/>
                    <a:pt x="7548" y="9565"/>
                    <a:pt x="5050" y="9565"/>
                  </a:cubicBezTo>
                  <a:cubicBezTo>
                    <a:pt x="2570" y="9565"/>
                    <a:pt x="536" y="7548"/>
                    <a:pt x="536" y="5050"/>
                  </a:cubicBezTo>
                  <a:cubicBezTo>
                    <a:pt x="536" y="2570"/>
                    <a:pt x="2570" y="536"/>
                    <a:pt x="5050" y="536"/>
                  </a:cubicBezTo>
                  <a:close/>
                  <a:moveTo>
                    <a:pt x="5050" y="1"/>
                  </a:moveTo>
                  <a:cubicBezTo>
                    <a:pt x="2267" y="1"/>
                    <a:pt x="1" y="2267"/>
                    <a:pt x="1" y="5050"/>
                  </a:cubicBezTo>
                  <a:cubicBezTo>
                    <a:pt x="1" y="7852"/>
                    <a:pt x="2267" y="10100"/>
                    <a:pt x="5050" y="10100"/>
                  </a:cubicBezTo>
                  <a:cubicBezTo>
                    <a:pt x="7834" y="10100"/>
                    <a:pt x="10100" y="7852"/>
                    <a:pt x="10100" y="5050"/>
                  </a:cubicBezTo>
                  <a:cubicBezTo>
                    <a:pt x="10100" y="2267"/>
                    <a:pt x="7834" y="1"/>
                    <a:pt x="5050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" name="Google Shape;833;p31"/>
          <p:cNvGrpSpPr/>
          <p:nvPr/>
        </p:nvGrpSpPr>
        <p:grpSpPr>
          <a:xfrm>
            <a:off x="5049723" y="3031473"/>
            <a:ext cx="250354" cy="270428"/>
            <a:chOff x="2164225" y="2146225"/>
            <a:chExt cx="252500" cy="252500"/>
          </a:xfrm>
        </p:grpSpPr>
        <p:sp>
          <p:nvSpPr>
            <p:cNvPr id="834" name="Google Shape;834;p31"/>
            <p:cNvSpPr/>
            <p:nvPr/>
          </p:nvSpPr>
          <p:spPr>
            <a:xfrm>
              <a:off x="2223100" y="2305925"/>
              <a:ext cx="134750" cy="43300"/>
            </a:xfrm>
            <a:custGeom>
              <a:rect b="b" l="l" r="r" t="t"/>
              <a:pathLst>
                <a:path extrusionOk="0" h="1732" w="5390">
                  <a:moveTo>
                    <a:pt x="2695" y="1"/>
                  </a:moveTo>
                  <a:cubicBezTo>
                    <a:pt x="1624" y="1"/>
                    <a:pt x="679" y="518"/>
                    <a:pt x="72" y="1303"/>
                  </a:cubicBezTo>
                  <a:cubicBezTo>
                    <a:pt x="36" y="1339"/>
                    <a:pt x="1" y="1392"/>
                    <a:pt x="1" y="1464"/>
                  </a:cubicBezTo>
                  <a:cubicBezTo>
                    <a:pt x="1" y="1606"/>
                    <a:pt x="126" y="1731"/>
                    <a:pt x="268" y="1731"/>
                  </a:cubicBezTo>
                  <a:cubicBezTo>
                    <a:pt x="358" y="1731"/>
                    <a:pt x="447" y="1696"/>
                    <a:pt x="483" y="1624"/>
                  </a:cubicBezTo>
                  <a:cubicBezTo>
                    <a:pt x="1000" y="964"/>
                    <a:pt x="1785" y="536"/>
                    <a:pt x="2695" y="536"/>
                  </a:cubicBezTo>
                  <a:cubicBezTo>
                    <a:pt x="3587" y="536"/>
                    <a:pt x="4390" y="964"/>
                    <a:pt x="4908" y="1624"/>
                  </a:cubicBezTo>
                  <a:cubicBezTo>
                    <a:pt x="4943" y="1696"/>
                    <a:pt x="5032" y="1731"/>
                    <a:pt x="5122" y="1731"/>
                  </a:cubicBezTo>
                  <a:cubicBezTo>
                    <a:pt x="5264" y="1731"/>
                    <a:pt x="5389" y="1606"/>
                    <a:pt x="5389" y="1464"/>
                  </a:cubicBezTo>
                  <a:cubicBezTo>
                    <a:pt x="5389" y="1410"/>
                    <a:pt x="5371" y="1357"/>
                    <a:pt x="5318" y="1303"/>
                  </a:cubicBezTo>
                  <a:cubicBezTo>
                    <a:pt x="4711" y="518"/>
                    <a:pt x="3766" y="1"/>
                    <a:pt x="2695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1"/>
            <p:cNvSpPr/>
            <p:nvPr/>
          </p:nvSpPr>
          <p:spPr>
            <a:xfrm>
              <a:off x="2323475" y="2232775"/>
              <a:ext cx="40175" cy="39725"/>
            </a:xfrm>
            <a:custGeom>
              <a:rect b="b" l="l" r="r" t="t"/>
              <a:pathLst>
                <a:path extrusionOk="0" h="1589" w="1607">
                  <a:moveTo>
                    <a:pt x="803" y="0"/>
                  </a:moveTo>
                  <a:cubicBezTo>
                    <a:pt x="357" y="0"/>
                    <a:pt x="0" y="357"/>
                    <a:pt x="0" y="803"/>
                  </a:cubicBezTo>
                  <a:cubicBezTo>
                    <a:pt x="0" y="1232"/>
                    <a:pt x="357" y="1588"/>
                    <a:pt x="803" y="1588"/>
                  </a:cubicBezTo>
                  <a:cubicBezTo>
                    <a:pt x="1249" y="1588"/>
                    <a:pt x="1606" y="1232"/>
                    <a:pt x="1606" y="803"/>
                  </a:cubicBezTo>
                  <a:cubicBezTo>
                    <a:pt x="1606" y="357"/>
                    <a:pt x="1249" y="0"/>
                    <a:pt x="80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1"/>
            <p:cNvSpPr/>
            <p:nvPr/>
          </p:nvSpPr>
          <p:spPr>
            <a:xfrm>
              <a:off x="2217300" y="2232775"/>
              <a:ext cx="39725" cy="39725"/>
            </a:xfrm>
            <a:custGeom>
              <a:rect b="b" l="l" r="r" t="t"/>
              <a:pathLst>
                <a:path extrusionOk="0" h="1589" w="1589">
                  <a:moveTo>
                    <a:pt x="804" y="0"/>
                  </a:moveTo>
                  <a:cubicBezTo>
                    <a:pt x="358" y="0"/>
                    <a:pt x="1" y="357"/>
                    <a:pt x="1" y="803"/>
                  </a:cubicBezTo>
                  <a:cubicBezTo>
                    <a:pt x="1" y="1232"/>
                    <a:pt x="358" y="1588"/>
                    <a:pt x="804" y="1588"/>
                  </a:cubicBezTo>
                  <a:cubicBezTo>
                    <a:pt x="1232" y="1588"/>
                    <a:pt x="1589" y="1232"/>
                    <a:pt x="1589" y="803"/>
                  </a:cubicBezTo>
                  <a:cubicBezTo>
                    <a:pt x="1589" y="357"/>
                    <a:pt x="1232" y="0"/>
                    <a:pt x="804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1"/>
            <p:cNvSpPr/>
            <p:nvPr/>
          </p:nvSpPr>
          <p:spPr>
            <a:xfrm>
              <a:off x="2164225" y="2146225"/>
              <a:ext cx="252500" cy="252500"/>
            </a:xfrm>
            <a:custGeom>
              <a:rect b="b" l="l" r="r" t="t"/>
              <a:pathLst>
                <a:path extrusionOk="0" h="10100" w="10100">
                  <a:moveTo>
                    <a:pt x="5050" y="536"/>
                  </a:moveTo>
                  <a:cubicBezTo>
                    <a:pt x="7530" y="536"/>
                    <a:pt x="9564" y="2570"/>
                    <a:pt x="9564" y="5050"/>
                  </a:cubicBezTo>
                  <a:cubicBezTo>
                    <a:pt x="9564" y="7548"/>
                    <a:pt x="7530" y="9565"/>
                    <a:pt x="5050" y="9565"/>
                  </a:cubicBezTo>
                  <a:cubicBezTo>
                    <a:pt x="2552" y="9565"/>
                    <a:pt x="518" y="7548"/>
                    <a:pt x="518" y="5050"/>
                  </a:cubicBezTo>
                  <a:cubicBezTo>
                    <a:pt x="518" y="2570"/>
                    <a:pt x="2552" y="536"/>
                    <a:pt x="5050" y="536"/>
                  </a:cubicBezTo>
                  <a:close/>
                  <a:moveTo>
                    <a:pt x="5050" y="1"/>
                  </a:moveTo>
                  <a:cubicBezTo>
                    <a:pt x="2249" y="1"/>
                    <a:pt x="1" y="2267"/>
                    <a:pt x="1" y="5050"/>
                  </a:cubicBezTo>
                  <a:cubicBezTo>
                    <a:pt x="1" y="7852"/>
                    <a:pt x="2249" y="10100"/>
                    <a:pt x="5050" y="10100"/>
                  </a:cubicBezTo>
                  <a:cubicBezTo>
                    <a:pt x="7833" y="10100"/>
                    <a:pt x="10099" y="7852"/>
                    <a:pt x="10099" y="5050"/>
                  </a:cubicBezTo>
                  <a:cubicBezTo>
                    <a:pt x="10099" y="2267"/>
                    <a:pt x="7833" y="1"/>
                    <a:pt x="5050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" name="Google Shape;838;p31"/>
          <p:cNvGrpSpPr/>
          <p:nvPr/>
        </p:nvGrpSpPr>
        <p:grpSpPr>
          <a:xfrm>
            <a:off x="4259148" y="3031319"/>
            <a:ext cx="250800" cy="270909"/>
            <a:chOff x="689975" y="1737200"/>
            <a:chExt cx="252950" cy="252950"/>
          </a:xfrm>
        </p:grpSpPr>
        <p:sp>
          <p:nvSpPr>
            <p:cNvPr id="839" name="Google Shape;839;p31"/>
            <p:cNvSpPr/>
            <p:nvPr/>
          </p:nvSpPr>
          <p:spPr>
            <a:xfrm>
              <a:off x="779200" y="1907050"/>
              <a:ext cx="79850" cy="26875"/>
            </a:xfrm>
            <a:custGeom>
              <a:rect b="b" l="l" r="r" t="t"/>
              <a:pathLst>
                <a:path extrusionOk="0" h="1075" w="3194">
                  <a:moveTo>
                    <a:pt x="2060" y="0"/>
                  </a:moveTo>
                  <a:cubicBezTo>
                    <a:pt x="898" y="0"/>
                    <a:pt x="168" y="564"/>
                    <a:pt x="125" y="593"/>
                  </a:cubicBezTo>
                  <a:cubicBezTo>
                    <a:pt x="0" y="700"/>
                    <a:pt x="0" y="861"/>
                    <a:pt x="72" y="968"/>
                  </a:cubicBezTo>
                  <a:cubicBezTo>
                    <a:pt x="125" y="1039"/>
                    <a:pt x="196" y="1075"/>
                    <a:pt x="286" y="1075"/>
                  </a:cubicBezTo>
                  <a:cubicBezTo>
                    <a:pt x="339" y="1075"/>
                    <a:pt x="393" y="1057"/>
                    <a:pt x="446" y="1021"/>
                  </a:cubicBezTo>
                  <a:cubicBezTo>
                    <a:pt x="461" y="1007"/>
                    <a:pt x="1070" y="538"/>
                    <a:pt x="2057" y="538"/>
                  </a:cubicBezTo>
                  <a:cubicBezTo>
                    <a:pt x="2291" y="538"/>
                    <a:pt x="2546" y="564"/>
                    <a:pt x="2819" y="629"/>
                  </a:cubicBezTo>
                  <a:cubicBezTo>
                    <a:pt x="2843" y="634"/>
                    <a:pt x="2867" y="637"/>
                    <a:pt x="2890" y="637"/>
                  </a:cubicBezTo>
                  <a:cubicBezTo>
                    <a:pt x="3020" y="637"/>
                    <a:pt x="3125" y="554"/>
                    <a:pt x="3140" y="433"/>
                  </a:cubicBezTo>
                  <a:cubicBezTo>
                    <a:pt x="3194" y="272"/>
                    <a:pt x="3105" y="129"/>
                    <a:pt x="2962" y="111"/>
                  </a:cubicBezTo>
                  <a:cubicBezTo>
                    <a:pt x="2639" y="32"/>
                    <a:pt x="2337" y="0"/>
                    <a:pt x="2060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1"/>
            <p:cNvSpPr/>
            <p:nvPr/>
          </p:nvSpPr>
          <p:spPr>
            <a:xfrm>
              <a:off x="743050" y="1833100"/>
              <a:ext cx="40175" cy="39725"/>
            </a:xfrm>
            <a:custGeom>
              <a:rect b="b" l="l" r="r" t="t"/>
              <a:pathLst>
                <a:path extrusionOk="0" h="1589" w="1607">
                  <a:moveTo>
                    <a:pt x="804" y="0"/>
                  </a:moveTo>
                  <a:cubicBezTo>
                    <a:pt x="358" y="0"/>
                    <a:pt x="1" y="357"/>
                    <a:pt x="1" y="785"/>
                  </a:cubicBezTo>
                  <a:cubicBezTo>
                    <a:pt x="1" y="1232"/>
                    <a:pt x="358" y="1588"/>
                    <a:pt x="804" y="1588"/>
                  </a:cubicBezTo>
                  <a:cubicBezTo>
                    <a:pt x="1250" y="1588"/>
                    <a:pt x="1607" y="1232"/>
                    <a:pt x="1607" y="785"/>
                  </a:cubicBezTo>
                  <a:cubicBezTo>
                    <a:pt x="1607" y="357"/>
                    <a:pt x="1250" y="0"/>
                    <a:pt x="804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1"/>
            <p:cNvSpPr/>
            <p:nvPr/>
          </p:nvSpPr>
          <p:spPr>
            <a:xfrm>
              <a:off x="739925" y="1799600"/>
              <a:ext cx="46875" cy="16575"/>
            </a:xfrm>
            <a:custGeom>
              <a:rect b="b" l="l" r="r" t="t"/>
              <a:pathLst>
                <a:path extrusionOk="0" h="663" w="1875">
                  <a:moveTo>
                    <a:pt x="1602" y="0"/>
                  </a:moveTo>
                  <a:cubicBezTo>
                    <a:pt x="1592" y="0"/>
                    <a:pt x="1582" y="1"/>
                    <a:pt x="1571" y="2"/>
                  </a:cubicBezTo>
                  <a:lnTo>
                    <a:pt x="233" y="145"/>
                  </a:lnTo>
                  <a:cubicBezTo>
                    <a:pt x="108" y="145"/>
                    <a:pt x="1" y="270"/>
                    <a:pt x="1" y="430"/>
                  </a:cubicBezTo>
                  <a:cubicBezTo>
                    <a:pt x="19" y="555"/>
                    <a:pt x="126" y="662"/>
                    <a:pt x="269" y="662"/>
                  </a:cubicBezTo>
                  <a:lnTo>
                    <a:pt x="304" y="662"/>
                  </a:lnTo>
                  <a:lnTo>
                    <a:pt x="1625" y="537"/>
                  </a:lnTo>
                  <a:cubicBezTo>
                    <a:pt x="1767" y="520"/>
                    <a:pt x="1874" y="377"/>
                    <a:pt x="1857" y="234"/>
                  </a:cubicBezTo>
                  <a:cubicBezTo>
                    <a:pt x="1857" y="102"/>
                    <a:pt x="1734" y="0"/>
                    <a:pt x="1602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1"/>
            <p:cNvSpPr/>
            <p:nvPr/>
          </p:nvSpPr>
          <p:spPr>
            <a:xfrm>
              <a:off x="849675" y="1833100"/>
              <a:ext cx="40175" cy="39725"/>
            </a:xfrm>
            <a:custGeom>
              <a:rect b="b" l="l" r="r" t="t"/>
              <a:pathLst>
                <a:path extrusionOk="0" h="1589" w="1607">
                  <a:moveTo>
                    <a:pt x="803" y="0"/>
                  </a:moveTo>
                  <a:cubicBezTo>
                    <a:pt x="357" y="0"/>
                    <a:pt x="0" y="357"/>
                    <a:pt x="0" y="785"/>
                  </a:cubicBezTo>
                  <a:cubicBezTo>
                    <a:pt x="0" y="1232"/>
                    <a:pt x="357" y="1588"/>
                    <a:pt x="803" y="1588"/>
                  </a:cubicBezTo>
                  <a:cubicBezTo>
                    <a:pt x="1249" y="1588"/>
                    <a:pt x="1606" y="1232"/>
                    <a:pt x="1606" y="785"/>
                  </a:cubicBezTo>
                  <a:cubicBezTo>
                    <a:pt x="1606" y="357"/>
                    <a:pt x="1249" y="0"/>
                    <a:pt x="80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1"/>
            <p:cNvSpPr/>
            <p:nvPr/>
          </p:nvSpPr>
          <p:spPr>
            <a:xfrm>
              <a:off x="846100" y="1799600"/>
              <a:ext cx="47300" cy="16575"/>
            </a:xfrm>
            <a:custGeom>
              <a:rect b="b" l="l" r="r" t="t"/>
              <a:pathLst>
                <a:path extrusionOk="0" h="663" w="1892">
                  <a:moveTo>
                    <a:pt x="273" y="0"/>
                  </a:moveTo>
                  <a:cubicBezTo>
                    <a:pt x="143" y="0"/>
                    <a:pt x="35" y="102"/>
                    <a:pt x="18" y="234"/>
                  </a:cubicBezTo>
                  <a:cubicBezTo>
                    <a:pt x="1" y="377"/>
                    <a:pt x="108" y="520"/>
                    <a:pt x="250" y="537"/>
                  </a:cubicBezTo>
                  <a:lnTo>
                    <a:pt x="1589" y="662"/>
                  </a:lnTo>
                  <a:lnTo>
                    <a:pt x="1606" y="662"/>
                  </a:lnTo>
                  <a:cubicBezTo>
                    <a:pt x="1749" y="662"/>
                    <a:pt x="1874" y="555"/>
                    <a:pt x="1874" y="430"/>
                  </a:cubicBezTo>
                  <a:cubicBezTo>
                    <a:pt x="1892" y="270"/>
                    <a:pt x="1785" y="145"/>
                    <a:pt x="1642" y="145"/>
                  </a:cubicBezTo>
                  <a:lnTo>
                    <a:pt x="304" y="2"/>
                  </a:lnTo>
                  <a:cubicBezTo>
                    <a:pt x="293" y="1"/>
                    <a:pt x="283" y="0"/>
                    <a:pt x="27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1"/>
            <p:cNvSpPr/>
            <p:nvPr/>
          </p:nvSpPr>
          <p:spPr>
            <a:xfrm>
              <a:off x="689975" y="1737200"/>
              <a:ext cx="252950" cy="252950"/>
            </a:xfrm>
            <a:custGeom>
              <a:rect b="b" l="l" r="r" t="t"/>
              <a:pathLst>
                <a:path extrusionOk="0" h="10118" w="10118">
                  <a:moveTo>
                    <a:pt x="5068" y="536"/>
                  </a:moveTo>
                  <a:cubicBezTo>
                    <a:pt x="7548" y="536"/>
                    <a:pt x="9582" y="2570"/>
                    <a:pt x="9582" y="5068"/>
                  </a:cubicBezTo>
                  <a:cubicBezTo>
                    <a:pt x="9582" y="7548"/>
                    <a:pt x="7548" y="9582"/>
                    <a:pt x="5068" y="9582"/>
                  </a:cubicBezTo>
                  <a:cubicBezTo>
                    <a:pt x="2570" y="9582"/>
                    <a:pt x="536" y="7548"/>
                    <a:pt x="536" y="5068"/>
                  </a:cubicBezTo>
                  <a:cubicBezTo>
                    <a:pt x="536" y="2570"/>
                    <a:pt x="2570" y="536"/>
                    <a:pt x="5068" y="536"/>
                  </a:cubicBezTo>
                  <a:close/>
                  <a:moveTo>
                    <a:pt x="5068" y="0"/>
                  </a:moveTo>
                  <a:cubicBezTo>
                    <a:pt x="2267" y="0"/>
                    <a:pt x="1" y="2266"/>
                    <a:pt x="1" y="5068"/>
                  </a:cubicBezTo>
                  <a:cubicBezTo>
                    <a:pt x="1" y="7851"/>
                    <a:pt x="2267" y="10117"/>
                    <a:pt x="5068" y="10117"/>
                  </a:cubicBezTo>
                  <a:cubicBezTo>
                    <a:pt x="7851" y="10117"/>
                    <a:pt x="10117" y="7851"/>
                    <a:pt x="10117" y="5068"/>
                  </a:cubicBezTo>
                  <a:cubicBezTo>
                    <a:pt x="10117" y="2266"/>
                    <a:pt x="7851" y="0"/>
                    <a:pt x="5068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" name="Google Shape;845;p31"/>
          <p:cNvGrpSpPr/>
          <p:nvPr/>
        </p:nvGrpSpPr>
        <p:grpSpPr>
          <a:xfrm>
            <a:off x="5444805" y="3023365"/>
            <a:ext cx="250800" cy="270427"/>
            <a:chOff x="2961350" y="1740750"/>
            <a:chExt cx="252950" cy="252500"/>
          </a:xfrm>
        </p:grpSpPr>
        <p:sp>
          <p:nvSpPr>
            <p:cNvPr id="846" name="Google Shape;846;p31"/>
            <p:cNvSpPr/>
            <p:nvPr/>
          </p:nvSpPr>
          <p:spPr>
            <a:xfrm>
              <a:off x="3014425" y="1833100"/>
              <a:ext cx="40175" cy="39725"/>
            </a:xfrm>
            <a:custGeom>
              <a:rect b="b" l="l" r="r" t="t"/>
              <a:pathLst>
                <a:path extrusionOk="0" h="1589" w="1607">
                  <a:moveTo>
                    <a:pt x="804" y="0"/>
                  </a:moveTo>
                  <a:cubicBezTo>
                    <a:pt x="357" y="0"/>
                    <a:pt x="1" y="357"/>
                    <a:pt x="1" y="785"/>
                  </a:cubicBezTo>
                  <a:cubicBezTo>
                    <a:pt x="1" y="1232"/>
                    <a:pt x="357" y="1588"/>
                    <a:pt x="804" y="1588"/>
                  </a:cubicBezTo>
                  <a:cubicBezTo>
                    <a:pt x="1250" y="1588"/>
                    <a:pt x="1606" y="1232"/>
                    <a:pt x="1606" y="785"/>
                  </a:cubicBezTo>
                  <a:cubicBezTo>
                    <a:pt x="1606" y="357"/>
                    <a:pt x="1250" y="0"/>
                    <a:pt x="804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1"/>
            <p:cNvSpPr/>
            <p:nvPr/>
          </p:nvSpPr>
          <p:spPr>
            <a:xfrm>
              <a:off x="3010850" y="1792950"/>
              <a:ext cx="58025" cy="28125"/>
            </a:xfrm>
            <a:custGeom>
              <a:rect b="b" l="l" r="r" t="t"/>
              <a:pathLst>
                <a:path extrusionOk="0" h="1125" w="2321">
                  <a:moveTo>
                    <a:pt x="2019" y="0"/>
                  </a:moveTo>
                  <a:cubicBezTo>
                    <a:pt x="1944" y="0"/>
                    <a:pt x="1869" y="32"/>
                    <a:pt x="1821" y="90"/>
                  </a:cubicBezTo>
                  <a:cubicBezTo>
                    <a:pt x="1458" y="496"/>
                    <a:pt x="1024" y="582"/>
                    <a:pt x="727" y="582"/>
                  </a:cubicBezTo>
                  <a:cubicBezTo>
                    <a:pt x="528" y="582"/>
                    <a:pt x="390" y="543"/>
                    <a:pt x="376" y="536"/>
                  </a:cubicBezTo>
                  <a:cubicBezTo>
                    <a:pt x="352" y="531"/>
                    <a:pt x="328" y="528"/>
                    <a:pt x="305" y="528"/>
                  </a:cubicBezTo>
                  <a:cubicBezTo>
                    <a:pt x="175" y="528"/>
                    <a:pt x="67" y="611"/>
                    <a:pt x="37" y="732"/>
                  </a:cubicBezTo>
                  <a:cubicBezTo>
                    <a:pt x="1" y="875"/>
                    <a:pt x="72" y="1018"/>
                    <a:pt x="215" y="1071"/>
                  </a:cubicBezTo>
                  <a:cubicBezTo>
                    <a:pt x="217" y="1069"/>
                    <a:pt x="221" y="1068"/>
                    <a:pt x="227" y="1068"/>
                  </a:cubicBezTo>
                  <a:cubicBezTo>
                    <a:pt x="278" y="1068"/>
                    <a:pt x="463" y="1125"/>
                    <a:pt x="732" y="1125"/>
                  </a:cubicBezTo>
                  <a:cubicBezTo>
                    <a:pt x="1143" y="1125"/>
                    <a:pt x="1732" y="1000"/>
                    <a:pt x="2213" y="429"/>
                  </a:cubicBezTo>
                  <a:cubicBezTo>
                    <a:pt x="2320" y="340"/>
                    <a:pt x="2303" y="161"/>
                    <a:pt x="2196" y="72"/>
                  </a:cubicBezTo>
                  <a:cubicBezTo>
                    <a:pt x="2146" y="23"/>
                    <a:pt x="2082" y="0"/>
                    <a:pt x="2019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1"/>
            <p:cNvSpPr/>
            <p:nvPr/>
          </p:nvSpPr>
          <p:spPr>
            <a:xfrm>
              <a:off x="3034500" y="1908025"/>
              <a:ext cx="106625" cy="32150"/>
            </a:xfrm>
            <a:custGeom>
              <a:rect b="b" l="l" r="r" t="t"/>
              <a:pathLst>
                <a:path extrusionOk="0" h="1286" w="4265">
                  <a:moveTo>
                    <a:pt x="2142" y="1"/>
                  </a:moveTo>
                  <a:cubicBezTo>
                    <a:pt x="1196" y="1"/>
                    <a:pt x="411" y="536"/>
                    <a:pt x="1" y="1286"/>
                  </a:cubicBezTo>
                  <a:cubicBezTo>
                    <a:pt x="643" y="964"/>
                    <a:pt x="1374" y="804"/>
                    <a:pt x="2142" y="804"/>
                  </a:cubicBezTo>
                  <a:cubicBezTo>
                    <a:pt x="2909" y="804"/>
                    <a:pt x="3623" y="982"/>
                    <a:pt x="4265" y="1286"/>
                  </a:cubicBezTo>
                  <a:cubicBezTo>
                    <a:pt x="3872" y="518"/>
                    <a:pt x="3069" y="1"/>
                    <a:pt x="2142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1"/>
            <p:cNvSpPr/>
            <p:nvPr/>
          </p:nvSpPr>
          <p:spPr>
            <a:xfrm>
              <a:off x="3107200" y="1792675"/>
              <a:ext cx="58025" cy="27950"/>
            </a:xfrm>
            <a:custGeom>
              <a:rect b="b" l="l" r="r" t="t"/>
              <a:pathLst>
                <a:path extrusionOk="0" h="1118" w="2321">
                  <a:moveTo>
                    <a:pt x="302" y="0"/>
                  </a:moveTo>
                  <a:cubicBezTo>
                    <a:pt x="240" y="0"/>
                    <a:pt x="177" y="23"/>
                    <a:pt x="126" y="65"/>
                  </a:cubicBezTo>
                  <a:cubicBezTo>
                    <a:pt x="19" y="154"/>
                    <a:pt x="1" y="333"/>
                    <a:pt x="90" y="440"/>
                  </a:cubicBezTo>
                  <a:cubicBezTo>
                    <a:pt x="572" y="993"/>
                    <a:pt x="1179" y="1118"/>
                    <a:pt x="1589" y="1118"/>
                  </a:cubicBezTo>
                  <a:cubicBezTo>
                    <a:pt x="1874" y="1118"/>
                    <a:pt x="2071" y="1064"/>
                    <a:pt x="2106" y="1046"/>
                  </a:cubicBezTo>
                  <a:cubicBezTo>
                    <a:pt x="2231" y="1029"/>
                    <a:pt x="2320" y="886"/>
                    <a:pt x="2285" y="725"/>
                  </a:cubicBezTo>
                  <a:cubicBezTo>
                    <a:pt x="2240" y="607"/>
                    <a:pt x="2135" y="538"/>
                    <a:pt x="2019" y="538"/>
                  </a:cubicBezTo>
                  <a:cubicBezTo>
                    <a:pt x="1995" y="538"/>
                    <a:pt x="1970" y="541"/>
                    <a:pt x="1946" y="547"/>
                  </a:cubicBezTo>
                  <a:cubicBezTo>
                    <a:pt x="1931" y="547"/>
                    <a:pt x="1792" y="584"/>
                    <a:pt x="1590" y="584"/>
                  </a:cubicBezTo>
                  <a:cubicBezTo>
                    <a:pt x="1288" y="584"/>
                    <a:pt x="847" y="500"/>
                    <a:pt x="483" y="83"/>
                  </a:cubicBezTo>
                  <a:cubicBezTo>
                    <a:pt x="436" y="27"/>
                    <a:pt x="370" y="0"/>
                    <a:pt x="302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1"/>
            <p:cNvSpPr/>
            <p:nvPr/>
          </p:nvSpPr>
          <p:spPr>
            <a:xfrm>
              <a:off x="3121050" y="1833100"/>
              <a:ext cx="40150" cy="39725"/>
            </a:xfrm>
            <a:custGeom>
              <a:rect b="b" l="l" r="r" t="t"/>
              <a:pathLst>
                <a:path extrusionOk="0" h="1589" w="1606">
                  <a:moveTo>
                    <a:pt x="803" y="0"/>
                  </a:moveTo>
                  <a:cubicBezTo>
                    <a:pt x="357" y="0"/>
                    <a:pt x="0" y="357"/>
                    <a:pt x="0" y="785"/>
                  </a:cubicBezTo>
                  <a:cubicBezTo>
                    <a:pt x="0" y="1232"/>
                    <a:pt x="357" y="1588"/>
                    <a:pt x="803" y="1588"/>
                  </a:cubicBezTo>
                  <a:cubicBezTo>
                    <a:pt x="1249" y="1588"/>
                    <a:pt x="1606" y="1232"/>
                    <a:pt x="1606" y="785"/>
                  </a:cubicBezTo>
                  <a:cubicBezTo>
                    <a:pt x="1606" y="357"/>
                    <a:pt x="1249" y="0"/>
                    <a:pt x="80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1"/>
            <p:cNvSpPr/>
            <p:nvPr/>
          </p:nvSpPr>
          <p:spPr>
            <a:xfrm>
              <a:off x="2961350" y="1740750"/>
              <a:ext cx="252950" cy="252500"/>
            </a:xfrm>
            <a:custGeom>
              <a:rect b="b" l="l" r="r" t="t"/>
              <a:pathLst>
                <a:path extrusionOk="0" h="10100" w="10118">
                  <a:moveTo>
                    <a:pt x="5068" y="536"/>
                  </a:moveTo>
                  <a:cubicBezTo>
                    <a:pt x="7548" y="536"/>
                    <a:pt x="9582" y="2570"/>
                    <a:pt x="9582" y="5050"/>
                  </a:cubicBezTo>
                  <a:cubicBezTo>
                    <a:pt x="9582" y="7548"/>
                    <a:pt x="7548" y="9582"/>
                    <a:pt x="5068" y="9582"/>
                  </a:cubicBezTo>
                  <a:cubicBezTo>
                    <a:pt x="2570" y="9582"/>
                    <a:pt x="536" y="7548"/>
                    <a:pt x="536" y="5050"/>
                  </a:cubicBezTo>
                  <a:cubicBezTo>
                    <a:pt x="536" y="2570"/>
                    <a:pt x="2570" y="536"/>
                    <a:pt x="5068" y="536"/>
                  </a:cubicBezTo>
                  <a:close/>
                  <a:moveTo>
                    <a:pt x="5068" y="1"/>
                  </a:moveTo>
                  <a:cubicBezTo>
                    <a:pt x="2266" y="1"/>
                    <a:pt x="0" y="2249"/>
                    <a:pt x="0" y="5050"/>
                  </a:cubicBezTo>
                  <a:cubicBezTo>
                    <a:pt x="0" y="7852"/>
                    <a:pt x="2266" y="10100"/>
                    <a:pt x="5068" y="10100"/>
                  </a:cubicBezTo>
                  <a:cubicBezTo>
                    <a:pt x="7851" y="10100"/>
                    <a:pt x="10117" y="7852"/>
                    <a:pt x="10117" y="5050"/>
                  </a:cubicBezTo>
                  <a:cubicBezTo>
                    <a:pt x="10117" y="2249"/>
                    <a:pt x="7851" y="1"/>
                    <a:pt x="5068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" name="Google Shape;852;p31"/>
          <p:cNvSpPr/>
          <p:nvPr/>
        </p:nvSpPr>
        <p:spPr>
          <a:xfrm>
            <a:off x="5863022" y="3046350"/>
            <a:ext cx="249769" cy="269947"/>
          </a:xfrm>
          <a:custGeom>
            <a:rect b="b" l="l" r="r" t="t"/>
            <a:pathLst>
              <a:path extrusionOk="0" h="4202" w="5728">
                <a:moveTo>
                  <a:pt x="1858" y="1"/>
                </a:moveTo>
                <a:cubicBezTo>
                  <a:pt x="1840" y="1"/>
                  <a:pt x="1821" y="3"/>
                  <a:pt x="1803" y="9"/>
                </a:cubicBezTo>
                <a:cubicBezTo>
                  <a:pt x="1713" y="9"/>
                  <a:pt x="1660" y="80"/>
                  <a:pt x="1606" y="169"/>
                </a:cubicBezTo>
                <a:lnTo>
                  <a:pt x="1035" y="1828"/>
                </a:lnTo>
                <a:lnTo>
                  <a:pt x="0" y="1828"/>
                </a:lnTo>
                <a:lnTo>
                  <a:pt x="0" y="2364"/>
                </a:lnTo>
                <a:lnTo>
                  <a:pt x="1214" y="2364"/>
                </a:lnTo>
                <a:cubicBezTo>
                  <a:pt x="1321" y="2364"/>
                  <a:pt x="1410" y="2275"/>
                  <a:pt x="1446" y="2167"/>
                </a:cubicBezTo>
                <a:lnTo>
                  <a:pt x="1767" y="1168"/>
                </a:lnTo>
                <a:lnTo>
                  <a:pt x="2302" y="4023"/>
                </a:lnTo>
                <a:cubicBezTo>
                  <a:pt x="2320" y="4130"/>
                  <a:pt x="2409" y="4202"/>
                  <a:pt x="2516" y="4202"/>
                </a:cubicBezTo>
                <a:lnTo>
                  <a:pt x="2552" y="4202"/>
                </a:lnTo>
                <a:cubicBezTo>
                  <a:pt x="2641" y="4202"/>
                  <a:pt x="2730" y="4148"/>
                  <a:pt x="2766" y="4059"/>
                </a:cubicBezTo>
                <a:lnTo>
                  <a:pt x="3622" y="1828"/>
                </a:lnTo>
                <a:lnTo>
                  <a:pt x="3962" y="3024"/>
                </a:lnTo>
                <a:cubicBezTo>
                  <a:pt x="3991" y="3127"/>
                  <a:pt x="4081" y="3194"/>
                  <a:pt x="4182" y="3194"/>
                </a:cubicBezTo>
                <a:cubicBezTo>
                  <a:pt x="4203" y="3194"/>
                  <a:pt x="4225" y="3191"/>
                  <a:pt x="4247" y="3184"/>
                </a:cubicBezTo>
                <a:cubicBezTo>
                  <a:pt x="4301" y="3167"/>
                  <a:pt x="4336" y="3149"/>
                  <a:pt x="4372" y="3113"/>
                </a:cubicBezTo>
                <a:lnTo>
                  <a:pt x="5086" y="2364"/>
                </a:lnTo>
                <a:lnTo>
                  <a:pt x="5728" y="2364"/>
                </a:lnTo>
                <a:lnTo>
                  <a:pt x="5728" y="1828"/>
                </a:lnTo>
                <a:lnTo>
                  <a:pt x="4961" y="1828"/>
                </a:lnTo>
                <a:cubicBezTo>
                  <a:pt x="4889" y="1846"/>
                  <a:pt x="4836" y="1900"/>
                  <a:pt x="4782" y="1936"/>
                </a:cubicBezTo>
                <a:lnTo>
                  <a:pt x="4283" y="2489"/>
                </a:lnTo>
                <a:lnTo>
                  <a:pt x="3854" y="1008"/>
                </a:lnTo>
                <a:cubicBezTo>
                  <a:pt x="3824" y="917"/>
                  <a:pt x="3730" y="839"/>
                  <a:pt x="3626" y="839"/>
                </a:cubicBezTo>
                <a:cubicBezTo>
                  <a:pt x="3607" y="839"/>
                  <a:pt x="3588" y="842"/>
                  <a:pt x="3569" y="847"/>
                </a:cubicBezTo>
                <a:cubicBezTo>
                  <a:pt x="3498" y="883"/>
                  <a:pt x="3426" y="918"/>
                  <a:pt x="3408" y="1008"/>
                </a:cubicBezTo>
                <a:lnTo>
                  <a:pt x="2605" y="3113"/>
                </a:lnTo>
                <a:lnTo>
                  <a:pt x="2070" y="187"/>
                </a:lnTo>
                <a:cubicBezTo>
                  <a:pt x="2040" y="81"/>
                  <a:pt x="1958" y="1"/>
                  <a:pt x="1858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" name="Google Shape;853;p31"/>
          <p:cNvGrpSpPr/>
          <p:nvPr/>
        </p:nvGrpSpPr>
        <p:grpSpPr>
          <a:xfrm>
            <a:off x="6257833" y="2982684"/>
            <a:ext cx="203927" cy="295757"/>
            <a:chOff x="4026550" y="3640100"/>
            <a:chExt cx="205675" cy="276150"/>
          </a:xfrm>
        </p:grpSpPr>
        <p:sp>
          <p:nvSpPr>
            <p:cNvPr id="854" name="Google Shape;854;p31"/>
            <p:cNvSpPr/>
            <p:nvPr/>
          </p:nvSpPr>
          <p:spPr>
            <a:xfrm>
              <a:off x="4119325" y="3640100"/>
              <a:ext cx="20100" cy="29925"/>
            </a:xfrm>
            <a:custGeom>
              <a:rect b="b" l="l" r="r" t="t"/>
              <a:pathLst>
                <a:path extrusionOk="0" h="1197" w="804">
                  <a:moveTo>
                    <a:pt x="411" y="1"/>
                  </a:moveTo>
                  <a:cubicBezTo>
                    <a:pt x="179" y="1"/>
                    <a:pt x="465" y="269"/>
                    <a:pt x="144" y="536"/>
                  </a:cubicBezTo>
                  <a:cubicBezTo>
                    <a:pt x="126" y="554"/>
                    <a:pt x="126" y="554"/>
                    <a:pt x="108" y="572"/>
                  </a:cubicBezTo>
                  <a:cubicBezTo>
                    <a:pt x="54" y="625"/>
                    <a:pt x="1" y="697"/>
                    <a:pt x="1" y="804"/>
                  </a:cubicBezTo>
                  <a:cubicBezTo>
                    <a:pt x="1" y="1036"/>
                    <a:pt x="179" y="1196"/>
                    <a:pt x="411" y="1196"/>
                  </a:cubicBezTo>
                  <a:cubicBezTo>
                    <a:pt x="643" y="1196"/>
                    <a:pt x="804" y="1036"/>
                    <a:pt x="804" y="804"/>
                  </a:cubicBezTo>
                  <a:cubicBezTo>
                    <a:pt x="804" y="572"/>
                    <a:pt x="643" y="1"/>
                    <a:pt x="411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1"/>
            <p:cNvSpPr/>
            <p:nvPr/>
          </p:nvSpPr>
          <p:spPr>
            <a:xfrm>
              <a:off x="4086325" y="3656625"/>
              <a:ext cx="19650" cy="29900"/>
            </a:xfrm>
            <a:custGeom>
              <a:rect b="b" l="l" r="r" t="t"/>
              <a:pathLst>
                <a:path extrusionOk="0" h="1196" w="786">
                  <a:moveTo>
                    <a:pt x="393" y="0"/>
                  </a:moveTo>
                  <a:cubicBezTo>
                    <a:pt x="161" y="0"/>
                    <a:pt x="447" y="268"/>
                    <a:pt x="125" y="535"/>
                  </a:cubicBezTo>
                  <a:cubicBezTo>
                    <a:pt x="125" y="553"/>
                    <a:pt x="125" y="553"/>
                    <a:pt x="108" y="571"/>
                  </a:cubicBezTo>
                  <a:cubicBezTo>
                    <a:pt x="54" y="642"/>
                    <a:pt x="1" y="696"/>
                    <a:pt x="1" y="803"/>
                  </a:cubicBezTo>
                  <a:cubicBezTo>
                    <a:pt x="1" y="1035"/>
                    <a:pt x="161" y="1196"/>
                    <a:pt x="393" y="1196"/>
                  </a:cubicBezTo>
                  <a:cubicBezTo>
                    <a:pt x="625" y="1196"/>
                    <a:pt x="786" y="1035"/>
                    <a:pt x="786" y="803"/>
                  </a:cubicBezTo>
                  <a:cubicBezTo>
                    <a:pt x="786" y="571"/>
                    <a:pt x="625" y="0"/>
                    <a:pt x="39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1"/>
            <p:cNvSpPr/>
            <p:nvPr/>
          </p:nvSpPr>
          <p:spPr>
            <a:xfrm>
              <a:off x="4152800" y="3656625"/>
              <a:ext cx="19650" cy="29900"/>
            </a:xfrm>
            <a:custGeom>
              <a:rect b="b" l="l" r="r" t="t"/>
              <a:pathLst>
                <a:path extrusionOk="0" h="1196" w="786">
                  <a:moveTo>
                    <a:pt x="393" y="0"/>
                  </a:moveTo>
                  <a:cubicBezTo>
                    <a:pt x="161" y="0"/>
                    <a:pt x="446" y="268"/>
                    <a:pt x="125" y="535"/>
                  </a:cubicBezTo>
                  <a:cubicBezTo>
                    <a:pt x="125" y="553"/>
                    <a:pt x="125" y="553"/>
                    <a:pt x="107" y="571"/>
                  </a:cubicBezTo>
                  <a:cubicBezTo>
                    <a:pt x="54" y="642"/>
                    <a:pt x="0" y="696"/>
                    <a:pt x="0" y="803"/>
                  </a:cubicBezTo>
                  <a:cubicBezTo>
                    <a:pt x="0" y="1035"/>
                    <a:pt x="161" y="1196"/>
                    <a:pt x="393" y="1196"/>
                  </a:cubicBezTo>
                  <a:cubicBezTo>
                    <a:pt x="625" y="1196"/>
                    <a:pt x="785" y="1035"/>
                    <a:pt x="785" y="803"/>
                  </a:cubicBezTo>
                  <a:cubicBezTo>
                    <a:pt x="785" y="571"/>
                    <a:pt x="625" y="0"/>
                    <a:pt x="39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1"/>
            <p:cNvSpPr/>
            <p:nvPr/>
          </p:nvSpPr>
          <p:spPr>
            <a:xfrm>
              <a:off x="4035925" y="3683375"/>
              <a:ext cx="186475" cy="129600"/>
            </a:xfrm>
            <a:custGeom>
              <a:rect b="b" l="l" r="r" t="t"/>
              <a:pathLst>
                <a:path extrusionOk="0" h="5184" w="7459">
                  <a:moveTo>
                    <a:pt x="3729" y="1"/>
                  </a:moveTo>
                  <a:cubicBezTo>
                    <a:pt x="3497" y="1"/>
                    <a:pt x="3337" y="54"/>
                    <a:pt x="3337" y="126"/>
                  </a:cubicBezTo>
                  <a:lnTo>
                    <a:pt x="3337" y="2124"/>
                  </a:lnTo>
                  <a:cubicBezTo>
                    <a:pt x="3141" y="2124"/>
                    <a:pt x="2980" y="2142"/>
                    <a:pt x="2802" y="2160"/>
                  </a:cubicBezTo>
                  <a:lnTo>
                    <a:pt x="2802" y="804"/>
                  </a:lnTo>
                  <a:cubicBezTo>
                    <a:pt x="2802" y="714"/>
                    <a:pt x="2623" y="661"/>
                    <a:pt x="2409" y="661"/>
                  </a:cubicBezTo>
                  <a:cubicBezTo>
                    <a:pt x="2177" y="661"/>
                    <a:pt x="1999" y="714"/>
                    <a:pt x="1999" y="804"/>
                  </a:cubicBezTo>
                  <a:lnTo>
                    <a:pt x="1999" y="2231"/>
                  </a:lnTo>
                  <a:cubicBezTo>
                    <a:pt x="821" y="2392"/>
                    <a:pt x="0" y="2695"/>
                    <a:pt x="0" y="3052"/>
                  </a:cubicBezTo>
                  <a:lnTo>
                    <a:pt x="0" y="4782"/>
                  </a:lnTo>
                  <a:cubicBezTo>
                    <a:pt x="321" y="4782"/>
                    <a:pt x="607" y="4890"/>
                    <a:pt x="839" y="5104"/>
                  </a:cubicBezTo>
                  <a:cubicBezTo>
                    <a:pt x="892" y="5157"/>
                    <a:pt x="995" y="5184"/>
                    <a:pt x="1095" y="5184"/>
                  </a:cubicBezTo>
                  <a:cubicBezTo>
                    <a:pt x="1196" y="5184"/>
                    <a:pt x="1294" y="5157"/>
                    <a:pt x="1339" y="5104"/>
                  </a:cubicBezTo>
                  <a:cubicBezTo>
                    <a:pt x="1553" y="4898"/>
                    <a:pt x="1860" y="4796"/>
                    <a:pt x="2166" y="4796"/>
                  </a:cubicBezTo>
                  <a:cubicBezTo>
                    <a:pt x="2472" y="4796"/>
                    <a:pt x="2775" y="4898"/>
                    <a:pt x="2980" y="5104"/>
                  </a:cubicBezTo>
                  <a:cubicBezTo>
                    <a:pt x="3034" y="5157"/>
                    <a:pt x="3136" y="5184"/>
                    <a:pt x="3239" y="5184"/>
                  </a:cubicBezTo>
                  <a:cubicBezTo>
                    <a:pt x="3341" y="5184"/>
                    <a:pt x="3444" y="5157"/>
                    <a:pt x="3497" y="5104"/>
                  </a:cubicBezTo>
                  <a:cubicBezTo>
                    <a:pt x="3703" y="4898"/>
                    <a:pt x="4006" y="4796"/>
                    <a:pt x="4309" y="4796"/>
                  </a:cubicBezTo>
                  <a:cubicBezTo>
                    <a:pt x="4613" y="4796"/>
                    <a:pt x="4916" y="4898"/>
                    <a:pt x="5121" y="5104"/>
                  </a:cubicBezTo>
                  <a:cubicBezTo>
                    <a:pt x="5175" y="5157"/>
                    <a:pt x="5277" y="5184"/>
                    <a:pt x="5380" y="5184"/>
                  </a:cubicBezTo>
                  <a:cubicBezTo>
                    <a:pt x="5482" y="5184"/>
                    <a:pt x="5585" y="5157"/>
                    <a:pt x="5639" y="5104"/>
                  </a:cubicBezTo>
                  <a:cubicBezTo>
                    <a:pt x="5844" y="4898"/>
                    <a:pt x="6147" y="4796"/>
                    <a:pt x="6450" y="4796"/>
                  </a:cubicBezTo>
                  <a:cubicBezTo>
                    <a:pt x="6754" y="4796"/>
                    <a:pt x="7057" y="4898"/>
                    <a:pt x="7262" y="5104"/>
                  </a:cubicBezTo>
                  <a:cubicBezTo>
                    <a:pt x="7298" y="5139"/>
                    <a:pt x="7369" y="5157"/>
                    <a:pt x="7459" y="5175"/>
                  </a:cubicBezTo>
                  <a:lnTo>
                    <a:pt x="7459" y="3052"/>
                  </a:lnTo>
                  <a:cubicBezTo>
                    <a:pt x="7459" y="2695"/>
                    <a:pt x="6638" y="2392"/>
                    <a:pt x="5460" y="2231"/>
                  </a:cubicBezTo>
                  <a:lnTo>
                    <a:pt x="5460" y="804"/>
                  </a:lnTo>
                  <a:cubicBezTo>
                    <a:pt x="5460" y="714"/>
                    <a:pt x="5282" y="661"/>
                    <a:pt x="5068" y="661"/>
                  </a:cubicBezTo>
                  <a:cubicBezTo>
                    <a:pt x="4836" y="661"/>
                    <a:pt x="4657" y="714"/>
                    <a:pt x="4657" y="804"/>
                  </a:cubicBezTo>
                  <a:lnTo>
                    <a:pt x="4657" y="2160"/>
                  </a:lnTo>
                  <a:cubicBezTo>
                    <a:pt x="4479" y="2142"/>
                    <a:pt x="4318" y="2142"/>
                    <a:pt x="4122" y="2124"/>
                  </a:cubicBezTo>
                  <a:lnTo>
                    <a:pt x="4122" y="126"/>
                  </a:lnTo>
                  <a:cubicBezTo>
                    <a:pt x="4122" y="54"/>
                    <a:pt x="3961" y="1"/>
                    <a:pt x="3729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1"/>
            <p:cNvSpPr/>
            <p:nvPr/>
          </p:nvSpPr>
          <p:spPr>
            <a:xfrm>
              <a:off x="4037250" y="3823000"/>
              <a:ext cx="186050" cy="59800"/>
            </a:xfrm>
            <a:custGeom>
              <a:rect b="b" l="l" r="r" t="t"/>
              <a:pathLst>
                <a:path extrusionOk="0" h="2392" w="7442">
                  <a:moveTo>
                    <a:pt x="1" y="0"/>
                  </a:moveTo>
                  <a:lnTo>
                    <a:pt x="1" y="2391"/>
                  </a:lnTo>
                  <a:lnTo>
                    <a:pt x="7441" y="2391"/>
                  </a:lnTo>
                  <a:lnTo>
                    <a:pt x="7441" y="393"/>
                  </a:lnTo>
                  <a:lnTo>
                    <a:pt x="7406" y="393"/>
                  </a:lnTo>
                  <a:cubicBezTo>
                    <a:pt x="7138" y="375"/>
                    <a:pt x="6852" y="268"/>
                    <a:pt x="6674" y="90"/>
                  </a:cubicBezTo>
                  <a:cubicBezTo>
                    <a:pt x="6620" y="36"/>
                    <a:pt x="6518" y="9"/>
                    <a:pt x="6415" y="9"/>
                  </a:cubicBezTo>
                  <a:cubicBezTo>
                    <a:pt x="6313" y="9"/>
                    <a:pt x="6210" y="36"/>
                    <a:pt x="6157" y="90"/>
                  </a:cubicBezTo>
                  <a:cubicBezTo>
                    <a:pt x="5951" y="295"/>
                    <a:pt x="5648" y="397"/>
                    <a:pt x="5345" y="397"/>
                  </a:cubicBezTo>
                  <a:cubicBezTo>
                    <a:pt x="5041" y="397"/>
                    <a:pt x="4738" y="295"/>
                    <a:pt x="4533" y="90"/>
                  </a:cubicBezTo>
                  <a:cubicBezTo>
                    <a:pt x="4479" y="36"/>
                    <a:pt x="4377" y="9"/>
                    <a:pt x="4274" y="9"/>
                  </a:cubicBezTo>
                  <a:cubicBezTo>
                    <a:pt x="4172" y="9"/>
                    <a:pt x="4069" y="36"/>
                    <a:pt x="4015" y="90"/>
                  </a:cubicBezTo>
                  <a:cubicBezTo>
                    <a:pt x="3810" y="295"/>
                    <a:pt x="3507" y="397"/>
                    <a:pt x="3204" y="397"/>
                  </a:cubicBezTo>
                  <a:cubicBezTo>
                    <a:pt x="2900" y="397"/>
                    <a:pt x="2597" y="295"/>
                    <a:pt x="2392" y="90"/>
                  </a:cubicBezTo>
                  <a:cubicBezTo>
                    <a:pt x="2338" y="36"/>
                    <a:pt x="2240" y="9"/>
                    <a:pt x="2140" y="9"/>
                  </a:cubicBezTo>
                  <a:cubicBezTo>
                    <a:pt x="2039" y="9"/>
                    <a:pt x="1937" y="36"/>
                    <a:pt x="1874" y="90"/>
                  </a:cubicBezTo>
                  <a:cubicBezTo>
                    <a:pt x="1669" y="295"/>
                    <a:pt x="1366" y="397"/>
                    <a:pt x="1062" y="397"/>
                  </a:cubicBezTo>
                  <a:cubicBezTo>
                    <a:pt x="759" y="397"/>
                    <a:pt x="456" y="295"/>
                    <a:pt x="251" y="90"/>
                  </a:cubicBezTo>
                  <a:cubicBezTo>
                    <a:pt x="197" y="36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1"/>
            <p:cNvSpPr/>
            <p:nvPr/>
          </p:nvSpPr>
          <p:spPr>
            <a:xfrm>
              <a:off x="4026550" y="3896150"/>
              <a:ext cx="205675" cy="20100"/>
            </a:xfrm>
            <a:custGeom>
              <a:rect b="b" l="l" r="r" t="t"/>
              <a:pathLst>
                <a:path extrusionOk="0" h="804" w="8227">
                  <a:moveTo>
                    <a:pt x="393" y="1"/>
                  </a:moveTo>
                  <a:cubicBezTo>
                    <a:pt x="161" y="1"/>
                    <a:pt x="1" y="179"/>
                    <a:pt x="1" y="411"/>
                  </a:cubicBezTo>
                  <a:cubicBezTo>
                    <a:pt x="1" y="643"/>
                    <a:pt x="161" y="803"/>
                    <a:pt x="393" y="803"/>
                  </a:cubicBezTo>
                  <a:lnTo>
                    <a:pt x="7834" y="803"/>
                  </a:lnTo>
                  <a:cubicBezTo>
                    <a:pt x="8065" y="803"/>
                    <a:pt x="8226" y="643"/>
                    <a:pt x="8226" y="411"/>
                  </a:cubicBezTo>
                  <a:cubicBezTo>
                    <a:pt x="8226" y="179"/>
                    <a:pt x="8065" y="1"/>
                    <a:pt x="7834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0" name="Google Shape;860;p31"/>
          <p:cNvSpPr/>
          <p:nvPr/>
        </p:nvSpPr>
        <p:spPr>
          <a:xfrm>
            <a:off x="6628144" y="3034688"/>
            <a:ext cx="239274" cy="285234"/>
          </a:xfrm>
          <a:custGeom>
            <a:rect b="b" l="l" r="r" t="t"/>
            <a:pathLst>
              <a:path extrusionOk="0" h="10653" w="9653">
                <a:moveTo>
                  <a:pt x="4818" y="1"/>
                </a:moveTo>
                <a:cubicBezTo>
                  <a:pt x="4603" y="1"/>
                  <a:pt x="4425" y="179"/>
                  <a:pt x="4425" y="411"/>
                </a:cubicBezTo>
                <a:lnTo>
                  <a:pt x="4425" y="1607"/>
                </a:lnTo>
                <a:lnTo>
                  <a:pt x="1356" y="1607"/>
                </a:lnTo>
                <a:cubicBezTo>
                  <a:pt x="670" y="2310"/>
                  <a:pt x="36" y="2927"/>
                  <a:pt x="1" y="2927"/>
                </a:cubicBezTo>
                <a:cubicBezTo>
                  <a:pt x="1" y="2927"/>
                  <a:pt x="0" y="2927"/>
                  <a:pt x="0" y="2927"/>
                </a:cubicBezTo>
                <a:lnTo>
                  <a:pt x="0" y="2927"/>
                </a:lnTo>
                <a:lnTo>
                  <a:pt x="1338" y="4265"/>
                </a:lnTo>
                <a:lnTo>
                  <a:pt x="4425" y="4265"/>
                </a:lnTo>
                <a:lnTo>
                  <a:pt x="4425" y="10653"/>
                </a:lnTo>
                <a:lnTo>
                  <a:pt x="5228" y="10653"/>
                </a:lnTo>
                <a:lnTo>
                  <a:pt x="5228" y="7459"/>
                </a:lnTo>
                <a:lnTo>
                  <a:pt x="8279" y="7459"/>
                </a:lnTo>
                <a:cubicBezTo>
                  <a:pt x="8993" y="6745"/>
                  <a:pt x="9635" y="6121"/>
                  <a:pt x="9653" y="6121"/>
                </a:cubicBezTo>
                <a:lnTo>
                  <a:pt x="8315" y="4800"/>
                </a:lnTo>
                <a:lnTo>
                  <a:pt x="5228" y="4800"/>
                </a:lnTo>
                <a:lnTo>
                  <a:pt x="5228" y="411"/>
                </a:lnTo>
                <a:cubicBezTo>
                  <a:pt x="5228" y="179"/>
                  <a:pt x="5050" y="1"/>
                  <a:pt x="4818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1" name="Google Shape;861;p31"/>
          <p:cNvGrpSpPr/>
          <p:nvPr/>
        </p:nvGrpSpPr>
        <p:grpSpPr>
          <a:xfrm>
            <a:off x="7035236" y="3060630"/>
            <a:ext cx="263615" cy="231631"/>
            <a:chOff x="853250" y="4006875"/>
            <a:chExt cx="265875" cy="216275"/>
          </a:xfrm>
        </p:grpSpPr>
        <p:sp>
          <p:nvSpPr>
            <p:cNvPr id="862" name="Google Shape;862;p31"/>
            <p:cNvSpPr/>
            <p:nvPr/>
          </p:nvSpPr>
          <p:spPr>
            <a:xfrm>
              <a:off x="1016500" y="4006875"/>
              <a:ext cx="70950" cy="106525"/>
            </a:xfrm>
            <a:custGeom>
              <a:rect b="b" l="l" r="r" t="t"/>
              <a:pathLst>
                <a:path extrusionOk="0" h="4261" w="2838">
                  <a:moveTo>
                    <a:pt x="1464" y="782"/>
                  </a:moveTo>
                  <a:cubicBezTo>
                    <a:pt x="1785" y="782"/>
                    <a:pt x="2052" y="1049"/>
                    <a:pt x="2052" y="1370"/>
                  </a:cubicBezTo>
                  <a:cubicBezTo>
                    <a:pt x="2052" y="1531"/>
                    <a:pt x="1981" y="1656"/>
                    <a:pt x="1874" y="1781"/>
                  </a:cubicBezTo>
                  <a:cubicBezTo>
                    <a:pt x="1749" y="1906"/>
                    <a:pt x="1606" y="1959"/>
                    <a:pt x="1446" y="1959"/>
                  </a:cubicBezTo>
                  <a:cubicBezTo>
                    <a:pt x="1125" y="1959"/>
                    <a:pt x="875" y="1692"/>
                    <a:pt x="875" y="1370"/>
                  </a:cubicBezTo>
                  <a:cubicBezTo>
                    <a:pt x="875" y="1049"/>
                    <a:pt x="1142" y="782"/>
                    <a:pt x="1464" y="782"/>
                  </a:cubicBezTo>
                  <a:close/>
                  <a:moveTo>
                    <a:pt x="1437" y="0"/>
                  </a:moveTo>
                  <a:cubicBezTo>
                    <a:pt x="1256" y="0"/>
                    <a:pt x="1067" y="33"/>
                    <a:pt x="875" y="104"/>
                  </a:cubicBezTo>
                  <a:cubicBezTo>
                    <a:pt x="589" y="211"/>
                    <a:pt x="357" y="443"/>
                    <a:pt x="215" y="710"/>
                  </a:cubicBezTo>
                  <a:cubicBezTo>
                    <a:pt x="36" y="1067"/>
                    <a:pt x="0" y="1477"/>
                    <a:pt x="143" y="1852"/>
                  </a:cubicBezTo>
                  <a:lnTo>
                    <a:pt x="785" y="3244"/>
                  </a:lnTo>
                  <a:lnTo>
                    <a:pt x="1214" y="4118"/>
                  </a:lnTo>
                  <a:cubicBezTo>
                    <a:pt x="1249" y="4207"/>
                    <a:pt x="1356" y="4261"/>
                    <a:pt x="1446" y="4261"/>
                  </a:cubicBezTo>
                  <a:cubicBezTo>
                    <a:pt x="1553" y="4261"/>
                    <a:pt x="1642" y="4207"/>
                    <a:pt x="1695" y="4118"/>
                  </a:cubicBezTo>
                  <a:lnTo>
                    <a:pt x="2106" y="3244"/>
                  </a:lnTo>
                  <a:lnTo>
                    <a:pt x="2748" y="1870"/>
                  </a:lnTo>
                  <a:cubicBezTo>
                    <a:pt x="2820" y="1709"/>
                    <a:pt x="2837" y="1531"/>
                    <a:pt x="2837" y="1370"/>
                  </a:cubicBezTo>
                  <a:cubicBezTo>
                    <a:pt x="2837" y="603"/>
                    <a:pt x="2215" y="0"/>
                    <a:pt x="1437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1"/>
            <p:cNvSpPr/>
            <p:nvPr/>
          </p:nvSpPr>
          <p:spPr>
            <a:xfrm>
              <a:off x="853250" y="4036650"/>
              <a:ext cx="265875" cy="186500"/>
            </a:xfrm>
            <a:custGeom>
              <a:rect b="b" l="l" r="r" t="t"/>
              <a:pathLst>
                <a:path extrusionOk="0" h="7460" w="10635">
                  <a:moveTo>
                    <a:pt x="2391" y="1036"/>
                  </a:moveTo>
                  <a:lnTo>
                    <a:pt x="2391" y="5372"/>
                  </a:lnTo>
                  <a:lnTo>
                    <a:pt x="803" y="6175"/>
                  </a:lnTo>
                  <a:lnTo>
                    <a:pt x="803" y="1839"/>
                  </a:lnTo>
                  <a:lnTo>
                    <a:pt x="2391" y="1036"/>
                  </a:lnTo>
                  <a:close/>
                  <a:moveTo>
                    <a:pt x="2926" y="1036"/>
                  </a:moveTo>
                  <a:lnTo>
                    <a:pt x="5049" y="2106"/>
                  </a:lnTo>
                  <a:lnTo>
                    <a:pt x="5049" y="6442"/>
                  </a:lnTo>
                  <a:lnTo>
                    <a:pt x="2926" y="5372"/>
                  </a:lnTo>
                  <a:lnTo>
                    <a:pt x="2926" y="1036"/>
                  </a:lnTo>
                  <a:close/>
                  <a:moveTo>
                    <a:pt x="2659" y="1"/>
                  </a:moveTo>
                  <a:lnTo>
                    <a:pt x="0" y="1339"/>
                  </a:lnTo>
                  <a:lnTo>
                    <a:pt x="0" y="7459"/>
                  </a:lnTo>
                  <a:lnTo>
                    <a:pt x="2659" y="6121"/>
                  </a:lnTo>
                  <a:lnTo>
                    <a:pt x="5317" y="7459"/>
                  </a:lnTo>
                  <a:lnTo>
                    <a:pt x="7976" y="6121"/>
                  </a:lnTo>
                  <a:lnTo>
                    <a:pt x="10634" y="7459"/>
                  </a:lnTo>
                  <a:lnTo>
                    <a:pt x="10634" y="1339"/>
                  </a:lnTo>
                  <a:lnTo>
                    <a:pt x="9760" y="911"/>
                  </a:lnTo>
                  <a:lnTo>
                    <a:pt x="9439" y="1625"/>
                  </a:lnTo>
                  <a:lnTo>
                    <a:pt x="9831" y="1839"/>
                  </a:lnTo>
                  <a:lnTo>
                    <a:pt x="9831" y="6175"/>
                  </a:lnTo>
                  <a:lnTo>
                    <a:pt x="8243" y="5372"/>
                  </a:lnTo>
                  <a:lnTo>
                    <a:pt x="8243" y="3605"/>
                  </a:lnTo>
                  <a:lnTo>
                    <a:pt x="7708" y="3605"/>
                  </a:lnTo>
                  <a:lnTo>
                    <a:pt x="7708" y="5372"/>
                  </a:lnTo>
                  <a:lnTo>
                    <a:pt x="5585" y="6442"/>
                  </a:lnTo>
                  <a:lnTo>
                    <a:pt x="5585" y="2106"/>
                  </a:lnTo>
                  <a:lnTo>
                    <a:pt x="6530" y="1625"/>
                  </a:lnTo>
                  <a:lnTo>
                    <a:pt x="6191" y="911"/>
                  </a:lnTo>
                  <a:lnTo>
                    <a:pt x="5317" y="1339"/>
                  </a:lnTo>
                  <a:lnTo>
                    <a:pt x="2659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" name="Google Shape;864;p31"/>
          <p:cNvGrpSpPr/>
          <p:nvPr/>
        </p:nvGrpSpPr>
        <p:grpSpPr>
          <a:xfrm>
            <a:off x="7918414" y="3033587"/>
            <a:ext cx="184444" cy="285716"/>
            <a:chOff x="1978675" y="3981800"/>
            <a:chExt cx="186025" cy="266775"/>
          </a:xfrm>
        </p:grpSpPr>
        <p:sp>
          <p:nvSpPr>
            <p:cNvPr id="865" name="Google Shape;865;p31"/>
            <p:cNvSpPr/>
            <p:nvPr/>
          </p:nvSpPr>
          <p:spPr>
            <a:xfrm>
              <a:off x="1978675" y="3982250"/>
              <a:ext cx="20075" cy="266325"/>
            </a:xfrm>
            <a:custGeom>
              <a:rect b="b" l="l" r="r" t="t"/>
              <a:pathLst>
                <a:path extrusionOk="0" h="10653" w="803">
                  <a:moveTo>
                    <a:pt x="393" y="0"/>
                  </a:moveTo>
                  <a:cubicBezTo>
                    <a:pt x="178" y="0"/>
                    <a:pt x="0" y="179"/>
                    <a:pt x="0" y="411"/>
                  </a:cubicBezTo>
                  <a:lnTo>
                    <a:pt x="0" y="10652"/>
                  </a:lnTo>
                  <a:lnTo>
                    <a:pt x="803" y="10652"/>
                  </a:lnTo>
                  <a:lnTo>
                    <a:pt x="803" y="411"/>
                  </a:lnTo>
                  <a:cubicBezTo>
                    <a:pt x="803" y="179"/>
                    <a:pt x="625" y="0"/>
                    <a:pt x="39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1"/>
            <p:cNvSpPr/>
            <p:nvPr/>
          </p:nvSpPr>
          <p:spPr>
            <a:xfrm>
              <a:off x="2012125" y="3981800"/>
              <a:ext cx="152575" cy="119575"/>
            </a:xfrm>
            <a:custGeom>
              <a:rect b="b" l="l" r="r" t="t"/>
              <a:pathLst>
                <a:path extrusionOk="0" h="4783" w="6103">
                  <a:moveTo>
                    <a:pt x="1695" y="0"/>
                  </a:moveTo>
                  <a:cubicBezTo>
                    <a:pt x="518" y="0"/>
                    <a:pt x="0" y="375"/>
                    <a:pt x="0" y="375"/>
                  </a:cubicBezTo>
                  <a:lnTo>
                    <a:pt x="0" y="4782"/>
                  </a:lnTo>
                  <a:cubicBezTo>
                    <a:pt x="0" y="4782"/>
                    <a:pt x="500" y="4390"/>
                    <a:pt x="1695" y="4390"/>
                  </a:cubicBezTo>
                  <a:cubicBezTo>
                    <a:pt x="2637" y="4390"/>
                    <a:pt x="3579" y="4749"/>
                    <a:pt x="4593" y="4749"/>
                  </a:cubicBezTo>
                  <a:cubicBezTo>
                    <a:pt x="5077" y="4749"/>
                    <a:pt x="5578" y="4667"/>
                    <a:pt x="6102" y="4425"/>
                  </a:cubicBezTo>
                  <a:lnTo>
                    <a:pt x="6102" y="18"/>
                  </a:lnTo>
                  <a:cubicBezTo>
                    <a:pt x="5431" y="222"/>
                    <a:pt x="4876" y="291"/>
                    <a:pt x="4385" y="291"/>
                  </a:cubicBezTo>
                  <a:cubicBezTo>
                    <a:pt x="3374" y="291"/>
                    <a:pt x="2632" y="0"/>
                    <a:pt x="1695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" name="Google Shape;867;p31"/>
          <p:cNvSpPr/>
          <p:nvPr/>
        </p:nvSpPr>
        <p:spPr>
          <a:xfrm>
            <a:off x="7466158" y="3050662"/>
            <a:ext cx="238406" cy="253265"/>
          </a:xfrm>
          <a:custGeom>
            <a:rect b="b" l="l" r="r" t="t"/>
            <a:pathLst>
              <a:path extrusionOk="0" h="9459" w="9618">
                <a:moveTo>
                  <a:pt x="4086" y="1"/>
                </a:moveTo>
                <a:cubicBezTo>
                  <a:pt x="3985" y="1"/>
                  <a:pt x="3883" y="35"/>
                  <a:pt x="3801" y="112"/>
                </a:cubicBezTo>
                <a:lnTo>
                  <a:pt x="250" y="3663"/>
                </a:lnTo>
                <a:cubicBezTo>
                  <a:pt x="0" y="3913"/>
                  <a:pt x="196" y="4377"/>
                  <a:pt x="571" y="4430"/>
                </a:cubicBezTo>
                <a:cubicBezTo>
                  <a:pt x="658" y="4439"/>
                  <a:pt x="745" y="4444"/>
                  <a:pt x="832" y="4444"/>
                </a:cubicBezTo>
                <a:cubicBezTo>
                  <a:pt x="1261" y="4444"/>
                  <a:pt x="1684" y="4335"/>
                  <a:pt x="2070" y="4127"/>
                </a:cubicBezTo>
                <a:lnTo>
                  <a:pt x="4336" y="6964"/>
                </a:lnTo>
                <a:cubicBezTo>
                  <a:pt x="3979" y="7624"/>
                  <a:pt x="3819" y="8267"/>
                  <a:pt x="3854" y="8802"/>
                </a:cubicBezTo>
                <a:cubicBezTo>
                  <a:pt x="3872" y="8998"/>
                  <a:pt x="3997" y="9177"/>
                  <a:pt x="4193" y="9248"/>
                </a:cubicBezTo>
                <a:cubicBezTo>
                  <a:pt x="4259" y="9278"/>
                  <a:pt x="4326" y="9292"/>
                  <a:pt x="4392" y="9292"/>
                </a:cubicBezTo>
                <a:cubicBezTo>
                  <a:pt x="4524" y="9292"/>
                  <a:pt x="4651" y="9236"/>
                  <a:pt x="4746" y="9141"/>
                </a:cubicBezTo>
                <a:lnTo>
                  <a:pt x="6655" y="7232"/>
                </a:lnTo>
                <a:lnTo>
                  <a:pt x="9368" y="9426"/>
                </a:lnTo>
                <a:cubicBezTo>
                  <a:pt x="9383" y="9449"/>
                  <a:pt x="9410" y="9459"/>
                  <a:pt x="9441" y="9459"/>
                </a:cubicBezTo>
                <a:cubicBezTo>
                  <a:pt x="9484" y="9459"/>
                  <a:pt x="9533" y="9440"/>
                  <a:pt x="9564" y="9409"/>
                </a:cubicBezTo>
                <a:cubicBezTo>
                  <a:pt x="9617" y="9355"/>
                  <a:pt x="9617" y="9284"/>
                  <a:pt x="9564" y="9212"/>
                </a:cubicBezTo>
                <a:lnTo>
                  <a:pt x="7369" y="6518"/>
                </a:lnTo>
                <a:lnTo>
                  <a:pt x="9278" y="4627"/>
                </a:lnTo>
                <a:cubicBezTo>
                  <a:pt x="9421" y="4484"/>
                  <a:pt x="9457" y="4270"/>
                  <a:pt x="9385" y="4056"/>
                </a:cubicBezTo>
                <a:cubicBezTo>
                  <a:pt x="9332" y="3859"/>
                  <a:pt x="9136" y="3735"/>
                  <a:pt x="8939" y="3717"/>
                </a:cubicBezTo>
                <a:cubicBezTo>
                  <a:pt x="8877" y="3710"/>
                  <a:pt x="8813" y="3707"/>
                  <a:pt x="8747" y="3707"/>
                </a:cubicBezTo>
                <a:cubicBezTo>
                  <a:pt x="8254" y="3707"/>
                  <a:pt x="7685" y="3883"/>
                  <a:pt x="7102" y="4198"/>
                </a:cubicBezTo>
                <a:lnTo>
                  <a:pt x="4265" y="1932"/>
                </a:lnTo>
                <a:cubicBezTo>
                  <a:pt x="4514" y="1469"/>
                  <a:pt x="4621" y="951"/>
                  <a:pt x="4568" y="434"/>
                </a:cubicBezTo>
                <a:cubicBezTo>
                  <a:pt x="4543" y="175"/>
                  <a:pt x="4314" y="1"/>
                  <a:pt x="4086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" name="Google Shape;868;p31"/>
          <p:cNvGrpSpPr/>
          <p:nvPr/>
        </p:nvGrpSpPr>
        <p:grpSpPr>
          <a:xfrm>
            <a:off x="8315695" y="3041008"/>
            <a:ext cx="250354" cy="270909"/>
            <a:chOff x="480325" y="3970200"/>
            <a:chExt cx="252500" cy="252950"/>
          </a:xfrm>
        </p:grpSpPr>
        <p:sp>
          <p:nvSpPr>
            <p:cNvPr id="869" name="Google Shape;869;p31"/>
            <p:cNvSpPr/>
            <p:nvPr/>
          </p:nvSpPr>
          <p:spPr>
            <a:xfrm>
              <a:off x="480325" y="3970200"/>
              <a:ext cx="252500" cy="252950"/>
            </a:xfrm>
            <a:custGeom>
              <a:rect b="b" l="l" r="r" t="t"/>
              <a:pathLst>
                <a:path extrusionOk="0" h="10118" w="10100">
                  <a:moveTo>
                    <a:pt x="5050" y="4265"/>
                  </a:moveTo>
                  <a:cubicBezTo>
                    <a:pt x="5496" y="4265"/>
                    <a:pt x="5853" y="4622"/>
                    <a:pt x="5853" y="5068"/>
                  </a:cubicBezTo>
                  <a:cubicBezTo>
                    <a:pt x="5853" y="5496"/>
                    <a:pt x="5496" y="5853"/>
                    <a:pt x="5050" y="5853"/>
                  </a:cubicBezTo>
                  <a:cubicBezTo>
                    <a:pt x="4622" y="5853"/>
                    <a:pt x="4247" y="5496"/>
                    <a:pt x="4247" y="5068"/>
                  </a:cubicBezTo>
                  <a:cubicBezTo>
                    <a:pt x="4247" y="4622"/>
                    <a:pt x="4622" y="4265"/>
                    <a:pt x="5050" y="4265"/>
                  </a:cubicBezTo>
                  <a:close/>
                  <a:moveTo>
                    <a:pt x="5050" y="0"/>
                  </a:moveTo>
                  <a:lnTo>
                    <a:pt x="4889" y="536"/>
                  </a:lnTo>
                  <a:lnTo>
                    <a:pt x="4622" y="1374"/>
                  </a:lnTo>
                  <a:lnTo>
                    <a:pt x="3997" y="3391"/>
                  </a:lnTo>
                  <a:lnTo>
                    <a:pt x="2748" y="2730"/>
                  </a:lnTo>
                  <a:lnTo>
                    <a:pt x="3391" y="3979"/>
                  </a:lnTo>
                  <a:lnTo>
                    <a:pt x="1374" y="4622"/>
                  </a:lnTo>
                  <a:lnTo>
                    <a:pt x="536" y="4871"/>
                  </a:lnTo>
                  <a:lnTo>
                    <a:pt x="1" y="5050"/>
                  </a:lnTo>
                  <a:lnTo>
                    <a:pt x="536" y="5228"/>
                  </a:lnTo>
                  <a:lnTo>
                    <a:pt x="1339" y="5496"/>
                  </a:lnTo>
                  <a:lnTo>
                    <a:pt x="3373" y="6120"/>
                  </a:lnTo>
                  <a:lnTo>
                    <a:pt x="2730" y="7387"/>
                  </a:lnTo>
                  <a:lnTo>
                    <a:pt x="3979" y="6727"/>
                  </a:lnTo>
                  <a:lnTo>
                    <a:pt x="4622" y="8761"/>
                  </a:lnTo>
                  <a:lnTo>
                    <a:pt x="4872" y="9582"/>
                  </a:lnTo>
                  <a:lnTo>
                    <a:pt x="5032" y="10117"/>
                  </a:lnTo>
                  <a:lnTo>
                    <a:pt x="5211" y="9582"/>
                  </a:lnTo>
                  <a:lnTo>
                    <a:pt x="5478" y="8761"/>
                  </a:lnTo>
                  <a:lnTo>
                    <a:pt x="6121" y="6709"/>
                  </a:lnTo>
                  <a:lnTo>
                    <a:pt x="7370" y="7369"/>
                  </a:lnTo>
                  <a:lnTo>
                    <a:pt x="7370" y="7369"/>
                  </a:lnTo>
                  <a:lnTo>
                    <a:pt x="6709" y="6120"/>
                  </a:lnTo>
                  <a:lnTo>
                    <a:pt x="8743" y="5478"/>
                  </a:lnTo>
                  <a:lnTo>
                    <a:pt x="9564" y="5210"/>
                  </a:lnTo>
                  <a:lnTo>
                    <a:pt x="10099" y="5032"/>
                  </a:lnTo>
                  <a:lnTo>
                    <a:pt x="9564" y="4889"/>
                  </a:lnTo>
                  <a:lnTo>
                    <a:pt x="8743" y="4640"/>
                  </a:lnTo>
                  <a:lnTo>
                    <a:pt x="6727" y="3997"/>
                  </a:lnTo>
                  <a:lnTo>
                    <a:pt x="7370" y="2730"/>
                  </a:lnTo>
                  <a:lnTo>
                    <a:pt x="7370" y="2730"/>
                  </a:lnTo>
                  <a:lnTo>
                    <a:pt x="6121" y="3391"/>
                  </a:lnTo>
                  <a:lnTo>
                    <a:pt x="5478" y="1356"/>
                  </a:lnTo>
                  <a:lnTo>
                    <a:pt x="5211" y="536"/>
                  </a:lnTo>
                  <a:lnTo>
                    <a:pt x="5050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1"/>
            <p:cNvSpPr/>
            <p:nvPr/>
          </p:nvSpPr>
          <p:spPr>
            <a:xfrm>
              <a:off x="625300" y="4115175"/>
              <a:ext cx="92800" cy="92800"/>
            </a:xfrm>
            <a:custGeom>
              <a:rect b="b" l="l" r="r" t="t"/>
              <a:pathLst>
                <a:path extrusionOk="0" h="3712" w="3712">
                  <a:moveTo>
                    <a:pt x="3712" y="0"/>
                  </a:moveTo>
                  <a:lnTo>
                    <a:pt x="3105" y="197"/>
                  </a:lnTo>
                  <a:lnTo>
                    <a:pt x="2837" y="268"/>
                  </a:lnTo>
                  <a:cubicBezTo>
                    <a:pt x="2695" y="750"/>
                    <a:pt x="2481" y="1178"/>
                    <a:pt x="2159" y="1570"/>
                  </a:cubicBezTo>
                  <a:cubicBezTo>
                    <a:pt x="1999" y="1785"/>
                    <a:pt x="1785" y="1981"/>
                    <a:pt x="1571" y="2177"/>
                  </a:cubicBezTo>
                  <a:cubicBezTo>
                    <a:pt x="1178" y="2480"/>
                    <a:pt x="750" y="2712"/>
                    <a:pt x="268" y="2837"/>
                  </a:cubicBezTo>
                  <a:lnTo>
                    <a:pt x="179" y="3123"/>
                  </a:lnTo>
                  <a:lnTo>
                    <a:pt x="0" y="3712"/>
                  </a:lnTo>
                  <a:cubicBezTo>
                    <a:pt x="875" y="3587"/>
                    <a:pt x="1678" y="3176"/>
                    <a:pt x="2338" y="2570"/>
                  </a:cubicBezTo>
                  <a:cubicBezTo>
                    <a:pt x="2409" y="2480"/>
                    <a:pt x="2498" y="2409"/>
                    <a:pt x="2570" y="2320"/>
                  </a:cubicBezTo>
                  <a:cubicBezTo>
                    <a:pt x="3176" y="1677"/>
                    <a:pt x="3569" y="857"/>
                    <a:pt x="3712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1"/>
            <p:cNvSpPr/>
            <p:nvPr/>
          </p:nvSpPr>
          <p:spPr>
            <a:xfrm>
              <a:off x="625300" y="3985375"/>
              <a:ext cx="92800" cy="92800"/>
            </a:xfrm>
            <a:custGeom>
              <a:rect b="b" l="l" r="r" t="t"/>
              <a:pathLst>
                <a:path extrusionOk="0" h="3712" w="3712">
                  <a:moveTo>
                    <a:pt x="0" y="0"/>
                  </a:moveTo>
                  <a:lnTo>
                    <a:pt x="179" y="589"/>
                  </a:lnTo>
                  <a:lnTo>
                    <a:pt x="286" y="874"/>
                  </a:lnTo>
                  <a:cubicBezTo>
                    <a:pt x="750" y="1017"/>
                    <a:pt x="1178" y="1231"/>
                    <a:pt x="1553" y="1535"/>
                  </a:cubicBezTo>
                  <a:cubicBezTo>
                    <a:pt x="1785" y="1713"/>
                    <a:pt x="1981" y="1927"/>
                    <a:pt x="2159" y="2159"/>
                  </a:cubicBezTo>
                  <a:cubicBezTo>
                    <a:pt x="2481" y="2534"/>
                    <a:pt x="2695" y="2962"/>
                    <a:pt x="2837" y="3444"/>
                  </a:cubicBezTo>
                  <a:lnTo>
                    <a:pt x="3105" y="3515"/>
                  </a:lnTo>
                  <a:lnTo>
                    <a:pt x="3712" y="3711"/>
                  </a:lnTo>
                  <a:cubicBezTo>
                    <a:pt x="3569" y="2855"/>
                    <a:pt x="3159" y="2034"/>
                    <a:pt x="2570" y="1392"/>
                  </a:cubicBezTo>
                  <a:cubicBezTo>
                    <a:pt x="2481" y="1303"/>
                    <a:pt x="2409" y="1231"/>
                    <a:pt x="2320" y="1142"/>
                  </a:cubicBezTo>
                  <a:cubicBezTo>
                    <a:pt x="1678" y="553"/>
                    <a:pt x="875" y="143"/>
                    <a:pt x="0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31"/>
            <p:cNvSpPr/>
            <p:nvPr/>
          </p:nvSpPr>
          <p:spPr>
            <a:xfrm>
              <a:off x="495050" y="3985375"/>
              <a:ext cx="93250" cy="92350"/>
            </a:xfrm>
            <a:custGeom>
              <a:rect b="b" l="l" r="r" t="t"/>
              <a:pathLst>
                <a:path extrusionOk="0" h="3694" w="3730">
                  <a:moveTo>
                    <a:pt x="3729" y="0"/>
                  </a:moveTo>
                  <a:cubicBezTo>
                    <a:pt x="2855" y="143"/>
                    <a:pt x="2034" y="535"/>
                    <a:pt x="1392" y="1124"/>
                  </a:cubicBezTo>
                  <a:cubicBezTo>
                    <a:pt x="1303" y="1213"/>
                    <a:pt x="1232" y="1285"/>
                    <a:pt x="1160" y="1374"/>
                  </a:cubicBezTo>
                  <a:cubicBezTo>
                    <a:pt x="553" y="2034"/>
                    <a:pt x="143" y="2837"/>
                    <a:pt x="0" y="3694"/>
                  </a:cubicBezTo>
                  <a:lnTo>
                    <a:pt x="589" y="3515"/>
                  </a:lnTo>
                  <a:lnTo>
                    <a:pt x="892" y="3426"/>
                  </a:lnTo>
                  <a:cubicBezTo>
                    <a:pt x="1017" y="2962"/>
                    <a:pt x="1249" y="2516"/>
                    <a:pt x="1553" y="2123"/>
                  </a:cubicBezTo>
                  <a:cubicBezTo>
                    <a:pt x="1731" y="1909"/>
                    <a:pt x="1927" y="1695"/>
                    <a:pt x="2159" y="1517"/>
                  </a:cubicBezTo>
                  <a:cubicBezTo>
                    <a:pt x="2552" y="1213"/>
                    <a:pt x="2980" y="999"/>
                    <a:pt x="3444" y="857"/>
                  </a:cubicBezTo>
                  <a:lnTo>
                    <a:pt x="3533" y="589"/>
                  </a:lnTo>
                  <a:lnTo>
                    <a:pt x="3729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1"/>
            <p:cNvSpPr/>
            <p:nvPr/>
          </p:nvSpPr>
          <p:spPr>
            <a:xfrm>
              <a:off x="495050" y="4115625"/>
              <a:ext cx="93250" cy="92350"/>
            </a:xfrm>
            <a:custGeom>
              <a:rect b="b" l="l" r="r" t="t"/>
              <a:pathLst>
                <a:path extrusionOk="0" h="3694" w="3730">
                  <a:moveTo>
                    <a:pt x="0" y="0"/>
                  </a:moveTo>
                  <a:cubicBezTo>
                    <a:pt x="161" y="874"/>
                    <a:pt x="553" y="1677"/>
                    <a:pt x="1160" y="2320"/>
                  </a:cubicBezTo>
                  <a:cubicBezTo>
                    <a:pt x="1232" y="2409"/>
                    <a:pt x="1303" y="2480"/>
                    <a:pt x="1392" y="2569"/>
                  </a:cubicBezTo>
                  <a:cubicBezTo>
                    <a:pt x="2034" y="3158"/>
                    <a:pt x="2855" y="3569"/>
                    <a:pt x="3729" y="3694"/>
                  </a:cubicBezTo>
                  <a:lnTo>
                    <a:pt x="3515" y="3105"/>
                  </a:lnTo>
                  <a:lnTo>
                    <a:pt x="3444" y="2819"/>
                  </a:lnTo>
                  <a:cubicBezTo>
                    <a:pt x="2980" y="2694"/>
                    <a:pt x="2534" y="2462"/>
                    <a:pt x="2159" y="2159"/>
                  </a:cubicBezTo>
                  <a:cubicBezTo>
                    <a:pt x="1927" y="1981"/>
                    <a:pt x="1731" y="1767"/>
                    <a:pt x="1553" y="1570"/>
                  </a:cubicBezTo>
                  <a:cubicBezTo>
                    <a:pt x="1249" y="1178"/>
                    <a:pt x="1017" y="750"/>
                    <a:pt x="892" y="268"/>
                  </a:cubicBezTo>
                  <a:lnTo>
                    <a:pt x="607" y="1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" name="Google Shape;874;p31"/>
          <p:cNvSpPr/>
          <p:nvPr/>
        </p:nvSpPr>
        <p:spPr>
          <a:xfrm>
            <a:off x="3191269" y="3521179"/>
            <a:ext cx="145081" cy="242233"/>
          </a:xfrm>
          <a:custGeom>
            <a:rect b="b" l="l" r="r" t="t"/>
            <a:pathLst>
              <a:path extrusionOk="0" h="9047" w="5853">
                <a:moveTo>
                  <a:pt x="2926" y="1606"/>
                </a:moveTo>
                <a:cubicBezTo>
                  <a:pt x="3586" y="1606"/>
                  <a:pt x="4122" y="2124"/>
                  <a:pt x="4122" y="2802"/>
                </a:cubicBezTo>
                <a:cubicBezTo>
                  <a:pt x="4122" y="3462"/>
                  <a:pt x="3586" y="3997"/>
                  <a:pt x="2926" y="3997"/>
                </a:cubicBezTo>
                <a:cubicBezTo>
                  <a:pt x="2248" y="3997"/>
                  <a:pt x="1731" y="3462"/>
                  <a:pt x="1731" y="2802"/>
                </a:cubicBezTo>
                <a:cubicBezTo>
                  <a:pt x="1731" y="2124"/>
                  <a:pt x="2248" y="1606"/>
                  <a:pt x="2926" y="1606"/>
                </a:cubicBezTo>
                <a:close/>
                <a:moveTo>
                  <a:pt x="2926" y="0"/>
                </a:moveTo>
                <a:cubicBezTo>
                  <a:pt x="2016" y="0"/>
                  <a:pt x="1142" y="464"/>
                  <a:pt x="625" y="1231"/>
                </a:cubicBezTo>
                <a:cubicBezTo>
                  <a:pt x="107" y="1981"/>
                  <a:pt x="0" y="2962"/>
                  <a:pt x="321" y="3819"/>
                </a:cubicBezTo>
                <a:lnTo>
                  <a:pt x="1588" y="6620"/>
                </a:lnTo>
                <a:lnTo>
                  <a:pt x="2694" y="8904"/>
                </a:lnTo>
                <a:cubicBezTo>
                  <a:pt x="2730" y="8993"/>
                  <a:pt x="2819" y="9046"/>
                  <a:pt x="2926" y="9046"/>
                </a:cubicBezTo>
                <a:cubicBezTo>
                  <a:pt x="3033" y="9046"/>
                  <a:pt x="3122" y="8993"/>
                  <a:pt x="3158" y="8904"/>
                </a:cubicBezTo>
                <a:lnTo>
                  <a:pt x="4247" y="6620"/>
                </a:lnTo>
                <a:lnTo>
                  <a:pt x="5513" y="3819"/>
                </a:lnTo>
                <a:cubicBezTo>
                  <a:pt x="5852" y="2962"/>
                  <a:pt x="5745" y="1981"/>
                  <a:pt x="5228" y="1231"/>
                </a:cubicBezTo>
                <a:cubicBezTo>
                  <a:pt x="4710" y="464"/>
                  <a:pt x="3854" y="0"/>
                  <a:pt x="2926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5" name="Google Shape;875;p31"/>
          <p:cNvGrpSpPr/>
          <p:nvPr/>
        </p:nvGrpSpPr>
        <p:grpSpPr>
          <a:xfrm>
            <a:off x="3497616" y="3504234"/>
            <a:ext cx="250800" cy="270427"/>
            <a:chOff x="5745250" y="4378350"/>
            <a:chExt cx="252950" cy="252500"/>
          </a:xfrm>
        </p:grpSpPr>
        <p:sp>
          <p:nvSpPr>
            <p:cNvPr id="876" name="Google Shape;876;p31"/>
            <p:cNvSpPr/>
            <p:nvPr/>
          </p:nvSpPr>
          <p:spPr>
            <a:xfrm>
              <a:off x="5745250" y="4378350"/>
              <a:ext cx="252950" cy="252500"/>
            </a:xfrm>
            <a:custGeom>
              <a:rect b="b" l="l" r="r" t="t"/>
              <a:pathLst>
                <a:path extrusionOk="0" h="10100" w="10118">
                  <a:moveTo>
                    <a:pt x="5068" y="536"/>
                  </a:moveTo>
                  <a:cubicBezTo>
                    <a:pt x="5728" y="536"/>
                    <a:pt x="6334" y="678"/>
                    <a:pt x="6888" y="928"/>
                  </a:cubicBezTo>
                  <a:lnTo>
                    <a:pt x="6459" y="1267"/>
                  </a:lnTo>
                  <a:cubicBezTo>
                    <a:pt x="6406" y="1303"/>
                    <a:pt x="6370" y="1339"/>
                    <a:pt x="6299" y="1339"/>
                  </a:cubicBezTo>
                  <a:lnTo>
                    <a:pt x="6031" y="1339"/>
                  </a:lnTo>
                  <a:cubicBezTo>
                    <a:pt x="6013" y="1339"/>
                    <a:pt x="5978" y="1339"/>
                    <a:pt x="5942" y="1321"/>
                  </a:cubicBezTo>
                  <a:cubicBezTo>
                    <a:pt x="5942" y="1321"/>
                    <a:pt x="5300" y="928"/>
                    <a:pt x="4925" y="928"/>
                  </a:cubicBezTo>
                  <a:cubicBezTo>
                    <a:pt x="4568" y="928"/>
                    <a:pt x="3979" y="1160"/>
                    <a:pt x="3729" y="1339"/>
                  </a:cubicBezTo>
                  <a:cubicBezTo>
                    <a:pt x="3337" y="1588"/>
                    <a:pt x="3747" y="1713"/>
                    <a:pt x="3837" y="1731"/>
                  </a:cubicBezTo>
                  <a:lnTo>
                    <a:pt x="4247" y="1731"/>
                  </a:lnTo>
                  <a:cubicBezTo>
                    <a:pt x="4336" y="1731"/>
                    <a:pt x="4407" y="1695"/>
                    <a:pt x="4461" y="1624"/>
                  </a:cubicBezTo>
                  <a:lnTo>
                    <a:pt x="4622" y="1392"/>
                  </a:lnTo>
                  <a:cubicBezTo>
                    <a:pt x="4639" y="1356"/>
                    <a:pt x="4675" y="1339"/>
                    <a:pt x="4729" y="1339"/>
                  </a:cubicBezTo>
                  <a:lnTo>
                    <a:pt x="4925" y="1339"/>
                  </a:lnTo>
                  <a:lnTo>
                    <a:pt x="4657" y="1803"/>
                  </a:lnTo>
                  <a:cubicBezTo>
                    <a:pt x="4586" y="1927"/>
                    <a:pt x="4461" y="1999"/>
                    <a:pt x="4300" y="1999"/>
                  </a:cubicBezTo>
                  <a:lnTo>
                    <a:pt x="3944" y="1999"/>
                  </a:lnTo>
                  <a:cubicBezTo>
                    <a:pt x="3908" y="1999"/>
                    <a:pt x="3837" y="2017"/>
                    <a:pt x="3801" y="2034"/>
                  </a:cubicBezTo>
                  <a:lnTo>
                    <a:pt x="3462" y="2266"/>
                  </a:lnTo>
                  <a:lnTo>
                    <a:pt x="3194" y="2266"/>
                  </a:lnTo>
                  <a:cubicBezTo>
                    <a:pt x="3123" y="2266"/>
                    <a:pt x="3069" y="2320"/>
                    <a:pt x="3069" y="2391"/>
                  </a:cubicBezTo>
                  <a:lnTo>
                    <a:pt x="3069" y="2534"/>
                  </a:lnTo>
                  <a:cubicBezTo>
                    <a:pt x="3069" y="2605"/>
                    <a:pt x="3016" y="2659"/>
                    <a:pt x="2927" y="2659"/>
                  </a:cubicBezTo>
                  <a:lnTo>
                    <a:pt x="2819" y="2659"/>
                  </a:lnTo>
                  <a:cubicBezTo>
                    <a:pt x="2730" y="2659"/>
                    <a:pt x="2641" y="2713"/>
                    <a:pt x="2588" y="2784"/>
                  </a:cubicBezTo>
                  <a:lnTo>
                    <a:pt x="2427" y="3034"/>
                  </a:lnTo>
                  <a:cubicBezTo>
                    <a:pt x="2427" y="3069"/>
                    <a:pt x="2409" y="3087"/>
                    <a:pt x="2409" y="3123"/>
                  </a:cubicBezTo>
                  <a:lnTo>
                    <a:pt x="2409" y="3194"/>
                  </a:lnTo>
                  <a:cubicBezTo>
                    <a:pt x="2409" y="3283"/>
                    <a:pt x="2463" y="3319"/>
                    <a:pt x="2534" y="3319"/>
                  </a:cubicBezTo>
                  <a:lnTo>
                    <a:pt x="3016" y="3319"/>
                  </a:lnTo>
                  <a:cubicBezTo>
                    <a:pt x="3051" y="3319"/>
                    <a:pt x="3087" y="3319"/>
                    <a:pt x="3105" y="3301"/>
                  </a:cubicBezTo>
                  <a:lnTo>
                    <a:pt x="3533" y="2873"/>
                  </a:lnTo>
                  <a:cubicBezTo>
                    <a:pt x="3569" y="2837"/>
                    <a:pt x="3640" y="2802"/>
                    <a:pt x="3712" y="2802"/>
                  </a:cubicBezTo>
                  <a:lnTo>
                    <a:pt x="3765" y="2802"/>
                  </a:lnTo>
                  <a:cubicBezTo>
                    <a:pt x="3837" y="2802"/>
                    <a:pt x="3890" y="2837"/>
                    <a:pt x="3908" y="2909"/>
                  </a:cubicBezTo>
                  <a:lnTo>
                    <a:pt x="3979" y="3230"/>
                  </a:lnTo>
                  <a:cubicBezTo>
                    <a:pt x="3997" y="3301"/>
                    <a:pt x="4033" y="3337"/>
                    <a:pt x="4104" y="3337"/>
                  </a:cubicBezTo>
                  <a:lnTo>
                    <a:pt x="4140" y="3337"/>
                  </a:lnTo>
                  <a:cubicBezTo>
                    <a:pt x="4211" y="3337"/>
                    <a:pt x="4265" y="3301"/>
                    <a:pt x="4265" y="3212"/>
                  </a:cubicBezTo>
                  <a:lnTo>
                    <a:pt x="4265" y="2855"/>
                  </a:lnTo>
                  <a:cubicBezTo>
                    <a:pt x="4265" y="2837"/>
                    <a:pt x="4283" y="2802"/>
                    <a:pt x="4300" y="2766"/>
                  </a:cubicBezTo>
                  <a:lnTo>
                    <a:pt x="4407" y="2659"/>
                  </a:lnTo>
                  <a:lnTo>
                    <a:pt x="4515" y="2962"/>
                  </a:lnTo>
                  <a:cubicBezTo>
                    <a:pt x="4515" y="3034"/>
                    <a:pt x="4568" y="3069"/>
                    <a:pt x="4639" y="3069"/>
                  </a:cubicBezTo>
                  <a:lnTo>
                    <a:pt x="4746" y="3069"/>
                  </a:lnTo>
                  <a:cubicBezTo>
                    <a:pt x="4782" y="3069"/>
                    <a:pt x="4818" y="3052"/>
                    <a:pt x="4836" y="3034"/>
                  </a:cubicBezTo>
                  <a:lnTo>
                    <a:pt x="4889" y="2962"/>
                  </a:lnTo>
                  <a:cubicBezTo>
                    <a:pt x="4925" y="2944"/>
                    <a:pt x="4943" y="2927"/>
                    <a:pt x="4996" y="2927"/>
                  </a:cubicBezTo>
                  <a:lnTo>
                    <a:pt x="5068" y="2927"/>
                  </a:lnTo>
                  <a:cubicBezTo>
                    <a:pt x="5139" y="2927"/>
                    <a:pt x="5193" y="2980"/>
                    <a:pt x="5193" y="3069"/>
                  </a:cubicBezTo>
                  <a:lnTo>
                    <a:pt x="5193" y="3194"/>
                  </a:lnTo>
                  <a:cubicBezTo>
                    <a:pt x="5193" y="3283"/>
                    <a:pt x="5264" y="3319"/>
                    <a:pt x="5335" y="3319"/>
                  </a:cubicBezTo>
                  <a:lnTo>
                    <a:pt x="5817" y="3319"/>
                  </a:lnTo>
                  <a:cubicBezTo>
                    <a:pt x="5906" y="3319"/>
                    <a:pt x="5978" y="3426"/>
                    <a:pt x="5924" y="3498"/>
                  </a:cubicBezTo>
                  <a:lnTo>
                    <a:pt x="5888" y="3622"/>
                  </a:lnTo>
                  <a:cubicBezTo>
                    <a:pt x="5874" y="3682"/>
                    <a:pt x="5834" y="3716"/>
                    <a:pt x="5781" y="3716"/>
                  </a:cubicBezTo>
                  <a:cubicBezTo>
                    <a:pt x="5770" y="3716"/>
                    <a:pt x="5758" y="3715"/>
                    <a:pt x="5746" y="3712"/>
                  </a:cubicBezTo>
                  <a:lnTo>
                    <a:pt x="5103" y="3605"/>
                  </a:lnTo>
                  <a:lnTo>
                    <a:pt x="5014" y="3605"/>
                  </a:lnTo>
                  <a:lnTo>
                    <a:pt x="4461" y="3712"/>
                  </a:lnTo>
                  <a:cubicBezTo>
                    <a:pt x="4445" y="3717"/>
                    <a:pt x="4431" y="3719"/>
                    <a:pt x="4418" y="3719"/>
                  </a:cubicBezTo>
                  <a:cubicBezTo>
                    <a:pt x="4385" y="3719"/>
                    <a:pt x="4356" y="3706"/>
                    <a:pt x="4318" y="3694"/>
                  </a:cubicBezTo>
                  <a:cubicBezTo>
                    <a:pt x="4158" y="3640"/>
                    <a:pt x="3658" y="3462"/>
                    <a:pt x="3462" y="3462"/>
                  </a:cubicBezTo>
                  <a:cubicBezTo>
                    <a:pt x="1892" y="3462"/>
                    <a:pt x="1874" y="4532"/>
                    <a:pt x="1874" y="4925"/>
                  </a:cubicBezTo>
                  <a:cubicBezTo>
                    <a:pt x="1874" y="5460"/>
                    <a:pt x="2177" y="5853"/>
                    <a:pt x="2677" y="5853"/>
                  </a:cubicBezTo>
                  <a:cubicBezTo>
                    <a:pt x="2695" y="5853"/>
                    <a:pt x="2714" y="5853"/>
                    <a:pt x="2733" y="5853"/>
                  </a:cubicBezTo>
                  <a:cubicBezTo>
                    <a:pt x="3311" y="5853"/>
                    <a:pt x="3997" y="5870"/>
                    <a:pt x="3997" y="6923"/>
                  </a:cubicBezTo>
                  <a:lnTo>
                    <a:pt x="3997" y="7744"/>
                  </a:lnTo>
                  <a:cubicBezTo>
                    <a:pt x="3997" y="7905"/>
                    <a:pt x="4051" y="8047"/>
                    <a:pt x="4158" y="8172"/>
                  </a:cubicBezTo>
                  <a:lnTo>
                    <a:pt x="4550" y="8636"/>
                  </a:lnTo>
                  <a:cubicBezTo>
                    <a:pt x="4639" y="8725"/>
                    <a:pt x="4729" y="8779"/>
                    <a:pt x="4854" y="8779"/>
                  </a:cubicBezTo>
                  <a:lnTo>
                    <a:pt x="5175" y="8779"/>
                  </a:lnTo>
                  <a:cubicBezTo>
                    <a:pt x="5282" y="8779"/>
                    <a:pt x="5389" y="8743"/>
                    <a:pt x="5460" y="8654"/>
                  </a:cubicBezTo>
                  <a:lnTo>
                    <a:pt x="5764" y="8351"/>
                  </a:lnTo>
                  <a:cubicBezTo>
                    <a:pt x="5835" y="8279"/>
                    <a:pt x="5888" y="8208"/>
                    <a:pt x="5924" y="8119"/>
                  </a:cubicBezTo>
                  <a:lnTo>
                    <a:pt x="6192" y="7584"/>
                  </a:lnTo>
                  <a:cubicBezTo>
                    <a:pt x="6227" y="7494"/>
                    <a:pt x="6245" y="7387"/>
                    <a:pt x="6245" y="7280"/>
                  </a:cubicBezTo>
                  <a:lnTo>
                    <a:pt x="6245" y="6691"/>
                  </a:lnTo>
                  <a:cubicBezTo>
                    <a:pt x="6245" y="6567"/>
                    <a:pt x="6299" y="6459"/>
                    <a:pt x="6370" y="6406"/>
                  </a:cubicBezTo>
                  <a:lnTo>
                    <a:pt x="7084" y="5692"/>
                  </a:lnTo>
                  <a:cubicBezTo>
                    <a:pt x="7120" y="5639"/>
                    <a:pt x="7120" y="5532"/>
                    <a:pt x="7066" y="5496"/>
                  </a:cubicBezTo>
                  <a:cubicBezTo>
                    <a:pt x="7066" y="5496"/>
                    <a:pt x="6263" y="5050"/>
                    <a:pt x="5835" y="4193"/>
                  </a:cubicBezTo>
                  <a:cubicBezTo>
                    <a:pt x="5781" y="4104"/>
                    <a:pt x="5835" y="3997"/>
                    <a:pt x="5942" y="3997"/>
                  </a:cubicBezTo>
                  <a:lnTo>
                    <a:pt x="5995" y="3997"/>
                  </a:lnTo>
                  <a:lnTo>
                    <a:pt x="6763" y="4979"/>
                  </a:lnTo>
                  <a:cubicBezTo>
                    <a:pt x="6812" y="5048"/>
                    <a:pt x="6890" y="5085"/>
                    <a:pt x="6967" y="5085"/>
                  </a:cubicBezTo>
                  <a:cubicBezTo>
                    <a:pt x="7029" y="5085"/>
                    <a:pt x="7090" y="5062"/>
                    <a:pt x="7137" y="5014"/>
                  </a:cubicBezTo>
                  <a:lnTo>
                    <a:pt x="7583" y="4640"/>
                  </a:lnTo>
                  <a:cubicBezTo>
                    <a:pt x="7655" y="4586"/>
                    <a:pt x="7655" y="4479"/>
                    <a:pt x="7566" y="4425"/>
                  </a:cubicBezTo>
                  <a:lnTo>
                    <a:pt x="7173" y="4193"/>
                  </a:lnTo>
                  <a:cubicBezTo>
                    <a:pt x="7120" y="4158"/>
                    <a:pt x="7102" y="4086"/>
                    <a:pt x="7120" y="4033"/>
                  </a:cubicBezTo>
                  <a:lnTo>
                    <a:pt x="7120" y="3997"/>
                  </a:lnTo>
                  <a:cubicBezTo>
                    <a:pt x="7155" y="3950"/>
                    <a:pt x="7199" y="3926"/>
                    <a:pt x="7245" y="3926"/>
                  </a:cubicBezTo>
                  <a:cubicBezTo>
                    <a:pt x="7268" y="3926"/>
                    <a:pt x="7292" y="3932"/>
                    <a:pt x="7316" y="3944"/>
                  </a:cubicBezTo>
                  <a:lnTo>
                    <a:pt x="7798" y="4229"/>
                  </a:lnTo>
                  <a:cubicBezTo>
                    <a:pt x="7833" y="4265"/>
                    <a:pt x="7887" y="4283"/>
                    <a:pt x="7922" y="4283"/>
                  </a:cubicBezTo>
                  <a:lnTo>
                    <a:pt x="8083" y="4283"/>
                  </a:lnTo>
                  <a:cubicBezTo>
                    <a:pt x="8190" y="4283"/>
                    <a:pt x="8279" y="4336"/>
                    <a:pt x="8315" y="4425"/>
                  </a:cubicBezTo>
                  <a:lnTo>
                    <a:pt x="8708" y="5318"/>
                  </a:lnTo>
                  <a:cubicBezTo>
                    <a:pt x="8743" y="5407"/>
                    <a:pt x="8832" y="5478"/>
                    <a:pt x="8940" y="5478"/>
                  </a:cubicBezTo>
                  <a:cubicBezTo>
                    <a:pt x="9064" y="5478"/>
                    <a:pt x="9171" y="5371"/>
                    <a:pt x="9171" y="5246"/>
                  </a:cubicBezTo>
                  <a:lnTo>
                    <a:pt x="9171" y="4871"/>
                  </a:lnTo>
                  <a:cubicBezTo>
                    <a:pt x="9171" y="4836"/>
                    <a:pt x="9189" y="4782"/>
                    <a:pt x="9225" y="4764"/>
                  </a:cubicBezTo>
                  <a:lnTo>
                    <a:pt x="9528" y="4532"/>
                  </a:lnTo>
                  <a:cubicBezTo>
                    <a:pt x="9564" y="4693"/>
                    <a:pt x="9564" y="4889"/>
                    <a:pt x="9564" y="5068"/>
                  </a:cubicBezTo>
                  <a:cubicBezTo>
                    <a:pt x="9582" y="7548"/>
                    <a:pt x="7566" y="9564"/>
                    <a:pt x="5068" y="9564"/>
                  </a:cubicBezTo>
                  <a:cubicBezTo>
                    <a:pt x="2570" y="9564"/>
                    <a:pt x="536" y="7548"/>
                    <a:pt x="536" y="5050"/>
                  </a:cubicBezTo>
                  <a:cubicBezTo>
                    <a:pt x="536" y="2570"/>
                    <a:pt x="2570" y="536"/>
                    <a:pt x="5068" y="536"/>
                  </a:cubicBezTo>
                  <a:close/>
                  <a:moveTo>
                    <a:pt x="5068" y="0"/>
                  </a:moveTo>
                  <a:cubicBezTo>
                    <a:pt x="2266" y="0"/>
                    <a:pt x="0" y="2266"/>
                    <a:pt x="0" y="5050"/>
                  </a:cubicBezTo>
                  <a:cubicBezTo>
                    <a:pt x="0" y="7851"/>
                    <a:pt x="2266" y="10099"/>
                    <a:pt x="5068" y="10099"/>
                  </a:cubicBezTo>
                  <a:cubicBezTo>
                    <a:pt x="7851" y="10099"/>
                    <a:pt x="10117" y="7851"/>
                    <a:pt x="10117" y="5050"/>
                  </a:cubicBezTo>
                  <a:cubicBezTo>
                    <a:pt x="10117" y="2266"/>
                    <a:pt x="7851" y="0"/>
                    <a:pt x="5068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1"/>
            <p:cNvSpPr/>
            <p:nvPr/>
          </p:nvSpPr>
          <p:spPr>
            <a:xfrm>
              <a:off x="5806350" y="4419725"/>
              <a:ext cx="15650" cy="18425"/>
            </a:xfrm>
            <a:custGeom>
              <a:rect b="b" l="l" r="r" t="t"/>
              <a:pathLst>
                <a:path extrusionOk="0" h="737" w="626">
                  <a:moveTo>
                    <a:pt x="360" y="0"/>
                  </a:moveTo>
                  <a:cubicBezTo>
                    <a:pt x="326" y="0"/>
                    <a:pt x="295" y="14"/>
                    <a:pt x="268" y="40"/>
                  </a:cubicBezTo>
                  <a:lnTo>
                    <a:pt x="54" y="255"/>
                  </a:lnTo>
                  <a:cubicBezTo>
                    <a:pt x="1" y="308"/>
                    <a:pt x="1" y="379"/>
                    <a:pt x="54" y="451"/>
                  </a:cubicBezTo>
                  <a:lnTo>
                    <a:pt x="233" y="611"/>
                  </a:lnTo>
                  <a:lnTo>
                    <a:pt x="233" y="736"/>
                  </a:lnTo>
                  <a:lnTo>
                    <a:pt x="358" y="736"/>
                  </a:lnTo>
                  <a:cubicBezTo>
                    <a:pt x="447" y="736"/>
                    <a:pt x="483" y="701"/>
                    <a:pt x="483" y="611"/>
                  </a:cubicBezTo>
                  <a:lnTo>
                    <a:pt x="483" y="469"/>
                  </a:lnTo>
                  <a:lnTo>
                    <a:pt x="625" y="469"/>
                  </a:lnTo>
                  <a:lnTo>
                    <a:pt x="625" y="272"/>
                  </a:lnTo>
                  <a:cubicBezTo>
                    <a:pt x="625" y="219"/>
                    <a:pt x="607" y="201"/>
                    <a:pt x="590" y="183"/>
                  </a:cubicBezTo>
                  <a:lnTo>
                    <a:pt x="465" y="40"/>
                  </a:lnTo>
                  <a:cubicBezTo>
                    <a:pt x="429" y="14"/>
                    <a:pt x="393" y="0"/>
                    <a:pt x="360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" name="Google Shape;878;p31"/>
          <p:cNvGrpSpPr/>
          <p:nvPr/>
        </p:nvGrpSpPr>
        <p:grpSpPr>
          <a:xfrm>
            <a:off x="3879740" y="3507581"/>
            <a:ext cx="250800" cy="270909"/>
            <a:chOff x="6130650" y="4381475"/>
            <a:chExt cx="252950" cy="252950"/>
          </a:xfrm>
        </p:grpSpPr>
        <p:sp>
          <p:nvSpPr>
            <p:cNvPr id="879" name="Google Shape;879;p31"/>
            <p:cNvSpPr/>
            <p:nvPr/>
          </p:nvSpPr>
          <p:spPr>
            <a:xfrm>
              <a:off x="6130650" y="4381475"/>
              <a:ext cx="252950" cy="252950"/>
            </a:xfrm>
            <a:custGeom>
              <a:rect b="b" l="l" r="r" t="t"/>
              <a:pathLst>
                <a:path extrusionOk="0" h="10118" w="10118">
                  <a:moveTo>
                    <a:pt x="5710" y="678"/>
                  </a:moveTo>
                  <a:lnTo>
                    <a:pt x="5835" y="910"/>
                  </a:lnTo>
                  <a:cubicBezTo>
                    <a:pt x="5871" y="928"/>
                    <a:pt x="5906" y="946"/>
                    <a:pt x="5924" y="946"/>
                  </a:cubicBezTo>
                  <a:lnTo>
                    <a:pt x="6263" y="946"/>
                  </a:lnTo>
                  <a:cubicBezTo>
                    <a:pt x="6352" y="946"/>
                    <a:pt x="6406" y="892"/>
                    <a:pt x="6406" y="803"/>
                  </a:cubicBezTo>
                  <a:lnTo>
                    <a:pt x="6406" y="732"/>
                  </a:lnTo>
                  <a:cubicBezTo>
                    <a:pt x="8262" y="1321"/>
                    <a:pt x="9600" y="3034"/>
                    <a:pt x="9600" y="5068"/>
                  </a:cubicBezTo>
                  <a:cubicBezTo>
                    <a:pt x="9600" y="6959"/>
                    <a:pt x="8422" y="8583"/>
                    <a:pt x="6781" y="9261"/>
                  </a:cubicBezTo>
                  <a:cubicBezTo>
                    <a:pt x="7066" y="9011"/>
                    <a:pt x="7566" y="8583"/>
                    <a:pt x="7726" y="8386"/>
                  </a:cubicBezTo>
                  <a:cubicBezTo>
                    <a:pt x="7958" y="8137"/>
                    <a:pt x="7994" y="7726"/>
                    <a:pt x="7994" y="7726"/>
                  </a:cubicBezTo>
                  <a:cubicBezTo>
                    <a:pt x="7994" y="7726"/>
                    <a:pt x="8922" y="7476"/>
                    <a:pt x="8922" y="6798"/>
                  </a:cubicBezTo>
                  <a:cubicBezTo>
                    <a:pt x="8922" y="6334"/>
                    <a:pt x="7994" y="6120"/>
                    <a:pt x="7994" y="6120"/>
                  </a:cubicBezTo>
                  <a:cubicBezTo>
                    <a:pt x="7833" y="5621"/>
                    <a:pt x="7048" y="5335"/>
                    <a:pt x="6406" y="5335"/>
                  </a:cubicBezTo>
                  <a:cubicBezTo>
                    <a:pt x="6263" y="5335"/>
                    <a:pt x="5728" y="5603"/>
                    <a:pt x="5728" y="5603"/>
                  </a:cubicBezTo>
                  <a:lnTo>
                    <a:pt x="5460" y="5460"/>
                  </a:lnTo>
                  <a:lnTo>
                    <a:pt x="5460" y="5068"/>
                  </a:lnTo>
                  <a:cubicBezTo>
                    <a:pt x="5460" y="4996"/>
                    <a:pt x="5425" y="4925"/>
                    <a:pt x="5335" y="4925"/>
                  </a:cubicBezTo>
                  <a:lnTo>
                    <a:pt x="5068" y="4925"/>
                  </a:lnTo>
                  <a:lnTo>
                    <a:pt x="5068" y="4532"/>
                  </a:lnTo>
                  <a:cubicBezTo>
                    <a:pt x="5068" y="4461"/>
                    <a:pt x="5014" y="4407"/>
                    <a:pt x="4943" y="4407"/>
                  </a:cubicBezTo>
                  <a:lnTo>
                    <a:pt x="4800" y="4407"/>
                  </a:lnTo>
                  <a:lnTo>
                    <a:pt x="4657" y="4497"/>
                  </a:lnTo>
                  <a:cubicBezTo>
                    <a:pt x="4616" y="4526"/>
                    <a:pt x="4566" y="4540"/>
                    <a:pt x="4516" y="4540"/>
                  </a:cubicBezTo>
                  <a:cubicBezTo>
                    <a:pt x="4415" y="4540"/>
                    <a:pt x="4312" y="4485"/>
                    <a:pt x="4265" y="4390"/>
                  </a:cubicBezTo>
                  <a:cubicBezTo>
                    <a:pt x="4265" y="4390"/>
                    <a:pt x="4140" y="4193"/>
                    <a:pt x="4140" y="4122"/>
                  </a:cubicBezTo>
                  <a:cubicBezTo>
                    <a:pt x="4140" y="3614"/>
                    <a:pt x="4661" y="3586"/>
                    <a:pt x="4777" y="3586"/>
                  </a:cubicBezTo>
                  <a:cubicBezTo>
                    <a:pt x="4792" y="3586"/>
                    <a:pt x="4800" y="3587"/>
                    <a:pt x="4800" y="3587"/>
                  </a:cubicBezTo>
                  <a:lnTo>
                    <a:pt x="5103" y="3587"/>
                  </a:lnTo>
                  <a:cubicBezTo>
                    <a:pt x="5175" y="3587"/>
                    <a:pt x="5210" y="3640"/>
                    <a:pt x="5228" y="3694"/>
                  </a:cubicBezTo>
                  <a:lnTo>
                    <a:pt x="5300" y="4033"/>
                  </a:lnTo>
                  <a:cubicBezTo>
                    <a:pt x="5317" y="4086"/>
                    <a:pt x="5371" y="4140"/>
                    <a:pt x="5442" y="4140"/>
                  </a:cubicBezTo>
                  <a:lnTo>
                    <a:pt x="5496" y="4140"/>
                  </a:lnTo>
                  <a:cubicBezTo>
                    <a:pt x="5567" y="4140"/>
                    <a:pt x="5621" y="4104"/>
                    <a:pt x="5639" y="4033"/>
                  </a:cubicBezTo>
                  <a:lnTo>
                    <a:pt x="5728" y="3533"/>
                  </a:lnTo>
                  <a:cubicBezTo>
                    <a:pt x="5728" y="3497"/>
                    <a:pt x="5746" y="3462"/>
                    <a:pt x="5781" y="3426"/>
                  </a:cubicBezTo>
                  <a:lnTo>
                    <a:pt x="6156" y="2944"/>
                  </a:lnTo>
                  <a:cubicBezTo>
                    <a:pt x="6227" y="2855"/>
                    <a:pt x="6335" y="2802"/>
                    <a:pt x="6459" y="2802"/>
                  </a:cubicBezTo>
                  <a:lnTo>
                    <a:pt x="6798" y="2802"/>
                  </a:lnTo>
                  <a:cubicBezTo>
                    <a:pt x="6888" y="2802"/>
                    <a:pt x="6923" y="2748"/>
                    <a:pt x="6923" y="2677"/>
                  </a:cubicBezTo>
                  <a:lnTo>
                    <a:pt x="6923" y="2534"/>
                  </a:lnTo>
                  <a:lnTo>
                    <a:pt x="6905" y="2498"/>
                  </a:lnTo>
                  <a:cubicBezTo>
                    <a:pt x="6816" y="2427"/>
                    <a:pt x="6870" y="2266"/>
                    <a:pt x="6995" y="2266"/>
                  </a:cubicBezTo>
                  <a:lnTo>
                    <a:pt x="7066" y="2266"/>
                  </a:lnTo>
                  <a:cubicBezTo>
                    <a:pt x="7155" y="2266"/>
                    <a:pt x="7191" y="2320"/>
                    <a:pt x="7191" y="2409"/>
                  </a:cubicBezTo>
                  <a:cubicBezTo>
                    <a:pt x="7191" y="2480"/>
                    <a:pt x="7262" y="2534"/>
                    <a:pt x="7334" y="2534"/>
                  </a:cubicBezTo>
                  <a:lnTo>
                    <a:pt x="7459" y="2534"/>
                  </a:lnTo>
                  <a:lnTo>
                    <a:pt x="7548" y="2195"/>
                  </a:lnTo>
                  <a:cubicBezTo>
                    <a:pt x="7566" y="2070"/>
                    <a:pt x="7530" y="1963"/>
                    <a:pt x="7423" y="1909"/>
                  </a:cubicBezTo>
                  <a:lnTo>
                    <a:pt x="6299" y="1214"/>
                  </a:lnTo>
                  <a:lnTo>
                    <a:pt x="5996" y="1214"/>
                  </a:lnTo>
                  <a:cubicBezTo>
                    <a:pt x="5853" y="1214"/>
                    <a:pt x="5728" y="1339"/>
                    <a:pt x="5728" y="1463"/>
                  </a:cubicBezTo>
                  <a:lnTo>
                    <a:pt x="5728" y="1606"/>
                  </a:lnTo>
                  <a:cubicBezTo>
                    <a:pt x="5728" y="1695"/>
                    <a:pt x="5674" y="1731"/>
                    <a:pt x="5603" y="1731"/>
                  </a:cubicBezTo>
                  <a:lnTo>
                    <a:pt x="5460" y="1731"/>
                  </a:lnTo>
                  <a:lnTo>
                    <a:pt x="5335" y="1606"/>
                  </a:lnTo>
                  <a:lnTo>
                    <a:pt x="4943" y="1606"/>
                  </a:lnTo>
                  <a:cubicBezTo>
                    <a:pt x="4854" y="1606"/>
                    <a:pt x="4800" y="1553"/>
                    <a:pt x="4800" y="1463"/>
                  </a:cubicBezTo>
                  <a:lnTo>
                    <a:pt x="4800" y="1142"/>
                  </a:lnTo>
                  <a:cubicBezTo>
                    <a:pt x="4800" y="1107"/>
                    <a:pt x="4818" y="1071"/>
                    <a:pt x="4854" y="1035"/>
                  </a:cubicBezTo>
                  <a:lnTo>
                    <a:pt x="5710" y="678"/>
                  </a:lnTo>
                  <a:close/>
                  <a:moveTo>
                    <a:pt x="1731" y="1999"/>
                  </a:moveTo>
                  <a:cubicBezTo>
                    <a:pt x="1856" y="2070"/>
                    <a:pt x="1981" y="2177"/>
                    <a:pt x="1999" y="2266"/>
                  </a:cubicBezTo>
                  <a:lnTo>
                    <a:pt x="1999" y="3105"/>
                  </a:lnTo>
                  <a:cubicBezTo>
                    <a:pt x="1999" y="3176"/>
                    <a:pt x="2017" y="3230"/>
                    <a:pt x="2070" y="3266"/>
                  </a:cubicBezTo>
                  <a:lnTo>
                    <a:pt x="2944" y="4407"/>
                  </a:lnTo>
                  <a:lnTo>
                    <a:pt x="2998" y="4336"/>
                  </a:lnTo>
                  <a:cubicBezTo>
                    <a:pt x="3051" y="4300"/>
                    <a:pt x="3069" y="4229"/>
                    <a:pt x="3034" y="4176"/>
                  </a:cubicBezTo>
                  <a:lnTo>
                    <a:pt x="2873" y="3908"/>
                  </a:lnTo>
                  <a:cubicBezTo>
                    <a:pt x="2812" y="3817"/>
                    <a:pt x="2881" y="3700"/>
                    <a:pt x="2979" y="3700"/>
                  </a:cubicBezTo>
                  <a:cubicBezTo>
                    <a:pt x="2997" y="3700"/>
                    <a:pt x="3015" y="3704"/>
                    <a:pt x="3034" y="3712"/>
                  </a:cubicBezTo>
                  <a:cubicBezTo>
                    <a:pt x="3069" y="3729"/>
                    <a:pt x="3105" y="3747"/>
                    <a:pt x="3105" y="3783"/>
                  </a:cubicBezTo>
                  <a:lnTo>
                    <a:pt x="3551" y="4639"/>
                  </a:lnTo>
                  <a:cubicBezTo>
                    <a:pt x="3605" y="4729"/>
                    <a:pt x="3694" y="4818"/>
                    <a:pt x="3783" y="4836"/>
                  </a:cubicBezTo>
                  <a:lnTo>
                    <a:pt x="4372" y="5032"/>
                  </a:lnTo>
                  <a:cubicBezTo>
                    <a:pt x="4408" y="5050"/>
                    <a:pt x="4443" y="5085"/>
                    <a:pt x="4443" y="5103"/>
                  </a:cubicBezTo>
                  <a:lnTo>
                    <a:pt x="4479" y="5175"/>
                  </a:lnTo>
                  <a:cubicBezTo>
                    <a:pt x="4532" y="5264"/>
                    <a:pt x="4622" y="5317"/>
                    <a:pt x="4729" y="5317"/>
                  </a:cubicBezTo>
                  <a:lnTo>
                    <a:pt x="4889" y="5317"/>
                  </a:lnTo>
                  <a:cubicBezTo>
                    <a:pt x="4925" y="5317"/>
                    <a:pt x="4961" y="5353"/>
                    <a:pt x="4996" y="5371"/>
                  </a:cubicBezTo>
                  <a:lnTo>
                    <a:pt x="5175" y="5621"/>
                  </a:lnTo>
                  <a:cubicBezTo>
                    <a:pt x="5193" y="5674"/>
                    <a:pt x="5264" y="5728"/>
                    <a:pt x="5317" y="5728"/>
                  </a:cubicBezTo>
                  <a:lnTo>
                    <a:pt x="5603" y="5799"/>
                  </a:lnTo>
                  <a:cubicBezTo>
                    <a:pt x="5674" y="5817"/>
                    <a:pt x="5728" y="5906"/>
                    <a:pt x="5692" y="5978"/>
                  </a:cubicBezTo>
                  <a:cubicBezTo>
                    <a:pt x="5692" y="5978"/>
                    <a:pt x="5478" y="6192"/>
                    <a:pt x="5478" y="6495"/>
                  </a:cubicBezTo>
                  <a:cubicBezTo>
                    <a:pt x="5478" y="7369"/>
                    <a:pt x="6281" y="7619"/>
                    <a:pt x="6281" y="7833"/>
                  </a:cubicBezTo>
                  <a:cubicBezTo>
                    <a:pt x="6281" y="8369"/>
                    <a:pt x="6192" y="9118"/>
                    <a:pt x="6174" y="9421"/>
                  </a:cubicBezTo>
                  <a:cubicBezTo>
                    <a:pt x="5817" y="9493"/>
                    <a:pt x="5460" y="9546"/>
                    <a:pt x="5086" y="9546"/>
                  </a:cubicBezTo>
                  <a:cubicBezTo>
                    <a:pt x="5064" y="9546"/>
                    <a:pt x="5042" y="9547"/>
                    <a:pt x="5020" y="9547"/>
                  </a:cubicBezTo>
                  <a:cubicBezTo>
                    <a:pt x="2552" y="9547"/>
                    <a:pt x="536" y="7544"/>
                    <a:pt x="536" y="5068"/>
                  </a:cubicBezTo>
                  <a:cubicBezTo>
                    <a:pt x="536" y="3890"/>
                    <a:pt x="1000" y="2819"/>
                    <a:pt x="1731" y="1999"/>
                  </a:cubicBezTo>
                  <a:close/>
                  <a:moveTo>
                    <a:pt x="5068" y="0"/>
                  </a:moveTo>
                  <a:cubicBezTo>
                    <a:pt x="2266" y="0"/>
                    <a:pt x="0" y="2266"/>
                    <a:pt x="0" y="5068"/>
                  </a:cubicBezTo>
                  <a:cubicBezTo>
                    <a:pt x="0" y="7851"/>
                    <a:pt x="2266" y="10117"/>
                    <a:pt x="5068" y="10117"/>
                  </a:cubicBezTo>
                  <a:cubicBezTo>
                    <a:pt x="7869" y="10117"/>
                    <a:pt x="10117" y="7851"/>
                    <a:pt x="10117" y="5068"/>
                  </a:cubicBezTo>
                  <a:cubicBezTo>
                    <a:pt x="10117" y="2266"/>
                    <a:pt x="7869" y="0"/>
                    <a:pt x="5068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31"/>
            <p:cNvSpPr/>
            <p:nvPr/>
          </p:nvSpPr>
          <p:spPr>
            <a:xfrm>
              <a:off x="6266250" y="4488650"/>
              <a:ext cx="34375" cy="11325"/>
            </a:xfrm>
            <a:custGeom>
              <a:rect b="b" l="l" r="r" t="t"/>
              <a:pathLst>
                <a:path extrusionOk="0" h="453" w="1375">
                  <a:moveTo>
                    <a:pt x="572" y="0"/>
                  </a:moveTo>
                  <a:cubicBezTo>
                    <a:pt x="549" y="0"/>
                    <a:pt x="527" y="4"/>
                    <a:pt x="500" y="13"/>
                  </a:cubicBezTo>
                  <a:lnTo>
                    <a:pt x="36" y="120"/>
                  </a:lnTo>
                  <a:cubicBezTo>
                    <a:pt x="1" y="138"/>
                    <a:pt x="1" y="192"/>
                    <a:pt x="36" y="245"/>
                  </a:cubicBezTo>
                  <a:lnTo>
                    <a:pt x="661" y="245"/>
                  </a:lnTo>
                  <a:cubicBezTo>
                    <a:pt x="696" y="245"/>
                    <a:pt x="732" y="245"/>
                    <a:pt x="750" y="263"/>
                  </a:cubicBezTo>
                  <a:lnTo>
                    <a:pt x="1214" y="442"/>
                  </a:lnTo>
                  <a:cubicBezTo>
                    <a:pt x="1233" y="449"/>
                    <a:pt x="1252" y="453"/>
                    <a:pt x="1269" y="453"/>
                  </a:cubicBezTo>
                  <a:cubicBezTo>
                    <a:pt x="1331" y="453"/>
                    <a:pt x="1374" y="408"/>
                    <a:pt x="1374" y="352"/>
                  </a:cubicBezTo>
                  <a:cubicBezTo>
                    <a:pt x="1374" y="281"/>
                    <a:pt x="1339" y="228"/>
                    <a:pt x="1285" y="228"/>
                  </a:cubicBezTo>
                  <a:lnTo>
                    <a:pt x="643" y="13"/>
                  </a:lnTo>
                  <a:cubicBezTo>
                    <a:pt x="616" y="4"/>
                    <a:pt x="594" y="0"/>
                    <a:pt x="572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" name="Google Shape;881;p31"/>
          <p:cNvSpPr/>
          <p:nvPr/>
        </p:nvSpPr>
        <p:spPr>
          <a:xfrm>
            <a:off x="4259935" y="3519545"/>
            <a:ext cx="242397" cy="248847"/>
          </a:xfrm>
          <a:custGeom>
            <a:rect b="b" l="l" r="r" t="t"/>
            <a:pathLst>
              <a:path extrusionOk="0" h="9294" w="9779">
                <a:moveTo>
                  <a:pt x="5890" y="795"/>
                </a:moveTo>
                <a:cubicBezTo>
                  <a:pt x="6526" y="795"/>
                  <a:pt x="7154" y="933"/>
                  <a:pt x="7726" y="1211"/>
                </a:cubicBezTo>
                <a:cubicBezTo>
                  <a:pt x="7708" y="1211"/>
                  <a:pt x="7708" y="1211"/>
                  <a:pt x="7708" y="1229"/>
                </a:cubicBezTo>
                <a:cubicBezTo>
                  <a:pt x="7423" y="1515"/>
                  <a:pt x="7209" y="1818"/>
                  <a:pt x="7084" y="2103"/>
                </a:cubicBezTo>
                <a:cubicBezTo>
                  <a:pt x="6222" y="1599"/>
                  <a:pt x="5310" y="1332"/>
                  <a:pt x="4493" y="1332"/>
                </a:cubicBezTo>
                <a:cubicBezTo>
                  <a:pt x="4126" y="1332"/>
                  <a:pt x="3777" y="1386"/>
                  <a:pt x="3462" y="1497"/>
                </a:cubicBezTo>
                <a:cubicBezTo>
                  <a:pt x="4210" y="1031"/>
                  <a:pt x="5057" y="795"/>
                  <a:pt x="5890" y="795"/>
                </a:cubicBezTo>
                <a:close/>
                <a:moveTo>
                  <a:pt x="2819" y="1996"/>
                </a:moveTo>
                <a:cubicBezTo>
                  <a:pt x="3355" y="2014"/>
                  <a:pt x="4390" y="2639"/>
                  <a:pt x="5585" y="3620"/>
                </a:cubicBezTo>
                <a:cubicBezTo>
                  <a:pt x="5264" y="3763"/>
                  <a:pt x="4961" y="3977"/>
                  <a:pt x="4675" y="4244"/>
                </a:cubicBezTo>
                <a:cubicBezTo>
                  <a:pt x="4407" y="4530"/>
                  <a:pt x="4193" y="4833"/>
                  <a:pt x="4051" y="5137"/>
                </a:cubicBezTo>
                <a:cubicBezTo>
                  <a:pt x="3069" y="3959"/>
                  <a:pt x="2445" y="2924"/>
                  <a:pt x="2427" y="2371"/>
                </a:cubicBezTo>
                <a:cubicBezTo>
                  <a:pt x="2480" y="2300"/>
                  <a:pt x="2552" y="2246"/>
                  <a:pt x="2623" y="2175"/>
                </a:cubicBezTo>
                <a:cubicBezTo>
                  <a:pt x="2677" y="2103"/>
                  <a:pt x="2748" y="2050"/>
                  <a:pt x="2819" y="1996"/>
                </a:cubicBezTo>
                <a:close/>
                <a:moveTo>
                  <a:pt x="1945" y="3013"/>
                </a:moveTo>
                <a:lnTo>
                  <a:pt x="1945" y="3013"/>
                </a:lnTo>
                <a:cubicBezTo>
                  <a:pt x="1588" y="4048"/>
                  <a:pt x="1820" y="5386"/>
                  <a:pt x="2552" y="6635"/>
                </a:cubicBezTo>
                <a:cubicBezTo>
                  <a:pt x="2249" y="6760"/>
                  <a:pt x="1945" y="6974"/>
                  <a:pt x="1678" y="7260"/>
                </a:cubicBezTo>
                <a:cubicBezTo>
                  <a:pt x="1660" y="7278"/>
                  <a:pt x="1660" y="7278"/>
                  <a:pt x="1660" y="7296"/>
                </a:cubicBezTo>
                <a:cubicBezTo>
                  <a:pt x="1017" y="5957"/>
                  <a:pt x="1124" y="4334"/>
                  <a:pt x="1945" y="3013"/>
                </a:cubicBezTo>
                <a:close/>
                <a:moveTo>
                  <a:pt x="5876" y="0"/>
                </a:moveTo>
                <a:cubicBezTo>
                  <a:pt x="4664" y="0"/>
                  <a:pt x="3429" y="424"/>
                  <a:pt x="2409" y="1265"/>
                </a:cubicBezTo>
                <a:cubicBezTo>
                  <a:pt x="2325" y="1204"/>
                  <a:pt x="2228" y="1175"/>
                  <a:pt x="2129" y="1175"/>
                </a:cubicBezTo>
                <a:cubicBezTo>
                  <a:pt x="1997" y="1175"/>
                  <a:pt x="1861" y="1226"/>
                  <a:pt x="1749" y="1318"/>
                </a:cubicBezTo>
                <a:cubicBezTo>
                  <a:pt x="1588" y="1497"/>
                  <a:pt x="1553" y="1782"/>
                  <a:pt x="1678" y="1996"/>
                </a:cubicBezTo>
                <a:cubicBezTo>
                  <a:pt x="18" y="4013"/>
                  <a:pt x="0" y="6903"/>
                  <a:pt x="1678" y="8777"/>
                </a:cubicBezTo>
                <a:cubicBezTo>
                  <a:pt x="1713" y="8509"/>
                  <a:pt x="1910" y="8152"/>
                  <a:pt x="2231" y="7831"/>
                </a:cubicBezTo>
                <a:cubicBezTo>
                  <a:pt x="2570" y="7492"/>
                  <a:pt x="2927" y="7296"/>
                  <a:pt x="3194" y="7296"/>
                </a:cubicBezTo>
                <a:cubicBezTo>
                  <a:pt x="3212" y="7028"/>
                  <a:pt x="3408" y="6671"/>
                  <a:pt x="3747" y="6332"/>
                </a:cubicBezTo>
                <a:cubicBezTo>
                  <a:pt x="4068" y="5993"/>
                  <a:pt x="4425" y="5797"/>
                  <a:pt x="4693" y="5779"/>
                </a:cubicBezTo>
                <a:cubicBezTo>
                  <a:pt x="4711" y="5601"/>
                  <a:pt x="4818" y="5351"/>
                  <a:pt x="4996" y="5101"/>
                </a:cubicBezTo>
                <a:cubicBezTo>
                  <a:pt x="5014" y="5137"/>
                  <a:pt x="5050" y="5154"/>
                  <a:pt x="5068" y="5190"/>
                </a:cubicBezTo>
                <a:lnTo>
                  <a:pt x="9064" y="9169"/>
                </a:lnTo>
                <a:cubicBezTo>
                  <a:pt x="9136" y="9258"/>
                  <a:pt x="9243" y="9294"/>
                  <a:pt x="9332" y="9294"/>
                </a:cubicBezTo>
                <a:cubicBezTo>
                  <a:pt x="9439" y="9294"/>
                  <a:pt x="9546" y="9258"/>
                  <a:pt x="9618" y="9169"/>
                </a:cubicBezTo>
                <a:cubicBezTo>
                  <a:pt x="9778" y="9026"/>
                  <a:pt x="9778" y="8759"/>
                  <a:pt x="9618" y="8616"/>
                </a:cubicBezTo>
                <a:lnTo>
                  <a:pt x="5621" y="4619"/>
                </a:lnTo>
                <a:cubicBezTo>
                  <a:pt x="5603" y="4601"/>
                  <a:pt x="5585" y="4584"/>
                  <a:pt x="5549" y="4566"/>
                </a:cubicBezTo>
                <a:cubicBezTo>
                  <a:pt x="5781" y="4387"/>
                  <a:pt x="6031" y="4280"/>
                  <a:pt x="6210" y="4262"/>
                </a:cubicBezTo>
                <a:cubicBezTo>
                  <a:pt x="6210" y="3995"/>
                  <a:pt x="6424" y="3638"/>
                  <a:pt x="6745" y="3299"/>
                </a:cubicBezTo>
                <a:cubicBezTo>
                  <a:pt x="7084" y="2978"/>
                  <a:pt x="7441" y="2764"/>
                  <a:pt x="7708" y="2764"/>
                </a:cubicBezTo>
                <a:cubicBezTo>
                  <a:pt x="7708" y="2496"/>
                  <a:pt x="7940" y="2139"/>
                  <a:pt x="8244" y="1800"/>
                </a:cubicBezTo>
                <a:cubicBezTo>
                  <a:pt x="8565" y="1479"/>
                  <a:pt x="8940" y="1283"/>
                  <a:pt x="9189" y="1265"/>
                </a:cubicBezTo>
                <a:cubicBezTo>
                  <a:pt x="8264" y="419"/>
                  <a:pt x="7081" y="0"/>
                  <a:pt x="5876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" name="Google Shape;882;p31"/>
          <p:cNvGrpSpPr/>
          <p:nvPr/>
        </p:nvGrpSpPr>
        <p:grpSpPr>
          <a:xfrm>
            <a:off x="4635593" y="3525889"/>
            <a:ext cx="264061" cy="235540"/>
            <a:chOff x="6919750" y="1464650"/>
            <a:chExt cx="266325" cy="219925"/>
          </a:xfrm>
        </p:grpSpPr>
        <p:sp>
          <p:nvSpPr>
            <p:cNvPr id="883" name="Google Shape;883;p31"/>
            <p:cNvSpPr/>
            <p:nvPr/>
          </p:nvSpPr>
          <p:spPr>
            <a:xfrm>
              <a:off x="6919750" y="1464650"/>
              <a:ext cx="266325" cy="219925"/>
            </a:xfrm>
            <a:custGeom>
              <a:rect b="b" l="l" r="r" t="t"/>
              <a:pathLst>
                <a:path extrusionOk="0" h="8797" w="10653">
                  <a:moveTo>
                    <a:pt x="2659" y="2409"/>
                  </a:moveTo>
                  <a:lnTo>
                    <a:pt x="2659" y="3462"/>
                  </a:lnTo>
                  <a:lnTo>
                    <a:pt x="1071" y="3462"/>
                  </a:lnTo>
                  <a:lnTo>
                    <a:pt x="1071" y="2409"/>
                  </a:lnTo>
                  <a:close/>
                  <a:moveTo>
                    <a:pt x="5317" y="2927"/>
                  </a:moveTo>
                  <a:cubicBezTo>
                    <a:pt x="6655" y="2927"/>
                    <a:pt x="7726" y="3997"/>
                    <a:pt x="7726" y="5335"/>
                  </a:cubicBezTo>
                  <a:cubicBezTo>
                    <a:pt x="7726" y="6656"/>
                    <a:pt x="6655" y="7726"/>
                    <a:pt x="5317" y="7726"/>
                  </a:cubicBezTo>
                  <a:cubicBezTo>
                    <a:pt x="3997" y="7726"/>
                    <a:pt x="2926" y="6656"/>
                    <a:pt x="2926" y="5335"/>
                  </a:cubicBezTo>
                  <a:cubicBezTo>
                    <a:pt x="2926" y="3997"/>
                    <a:pt x="3997" y="2927"/>
                    <a:pt x="5317" y="2927"/>
                  </a:cubicBezTo>
                  <a:close/>
                  <a:moveTo>
                    <a:pt x="3997" y="0"/>
                  </a:moveTo>
                  <a:lnTo>
                    <a:pt x="3194" y="1339"/>
                  </a:lnTo>
                  <a:lnTo>
                    <a:pt x="535" y="1339"/>
                  </a:lnTo>
                  <a:cubicBezTo>
                    <a:pt x="232" y="1339"/>
                    <a:pt x="0" y="1571"/>
                    <a:pt x="0" y="1874"/>
                  </a:cubicBezTo>
                  <a:lnTo>
                    <a:pt x="0" y="8262"/>
                  </a:lnTo>
                  <a:cubicBezTo>
                    <a:pt x="0" y="8565"/>
                    <a:pt x="232" y="8797"/>
                    <a:pt x="535" y="8797"/>
                  </a:cubicBezTo>
                  <a:lnTo>
                    <a:pt x="10117" y="8797"/>
                  </a:lnTo>
                  <a:cubicBezTo>
                    <a:pt x="10420" y="8797"/>
                    <a:pt x="10652" y="8565"/>
                    <a:pt x="10652" y="8262"/>
                  </a:cubicBezTo>
                  <a:lnTo>
                    <a:pt x="10652" y="1874"/>
                  </a:lnTo>
                  <a:cubicBezTo>
                    <a:pt x="10652" y="1571"/>
                    <a:pt x="10420" y="1339"/>
                    <a:pt x="10117" y="1339"/>
                  </a:cubicBezTo>
                  <a:lnTo>
                    <a:pt x="7458" y="1339"/>
                  </a:lnTo>
                  <a:lnTo>
                    <a:pt x="6655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1"/>
            <p:cNvSpPr/>
            <p:nvPr/>
          </p:nvSpPr>
          <p:spPr>
            <a:xfrm>
              <a:off x="7006275" y="1551175"/>
              <a:ext cx="93250" cy="93250"/>
            </a:xfrm>
            <a:custGeom>
              <a:rect b="b" l="l" r="r" t="t"/>
              <a:pathLst>
                <a:path extrusionOk="0" h="3730" w="3730">
                  <a:moveTo>
                    <a:pt x="1856" y="536"/>
                  </a:moveTo>
                  <a:cubicBezTo>
                    <a:pt x="2606" y="536"/>
                    <a:pt x="3194" y="1125"/>
                    <a:pt x="3194" y="1874"/>
                  </a:cubicBezTo>
                  <a:cubicBezTo>
                    <a:pt x="3194" y="2624"/>
                    <a:pt x="2606" y="3195"/>
                    <a:pt x="1856" y="3195"/>
                  </a:cubicBezTo>
                  <a:cubicBezTo>
                    <a:pt x="1125" y="3195"/>
                    <a:pt x="536" y="2624"/>
                    <a:pt x="536" y="1874"/>
                  </a:cubicBezTo>
                  <a:cubicBezTo>
                    <a:pt x="536" y="1125"/>
                    <a:pt x="1125" y="536"/>
                    <a:pt x="1856" y="536"/>
                  </a:cubicBezTo>
                  <a:close/>
                  <a:moveTo>
                    <a:pt x="1856" y="1"/>
                  </a:moveTo>
                  <a:cubicBezTo>
                    <a:pt x="839" y="1"/>
                    <a:pt x="1" y="839"/>
                    <a:pt x="1" y="1874"/>
                  </a:cubicBezTo>
                  <a:cubicBezTo>
                    <a:pt x="1" y="2909"/>
                    <a:pt x="839" y="3730"/>
                    <a:pt x="1856" y="3730"/>
                  </a:cubicBezTo>
                  <a:cubicBezTo>
                    <a:pt x="2909" y="3730"/>
                    <a:pt x="3730" y="2909"/>
                    <a:pt x="3730" y="1874"/>
                  </a:cubicBezTo>
                  <a:cubicBezTo>
                    <a:pt x="3730" y="839"/>
                    <a:pt x="2909" y="1"/>
                    <a:pt x="1856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" name="Google Shape;885;p31"/>
          <p:cNvGrpSpPr/>
          <p:nvPr/>
        </p:nvGrpSpPr>
        <p:grpSpPr>
          <a:xfrm>
            <a:off x="5030209" y="3506620"/>
            <a:ext cx="275141" cy="267081"/>
            <a:chOff x="4759875" y="1027050"/>
            <a:chExt cx="277500" cy="249375"/>
          </a:xfrm>
        </p:grpSpPr>
        <p:sp>
          <p:nvSpPr>
            <p:cNvPr id="886" name="Google Shape;886;p31"/>
            <p:cNvSpPr/>
            <p:nvPr/>
          </p:nvSpPr>
          <p:spPr>
            <a:xfrm>
              <a:off x="4885225" y="1027050"/>
              <a:ext cx="26800" cy="39725"/>
            </a:xfrm>
            <a:custGeom>
              <a:rect b="b" l="l" r="r" t="t"/>
              <a:pathLst>
                <a:path extrusionOk="0" h="1589" w="1072">
                  <a:moveTo>
                    <a:pt x="536" y="1"/>
                  </a:moveTo>
                  <a:lnTo>
                    <a:pt x="1" y="786"/>
                  </a:lnTo>
                  <a:lnTo>
                    <a:pt x="536" y="1589"/>
                  </a:lnTo>
                  <a:lnTo>
                    <a:pt x="1071" y="78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1"/>
            <p:cNvSpPr/>
            <p:nvPr/>
          </p:nvSpPr>
          <p:spPr>
            <a:xfrm>
              <a:off x="4795575" y="1077025"/>
              <a:ext cx="206100" cy="159250"/>
            </a:xfrm>
            <a:custGeom>
              <a:rect b="b" l="l" r="r" t="t"/>
              <a:pathLst>
                <a:path extrusionOk="0" h="6370" w="8244">
                  <a:moveTo>
                    <a:pt x="4122" y="0"/>
                  </a:moveTo>
                  <a:lnTo>
                    <a:pt x="2231" y="3158"/>
                  </a:lnTo>
                  <a:lnTo>
                    <a:pt x="0" y="2123"/>
                  </a:lnTo>
                  <a:lnTo>
                    <a:pt x="803" y="5585"/>
                  </a:lnTo>
                  <a:lnTo>
                    <a:pt x="803" y="6370"/>
                  </a:lnTo>
                  <a:lnTo>
                    <a:pt x="7441" y="6370"/>
                  </a:lnTo>
                  <a:lnTo>
                    <a:pt x="7441" y="5585"/>
                  </a:lnTo>
                  <a:lnTo>
                    <a:pt x="8244" y="2123"/>
                  </a:lnTo>
                  <a:lnTo>
                    <a:pt x="6013" y="3158"/>
                  </a:lnTo>
                  <a:lnTo>
                    <a:pt x="4122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1"/>
            <p:cNvSpPr/>
            <p:nvPr/>
          </p:nvSpPr>
          <p:spPr>
            <a:xfrm>
              <a:off x="4815650" y="1249650"/>
              <a:ext cx="165950" cy="26775"/>
            </a:xfrm>
            <a:custGeom>
              <a:rect b="b" l="l" r="r" t="t"/>
              <a:pathLst>
                <a:path extrusionOk="0" h="1071" w="6638">
                  <a:moveTo>
                    <a:pt x="0" y="0"/>
                  </a:moveTo>
                  <a:lnTo>
                    <a:pt x="0" y="1071"/>
                  </a:lnTo>
                  <a:lnTo>
                    <a:pt x="6638" y="1071"/>
                  </a:lnTo>
                  <a:lnTo>
                    <a:pt x="6638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1"/>
            <p:cNvSpPr/>
            <p:nvPr/>
          </p:nvSpPr>
          <p:spPr>
            <a:xfrm>
              <a:off x="4759875" y="1094425"/>
              <a:ext cx="28125" cy="28125"/>
            </a:xfrm>
            <a:custGeom>
              <a:rect b="b" l="l" r="r" t="t"/>
              <a:pathLst>
                <a:path extrusionOk="0" h="1125" w="1125">
                  <a:moveTo>
                    <a:pt x="1" y="0"/>
                  </a:moveTo>
                  <a:lnTo>
                    <a:pt x="197" y="928"/>
                  </a:lnTo>
                  <a:lnTo>
                    <a:pt x="1125" y="1124"/>
                  </a:lnTo>
                  <a:lnTo>
                    <a:pt x="1125" y="1124"/>
                  </a:lnTo>
                  <a:lnTo>
                    <a:pt x="929" y="19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1"/>
            <p:cNvSpPr/>
            <p:nvPr/>
          </p:nvSpPr>
          <p:spPr>
            <a:xfrm>
              <a:off x="5009225" y="1094425"/>
              <a:ext cx="28150" cy="28125"/>
            </a:xfrm>
            <a:custGeom>
              <a:rect b="b" l="l" r="r" t="t"/>
              <a:pathLst>
                <a:path extrusionOk="0" h="1125" w="1126">
                  <a:moveTo>
                    <a:pt x="1125" y="0"/>
                  </a:moveTo>
                  <a:lnTo>
                    <a:pt x="197" y="196"/>
                  </a:lnTo>
                  <a:lnTo>
                    <a:pt x="1" y="1124"/>
                  </a:lnTo>
                  <a:lnTo>
                    <a:pt x="1" y="1124"/>
                  </a:lnTo>
                  <a:lnTo>
                    <a:pt x="929" y="928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" name="Google Shape;891;p31"/>
          <p:cNvGrpSpPr/>
          <p:nvPr/>
        </p:nvGrpSpPr>
        <p:grpSpPr>
          <a:xfrm>
            <a:off x="5436150" y="3494027"/>
            <a:ext cx="279553" cy="269624"/>
            <a:chOff x="3357900" y="1057675"/>
            <a:chExt cx="281950" cy="251750"/>
          </a:xfrm>
        </p:grpSpPr>
        <p:sp>
          <p:nvSpPr>
            <p:cNvPr id="892" name="Google Shape;892;p31"/>
            <p:cNvSpPr/>
            <p:nvPr/>
          </p:nvSpPr>
          <p:spPr>
            <a:xfrm>
              <a:off x="3357900" y="1064075"/>
              <a:ext cx="226625" cy="245350"/>
            </a:xfrm>
            <a:custGeom>
              <a:rect b="b" l="l" r="r" t="t"/>
              <a:pathLst>
                <a:path extrusionOk="0" h="9814" w="9065">
                  <a:moveTo>
                    <a:pt x="4158" y="1"/>
                  </a:moveTo>
                  <a:cubicBezTo>
                    <a:pt x="5621" y="1464"/>
                    <a:pt x="6067" y="3730"/>
                    <a:pt x="5103" y="5693"/>
                  </a:cubicBezTo>
                  <a:cubicBezTo>
                    <a:pt x="4227" y="7445"/>
                    <a:pt x="2469" y="8430"/>
                    <a:pt x="654" y="8430"/>
                  </a:cubicBezTo>
                  <a:cubicBezTo>
                    <a:pt x="436" y="8430"/>
                    <a:pt x="218" y="8415"/>
                    <a:pt x="0" y="8387"/>
                  </a:cubicBezTo>
                  <a:lnTo>
                    <a:pt x="0" y="8387"/>
                  </a:lnTo>
                  <a:cubicBezTo>
                    <a:pt x="375" y="8744"/>
                    <a:pt x="803" y="9065"/>
                    <a:pt x="1285" y="9297"/>
                  </a:cubicBezTo>
                  <a:cubicBezTo>
                    <a:pt x="1992" y="9647"/>
                    <a:pt x="2740" y="9813"/>
                    <a:pt x="3476" y="9813"/>
                  </a:cubicBezTo>
                  <a:cubicBezTo>
                    <a:pt x="5285" y="9813"/>
                    <a:pt x="7019" y="8810"/>
                    <a:pt x="7869" y="7084"/>
                  </a:cubicBezTo>
                  <a:cubicBezTo>
                    <a:pt x="9065" y="4640"/>
                    <a:pt x="8101" y="1714"/>
                    <a:pt x="5657" y="482"/>
                  </a:cubicBezTo>
                  <a:cubicBezTo>
                    <a:pt x="5175" y="251"/>
                    <a:pt x="4657" y="72"/>
                    <a:pt x="4158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1"/>
            <p:cNvSpPr/>
            <p:nvPr/>
          </p:nvSpPr>
          <p:spPr>
            <a:xfrm>
              <a:off x="3593875" y="1188800"/>
              <a:ext cx="45975" cy="48375"/>
            </a:xfrm>
            <a:custGeom>
              <a:rect b="b" l="l" r="r" t="t"/>
              <a:pathLst>
                <a:path extrusionOk="0" h="1935" w="1839">
                  <a:moveTo>
                    <a:pt x="757" y="1"/>
                  </a:moveTo>
                  <a:cubicBezTo>
                    <a:pt x="743" y="1"/>
                    <a:pt x="728" y="3"/>
                    <a:pt x="714" y="8"/>
                  </a:cubicBezTo>
                  <a:cubicBezTo>
                    <a:pt x="660" y="8"/>
                    <a:pt x="607" y="61"/>
                    <a:pt x="607" y="115"/>
                  </a:cubicBezTo>
                  <a:lnTo>
                    <a:pt x="589" y="579"/>
                  </a:lnTo>
                  <a:cubicBezTo>
                    <a:pt x="589" y="632"/>
                    <a:pt x="553" y="668"/>
                    <a:pt x="500" y="686"/>
                  </a:cubicBezTo>
                  <a:lnTo>
                    <a:pt x="89" y="775"/>
                  </a:lnTo>
                  <a:cubicBezTo>
                    <a:pt x="36" y="793"/>
                    <a:pt x="0" y="846"/>
                    <a:pt x="0" y="900"/>
                  </a:cubicBezTo>
                  <a:cubicBezTo>
                    <a:pt x="0" y="953"/>
                    <a:pt x="18" y="1007"/>
                    <a:pt x="72" y="1025"/>
                  </a:cubicBezTo>
                  <a:lnTo>
                    <a:pt x="250" y="1114"/>
                  </a:lnTo>
                  <a:lnTo>
                    <a:pt x="482" y="1239"/>
                  </a:lnTo>
                  <a:cubicBezTo>
                    <a:pt x="482" y="1257"/>
                    <a:pt x="518" y="1274"/>
                    <a:pt x="518" y="1292"/>
                  </a:cubicBezTo>
                  <a:cubicBezTo>
                    <a:pt x="536" y="1310"/>
                    <a:pt x="536" y="1328"/>
                    <a:pt x="536" y="1364"/>
                  </a:cubicBezTo>
                  <a:lnTo>
                    <a:pt x="536" y="1810"/>
                  </a:lnTo>
                  <a:cubicBezTo>
                    <a:pt x="536" y="1863"/>
                    <a:pt x="571" y="1917"/>
                    <a:pt x="607" y="1935"/>
                  </a:cubicBezTo>
                  <a:cubicBezTo>
                    <a:pt x="678" y="1935"/>
                    <a:pt x="732" y="1935"/>
                    <a:pt x="767" y="1881"/>
                  </a:cubicBezTo>
                  <a:lnTo>
                    <a:pt x="1053" y="1524"/>
                  </a:lnTo>
                  <a:cubicBezTo>
                    <a:pt x="1092" y="1498"/>
                    <a:pt x="1122" y="1482"/>
                    <a:pt x="1163" y="1482"/>
                  </a:cubicBezTo>
                  <a:cubicBezTo>
                    <a:pt x="1178" y="1482"/>
                    <a:pt x="1194" y="1484"/>
                    <a:pt x="1214" y="1489"/>
                  </a:cubicBezTo>
                  <a:lnTo>
                    <a:pt x="1642" y="1649"/>
                  </a:lnTo>
                  <a:cubicBezTo>
                    <a:pt x="1656" y="1654"/>
                    <a:pt x="1670" y="1656"/>
                    <a:pt x="1684" y="1656"/>
                  </a:cubicBezTo>
                  <a:cubicBezTo>
                    <a:pt x="1723" y="1656"/>
                    <a:pt x="1758" y="1640"/>
                    <a:pt x="1785" y="1614"/>
                  </a:cubicBezTo>
                  <a:cubicBezTo>
                    <a:pt x="1838" y="1578"/>
                    <a:pt x="1838" y="1506"/>
                    <a:pt x="1802" y="1471"/>
                  </a:cubicBezTo>
                  <a:lnTo>
                    <a:pt x="1535" y="1078"/>
                  </a:lnTo>
                  <a:cubicBezTo>
                    <a:pt x="1517" y="1043"/>
                    <a:pt x="1517" y="989"/>
                    <a:pt x="1535" y="935"/>
                  </a:cubicBezTo>
                  <a:lnTo>
                    <a:pt x="1785" y="579"/>
                  </a:lnTo>
                  <a:cubicBezTo>
                    <a:pt x="1820" y="525"/>
                    <a:pt x="1820" y="472"/>
                    <a:pt x="1785" y="418"/>
                  </a:cubicBezTo>
                  <a:cubicBezTo>
                    <a:pt x="1771" y="392"/>
                    <a:pt x="1730" y="375"/>
                    <a:pt x="1694" y="375"/>
                  </a:cubicBezTo>
                  <a:cubicBezTo>
                    <a:pt x="1681" y="375"/>
                    <a:pt x="1669" y="378"/>
                    <a:pt x="1660" y="382"/>
                  </a:cubicBezTo>
                  <a:lnTo>
                    <a:pt x="1249" y="472"/>
                  </a:lnTo>
                  <a:cubicBezTo>
                    <a:pt x="1236" y="476"/>
                    <a:pt x="1222" y="478"/>
                    <a:pt x="1209" y="478"/>
                  </a:cubicBezTo>
                  <a:cubicBezTo>
                    <a:pt x="1170" y="478"/>
                    <a:pt x="1133" y="458"/>
                    <a:pt x="1106" y="418"/>
                  </a:cubicBezTo>
                  <a:lnTo>
                    <a:pt x="857" y="43"/>
                  </a:lnTo>
                  <a:cubicBezTo>
                    <a:pt x="831" y="17"/>
                    <a:pt x="795" y="1"/>
                    <a:pt x="757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1"/>
            <p:cNvSpPr/>
            <p:nvPr/>
          </p:nvSpPr>
          <p:spPr>
            <a:xfrm>
              <a:off x="3562650" y="1057675"/>
              <a:ext cx="77200" cy="78325"/>
            </a:xfrm>
            <a:custGeom>
              <a:rect b="b" l="l" r="r" t="t"/>
              <a:pathLst>
                <a:path extrusionOk="0" h="3133" w="3088">
                  <a:moveTo>
                    <a:pt x="934" y="0"/>
                  </a:moveTo>
                  <a:cubicBezTo>
                    <a:pt x="912" y="0"/>
                    <a:pt x="892" y="2"/>
                    <a:pt x="875" y="7"/>
                  </a:cubicBezTo>
                  <a:cubicBezTo>
                    <a:pt x="785" y="60"/>
                    <a:pt x="750" y="150"/>
                    <a:pt x="750" y="239"/>
                  </a:cubicBezTo>
                  <a:lnTo>
                    <a:pt x="839" y="935"/>
                  </a:lnTo>
                  <a:cubicBezTo>
                    <a:pt x="857" y="1024"/>
                    <a:pt x="821" y="1113"/>
                    <a:pt x="732" y="1149"/>
                  </a:cubicBezTo>
                  <a:lnTo>
                    <a:pt x="107" y="1452"/>
                  </a:lnTo>
                  <a:cubicBezTo>
                    <a:pt x="36" y="1488"/>
                    <a:pt x="0" y="1577"/>
                    <a:pt x="0" y="1666"/>
                  </a:cubicBezTo>
                  <a:cubicBezTo>
                    <a:pt x="18" y="1738"/>
                    <a:pt x="89" y="1827"/>
                    <a:pt x="161" y="1845"/>
                  </a:cubicBezTo>
                  <a:lnTo>
                    <a:pt x="464" y="1934"/>
                  </a:lnTo>
                  <a:lnTo>
                    <a:pt x="875" y="2059"/>
                  </a:lnTo>
                  <a:cubicBezTo>
                    <a:pt x="910" y="2059"/>
                    <a:pt x="928" y="2095"/>
                    <a:pt x="982" y="2112"/>
                  </a:cubicBezTo>
                  <a:cubicBezTo>
                    <a:pt x="999" y="2148"/>
                    <a:pt x="1017" y="2184"/>
                    <a:pt x="1035" y="2219"/>
                  </a:cubicBezTo>
                  <a:lnTo>
                    <a:pt x="1142" y="2951"/>
                  </a:lnTo>
                  <a:cubicBezTo>
                    <a:pt x="1160" y="3058"/>
                    <a:pt x="1231" y="3112"/>
                    <a:pt x="1321" y="3129"/>
                  </a:cubicBezTo>
                  <a:cubicBezTo>
                    <a:pt x="1332" y="3132"/>
                    <a:pt x="1343" y="3133"/>
                    <a:pt x="1354" y="3133"/>
                  </a:cubicBezTo>
                  <a:cubicBezTo>
                    <a:pt x="1428" y="3133"/>
                    <a:pt x="1486" y="3082"/>
                    <a:pt x="1517" y="3004"/>
                  </a:cubicBezTo>
                  <a:lnTo>
                    <a:pt x="1874" y="2362"/>
                  </a:lnTo>
                  <a:cubicBezTo>
                    <a:pt x="1918" y="2288"/>
                    <a:pt x="1975" y="2251"/>
                    <a:pt x="2055" y="2251"/>
                  </a:cubicBezTo>
                  <a:cubicBezTo>
                    <a:pt x="2071" y="2251"/>
                    <a:pt x="2088" y="2252"/>
                    <a:pt x="2106" y="2255"/>
                  </a:cubicBezTo>
                  <a:lnTo>
                    <a:pt x="2837" y="2362"/>
                  </a:lnTo>
                  <a:cubicBezTo>
                    <a:pt x="2852" y="2365"/>
                    <a:pt x="2866" y="2367"/>
                    <a:pt x="2880" y="2367"/>
                  </a:cubicBezTo>
                  <a:cubicBezTo>
                    <a:pt x="2949" y="2367"/>
                    <a:pt x="3004" y="2329"/>
                    <a:pt x="3034" y="2255"/>
                  </a:cubicBezTo>
                  <a:cubicBezTo>
                    <a:pt x="3087" y="2184"/>
                    <a:pt x="3069" y="2077"/>
                    <a:pt x="3016" y="2023"/>
                  </a:cubicBezTo>
                  <a:lnTo>
                    <a:pt x="2498" y="1488"/>
                  </a:lnTo>
                  <a:cubicBezTo>
                    <a:pt x="2463" y="1434"/>
                    <a:pt x="2445" y="1327"/>
                    <a:pt x="2463" y="1256"/>
                  </a:cubicBezTo>
                  <a:lnTo>
                    <a:pt x="2748" y="578"/>
                  </a:lnTo>
                  <a:cubicBezTo>
                    <a:pt x="2766" y="507"/>
                    <a:pt x="2766" y="399"/>
                    <a:pt x="2712" y="346"/>
                  </a:cubicBezTo>
                  <a:cubicBezTo>
                    <a:pt x="2677" y="311"/>
                    <a:pt x="2620" y="284"/>
                    <a:pt x="2564" y="284"/>
                  </a:cubicBezTo>
                  <a:cubicBezTo>
                    <a:pt x="2534" y="284"/>
                    <a:pt x="2505" y="292"/>
                    <a:pt x="2480" y="310"/>
                  </a:cubicBezTo>
                  <a:lnTo>
                    <a:pt x="1856" y="614"/>
                  </a:lnTo>
                  <a:cubicBezTo>
                    <a:pt x="1824" y="626"/>
                    <a:pt x="1793" y="632"/>
                    <a:pt x="1763" y="632"/>
                  </a:cubicBezTo>
                  <a:cubicBezTo>
                    <a:pt x="1708" y="632"/>
                    <a:pt x="1659" y="612"/>
                    <a:pt x="1624" y="578"/>
                  </a:cubicBezTo>
                  <a:lnTo>
                    <a:pt x="1124" y="60"/>
                  </a:lnTo>
                  <a:cubicBezTo>
                    <a:pt x="1071" y="20"/>
                    <a:pt x="997" y="0"/>
                    <a:pt x="934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" name="Google Shape;895;p31"/>
          <p:cNvGrpSpPr/>
          <p:nvPr/>
        </p:nvGrpSpPr>
        <p:grpSpPr>
          <a:xfrm>
            <a:off x="5858529" y="3482246"/>
            <a:ext cx="143321" cy="315811"/>
            <a:chOff x="3783900" y="1046675"/>
            <a:chExt cx="144550" cy="294875"/>
          </a:xfrm>
        </p:grpSpPr>
        <p:sp>
          <p:nvSpPr>
            <p:cNvPr id="896" name="Google Shape;896;p31"/>
            <p:cNvSpPr/>
            <p:nvPr/>
          </p:nvSpPr>
          <p:spPr>
            <a:xfrm>
              <a:off x="3783900" y="1046675"/>
              <a:ext cx="144550" cy="294875"/>
            </a:xfrm>
            <a:custGeom>
              <a:rect b="b" l="l" r="r" t="t"/>
              <a:pathLst>
                <a:path extrusionOk="0" h="11795" w="5782">
                  <a:moveTo>
                    <a:pt x="2891" y="804"/>
                  </a:moveTo>
                  <a:cubicBezTo>
                    <a:pt x="3337" y="804"/>
                    <a:pt x="3694" y="1161"/>
                    <a:pt x="3694" y="1607"/>
                  </a:cubicBezTo>
                  <a:lnTo>
                    <a:pt x="3694" y="7459"/>
                  </a:lnTo>
                  <a:cubicBezTo>
                    <a:pt x="4479" y="7816"/>
                    <a:pt x="4889" y="8690"/>
                    <a:pt x="4711" y="9547"/>
                  </a:cubicBezTo>
                  <a:cubicBezTo>
                    <a:pt x="4497" y="10385"/>
                    <a:pt x="3747" y="10992"/>
                    <a:pt x="2891" y="10992"/>
                  </a:cubicBezTo>
                  <a:cubicBezTo>
                    <a:pt x="2016" y="10992"/>
                    <a:pt x="1267" y="10385"/>
                    <a:pt x="1089" y="9547"/>
                  </a:cubicBezTo>
                  <a:cubicBezTo>
                    <a:pt x="892" y="8690"/>
                    <a:pt x="1303" y="7816"/>
                    <a:pt x="2088" y="7459"/>
                  </a:cubicBezTo>
                  <a:lnTo>
                    <a:pt x="2088" y="1607"/>
                  </a:lnTo>
                  <a:cubicBezTo>
                    <a:pt x="2088" y="1161"/>
                    <a:pt x="2462" y="804"/>
                    <a:pt x="2891" y="804"/>
                  </a:cubicBezTo>
                  <a:close/>
                  <a:moveTo>
                    <a:pt x="2891" y="1"/>
                  </a:moveTo>
                  <a:cubicBezTo>
                    <a:pt x="2016" y="1"/>
                    <a:pt x="1285" y="697"/>
                    <a:pt x="1285" y="1607"/>
                  </a:cubicBezTo>
                  <a:lnTo>
                    <a:pt x="1285" y="6995"/>
                  </a:lnTo>
                  <a:cubicBezTo>
                    <a:pt x="375" y="7691"/>
                    <a:pt x="0" y="8886"/>
                    <a:pt x="357" y="9975"/>
                  </a:cubicBezTo>
                  <a:cubicBezTo>
                    <a:pt x="732" y="11063"/>
                    <a:pt x="1749" y="11795"/>
                    <a:pt x="2891" y="11795"/>
                  </a:cubicBezTo>
                  <a:cubicBezTo>
                    <a:pt x="4033" y="11795"/>
                    <a:pt x="5068" y="11063"/>
                    <a:pt x="5424" y="9975"/>
                  </a:cubicBezTo>
                  <a:cubicBezTo>
                    <a:pt x="5781" y="8886"/>
                    <a:pt x="5407" y="7691"/>
                    <a:pt x="4479" y="6995"/>
                  </a:cubicBezTo>
                  <a:lnTo>
                    <a:pt x="4479" y="1607"/>
                  </a:lnTo>
                  <a:cubicBezTo>
                    <a:pt x="4479" y="715"/>
                    <a:pt x="3765" y="1"/>
                    <a:pt x="2891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1"/>
            <p:cNvSpPr/>
            <p:nvPr/>
          </p:nvSpPr>
          <p:spPr>
            <a:xfrm>
              <a:off x="3821350" y="1161775"/>
              <a:ext cx="69625" cy="146325"/>
            </a:xfrm>
            <a:custGeom>
              <a:rect b="b" l="l" r="r" t="t"/>
              <a:pathLst>
                <a:path extrusionOk="0" h="5853" w="2785">
                  <a:moveTo>
                    <a:pt x="1125" y="0"/>
                  </a:moveTo>
                  <a:lnTo>
                    <a:pt x="1125" y="3212"/>
                  </a:lnTo>
                  <a:cubicBezTo>
                    <a:pt x="465" y="3355"/>
                    <a:pt x="1" y="3979"/>
                    <a:pt x="72" y="4657"/>
                  </a:cubicBezTo>
                  <a:cubicBezTo>
                    <a:pt x="144" y="5335"/>
                    <a:pt x="715" y="5853"/>
                    <a:pt x="1393" y="5853"/>
                  </a:cubicBezTo>
                  <a:cubicBezTo>
                    <a:pt x="2071" y="5853"/>
                    <a:pt x="2642" y="5335"/>
                    <a:pt x="2713" y="4657"/>
                  </a:cubicBezTo>
                  <a:cubicBezTo>
                    <a:pt x="2784" y="3979"/>
                    <a:pt x="2321" y="3355"/>
                    <a:pt x="1660" y="3212"/>
                  </a:cubicBezTo>
                  <a:lnTo>
                    <a:pt x="1660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" name="Google Shape;898;p31"/>
          <p:cNvSpPr/>
          <p:nvPr/>
        </p:nvSpPr>
        <p:spPr>
          <a:xfrm>
            <a:off x="6252255" y="3501348"/>
            <a:ext cx="192872" cy="285234"/>
          </a:xfrm>
          <a:custGeom>
            <a:rect b="b" l="l" r="r" t="t"/>
            <a:pathLst>
              <a:path extrusionOk="0" h="10653" w="7781">
                <a:moveTo>
                  <a:pt x="6156" y="1"/>
                </a:moveTo>
                <a:cubicBezTo>
                  <a:pt x="5532" y="1"/>
                  <a:pt x="4997" y="72"/>
                  <a:pt x="4711" y="607"/>
                </a:cubicBezTo>
                <a:cubicBezTo>
                  <a:pt x="4640" y="715"/>
                  <a:pt x="4604" y="839"/>
                  <a:pt x="4604" y="946"/>
                </a:cubicBezTo>
                <a:cubicBezTo>
                  <a:pt x="4604" y="1107"/>
                  <a:pt x="4640" y="1214"/>
                  <a:pt x="4729" y="1339"/>
                </a:cubicBezTo>
                <a:cubicBezTo>
                  <a:pt x="4568" y="1571"/>
                  <a:pt x="4426" y="1821"/>
                  <a:pt x="4283" y="2053"/>
                </a:cubicBezTo>
                <a:cubicBezTo>
                  <a:pt x="4247" y="1981"/>
                  <a:pt x="4176" y="1928"/>
                  <a:pt x="4122" y="1856"/>
                </a:cubicBezTo>
                <a:cubicBezTo>
                  <a:pt x="4122" y="1839"/>
                  <a:pt x="4140" y="1821"/>
                  <a:pt x="4140" y="1785"/>
                </a:cubicBezTo>
                <a:cubicBezTo>
                  <a:pt x="4140" y="1393"/>
                  <a:pt x="3801" y="1107"/>
                  <a:pt x="3444" y="1107"/>
                </a:cubicBezTo>
                <a:cubicBezTo>
                  <a:pt x="3070" y="1107"/>
                  <a:pt x="2499" y="947"/>
                  <a:pt x="2499" y="946"/>
                </a:cubicBezTo>
                <a:lnTo>
                  <a:pt x="2499" y="946"/>
                </a:lnTo>
                <a:cubicBezTo>
                  <a:pt x="2499" y="1571"/>
                  <a:pt x="2570" y="2106"/>
                  <a:pt x="3088" y="2392"/>
                </a:cubicBezTo>
                <a:cubicBezTo>
                  <a:pt x="3195" y="2463"/>
                  <a:pt x="3319" y="2499"/>
                  <a:pt x="3444" y="2499"/>
                </a:cubicBezTo>
                <a:cubicBezTo>
                  <a:pt x="3605" y="2499"/>
                  <a:pt x="3730" y="2445"/>
                  <a:pt x="3855" y="2356"/>
                </a:cubicBezTo>
                <a:cubicBezTo>
                  <a:pt x="3926" y="2445"/>
                  <a:pt x="3980" y="2517"/>
                  <a:pt x="4033" y="2606"/>
                </a:cubicBezTo>
                <a:cubicBezTo>
                  <a:pt x="3605" y="3587"/>
                  <a:pt x="3516" y="4533"/>
                  <a:pt x="3569" y="5407"/>
                </a:cubicBezTo>
                <a:cubicBezTo>
                  <a:pt x="3551" y="5389"/>
                  <a:pt x="3551" y="5389"/>
                  <a:pt x="3516" y="5389"/>
                </a:cubicBezTo>
                <a:cubicBezTo>
                  <a:pt x="3427" y="5336"/>
                  <a:pt x="3337" y="5282"/>
                  <a:pt x="3248" y="5247"/>
                </a:cubicBezTo>
                <a:cubicBezTo>
                  <a:pt x="3266" y="5157"/>
                  <a:pt x="3266" y="5104"/>
                  <a:pt x="3266" y="5032"/>
                </a:cubicBezTo>
                <a:cubicBezTo>
                  <a:pt x="3266" y="4247"/>
                  <a:pt x="2641" y="3623"/>
                  <a:pt x="1874" y="3623"/>
                </a:cubicBezTo>
                <a:cubicBezTo>
                  <a:pt x="1838" y="3625"/>
                  <a:pt x="1800" y="3626"/>
                  <a:pt x="1762" y="3626"/>
                </a:cubicBezTo>
                <a:cubicBezTo>
                  <a:pt x="1031" y="3626"/>
                  <a:pt x="1" y="3320"/>
                  <a:pt x="1" y="3320"/>
                </a:cubicBezTo>
                <a:lnTo>
                  <a:pt x="1" y="3320"/>
                </a:lnTo>
                <a:cubicBezTo>
                  <a:pt x="1" y="4551"/>
                  <a:pt x="126" y="5639"/>
                  <a:pt x="1214" y="6246"/>
                </a:cubicBezTo>
                <a:cubicBezTo>
                  <a:pt x="1410" y="6371"/>
                  <a:pt x="1642" y="6424"/>
                  <a:pt x="1892" y="6424"/>
                </a:cubicBezTo>
                <a:cubicBezTo>
                  <a:pt x="2410" y="6424"/>
                  <a:pt x="2838" y="6157"/>
                  <a:pt x="3088" y="5764"/>
                </a:cubicBezTo>
                <a:cubicBezTo>
                  <a:pt x="3159" y="5800"/>
                  <a:pt x="3248" y="5835"/>
                  <a:pt x="3302" y="5871"/>
                </a:cubicBezTo>
                <a:cubicBezTo>
                  <a:pt x="3409" y="5925"/>
                  <a:pt x="3534" y="5978"/>
                  <a:pt x="3658" y="6032"/>
                </a:cubicBezTo>
                <a:cubicBezTo>
                  <a:pt x="3712" y="6424"/>
                  <a:pt x="3783" y="6799"/>
                  <a:pt x="3819" y="7156"/>
                </a:cubicBezTo>
                <a:cubicBezTo>
                  <a:pt x="3962" y="7923"/>
                  <a:pt x="4087" y="8655"/>
                  <a:pt x="4015" y="9333"/>
                </a:cubicBezTo>
                <a:cubicBezTo>
                  <a:pt x="3766" y="9440"/>
                  <a:pt x="3534" y="9582"/>
                  <a:pt x="3337" y="9779"/>
                </a:cubicBezTo>
                <a:cubicBezTo>
                  <a:pt x="3070" y="9654"/>
                  <a:pt x="2784" y="9582"/>
                  <a:pt x="2481" y="9582"/>
                </a:cubicBezTo>
                <a:cubicBezTo>
                  <a:pt x="1714" y="9582"/>
                  <a:pt x="1053" y="10011"/>
                  <a:pt x="714" y="10653"/>
                </a:cubicBezTo>
                <a:lnTo>
                  <a:pt x="7620" y="10653"/>
                </a:lnTo>
                <a:cubicBezTo>
                  <a:pt x="7298" y="10135"/>
                  <a:pt x="6745" y="9779"/>
                  <a:pt x="6103" y="9725"/>
                </a:cubicBezTo>
                <a:cubicBezTo>
                  <a:pt x="5728" y="9404"/>
                  <a:pt x="5264" y="9190"/>
                  <a:pt x="4747" y="9190"/>
                </a:cubicBezTo>
                <a:cubicBezTo>
                  <a:pt x="4676" y="9190"/>
                  <a:pt x="4604" y="9190"/>
                  <a:pt x="4533" y="9208"/>
                </a:cubicBezTo>
                <a:cubicBezTo>
                  <a:pt x="4586" y="8530"/>
                  <a:pt x="4479" y="7852"/>
                  <a:pt x="4337" y="7156"/>
                </a:cubicBezTo>
                <a:cubicBezTo>
                  <a:pt x="4390" y="7067"/>
                  <a:pt x="4479" y="6977"/>
                  <a:pt x="4604" y="6888"/>
                </a:cubicBezTo>
                <a:cubicBezTo>
                  <a:pt x="4818" y="7370"/>
                  <a:pt x="5300" y="7727"/>
                  <a:pt x="5871" y="7727"/>
                </a:cubicBezTo>
                <a:cubicBezTo>
                  <a:pt x="6121" y="7727"/>
                  <a:pt x="6371" y="7655"/>
                  <a:pt x="6567" y="7530"/>
                </a:cubicBezTo>
                <a:cubicBezTo>
                  <a:pt x="7637" y="6959"/>
                  <a:pt x="7780" y="5853"/>
                  <a:pt x="7780" y="4622"/>
                </a:cubicBezTo>
                <a:lnTo>
                  <a:pt x="7780" y="4622"/>
                </a:lnTo>
                <a:cubicBezTo>
                  <a:pt x="7780" y="4622"/>
                  <a:pt x="6739" y="4910"/>
                  <a:pt x="6008" y="4910"/>
                </a:cubicBezTo>
                <a:cubicBezTo>
                  <a:pt x="5967" y="4910"/>
                  <a:pt x="5927" y="4909"/>
                  <a:pt x="5889" y="4908"/>
                </a:cubicBezTo>
                <a:cubicBezTo>
                  <a:pt x="5122" y="4908"/>
                  <a:pt x="4497" y="5532"/>
                  <a:pt x="4497" y="6317"/>
                </a:cubicBezTo>
                <a:lnTo>
                  <a:pt x="4497" y="6335"/>
                </a:lnTo>
                <a:cubicBezTo>
                  <a:pt x="4408" y="6388"/>
                  <a:pt x="4337" y="6424"/>
                  <a:pt x="4247" y="6496"/>
                </a:cubicBezTo>
                <a:cubicBezTo>
                  <a:pt x="4087" y="5514"/>
                  <a:pt x="3998" y="4497"/>
                  <a:pt x="4319" y="3391"/>
                </a:cubicBezTo>
                <a:cubicBezTo>
                  <a:pt x="4444" y="3337"/>
                  <a:pt x="4604" y="3302"/>
                  <a:pt x="4765" y="3302"/>
                </a:cubicBezTo>
                <a:cubicBezTo>
                  <a:pt x="4765" y="3480"/>
                  <a:pt x="4872" y="3659"/>
                  <a:pt x="5015" y="3766"/>
                </a:cubicBezTo>
                <a:cubicBezTo>
                  <a:pt x="5122" y="3855"/>
                  <a:pt x="5246" y="3891"/>
                  <a:pt x="5354" y="3908"/>
                </a:cubicBezTo>
                <a:cubicBezTo>
                  <a:pt x="5410" y="3917"/>
                  <a:pt x="5464" y="3921"/>
                  <a:pt x="5517" y="3921"/>
                </a:cubicBezTo>
                <a:cubicBezTo>
                  <a:pt x="6030" y="3921"/>
                  <a:pt x="6370" y="3542"/>
                  <a:pt x="6710" y="3105"/>
                </a:cubicBezTo>
                <a:cubicBezTo>
                  <a:pt x="6710" y="3105"/>
                  <a:pt x="6156" y="2873"/>
                  <a:pt x="5853" y="2659"/>
                </a:cubicBezTo>
                <a:cubicBezTo>
                  <a:pt x="5729" y="2558"/>
                  <a:pt x="5584" y="2511"/>
                  <a:pt x="5439" y="2511"/>
                </a:cubicBezTo>
                <a:cubicBezTo>
                  <a:pt x="5253" y="2511"/>
                  <a:pt x="5066" y="2590"/>
                  <a:pt x="4925" y="2731"/>
                </a:cubicBezTo>
                <a:cubicBezTo>
                  <a:pt x="4800" y="2731"/>
                  <a:pt x="4640" y="2749"/>
                  <a:pt x="4515" y="2766"/>
                </a:cubicBezTo>
                <a:cubicBezTo>
                  <a:pt x="4676" y="2392"/>
                  <a:pt x="4890" y="2017"/>
                  <a:pt x="5157" y="1607"/>
                </a:cubicBezTo>
                <a:cubicBezTo>
                  <a:pt x="5211" y="1625"/>
                  <a:pt x="5246" y="1625"/>
                  <a:pt x="5300" y="1625"/>
                </a:cubicBezTo>
                <a:cubicBezTo>
                  <a:pt x="5693" y="1625"/>
                  <a:pt x="5996" y="1303"/>
                  <a:pt x="5996" y="929"/>
                </a:cubicBezTo>
                <a:cubicBezTo>
                  <a:pt x="5996" y="590"/>
                  <a:pt x="6156" y="1"/>
                  <a:pt x="6156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9" name="Google Shape;899;p31"/>
          <p:cNvGrpSpPr/>
          <p:nvPr/>
        </p:nvGrpSpPr>
        <p:grpSpPr>
          <a:xfrm>
            <a:off x="6532935" y="3291597"/>
            <a:ext cx="414447" cy="529850"/>
            <a:chOff x="238550" y="1487175"/>
            <a:chExt cx="418000" cy="494725"/>
          </a:xfrm>
        </p:grpSpPr>
        <p:sp>
          <p:nvSpPr>
            <p:cNvPr id="900" name="Google Shape;900;p31"/>
            <p:cNvSpPr/>
            <p:nvPr/>
          </p:nvSpPr>
          <p:spPr>
            <a:xfrm>
              <a:off x="238550" y="1487175"/>
              <a:ext cx="184700" cy="358675"/>
            </a:xfrm>
            <a:custGeom>
              <a:rect b="b" l="l" r="r" t="t"/>
              <a:pathLst>
                <a:path extrusionOk="0" h="14347" w="7388">
                  <a:moveTo>
                    <a:pt x="1" y="1"/>
                  </a:moveTo>
                  <a:close/>
                  <a:moveTo>
                    <a:pt x="4997" y="13543"/>
                  </a:moveTo>
                  <a:lnTo>
                    <a:pt x="4997" y="14346"/>
                  </a:lnTo>
                  <a:lnTo>
                    <a:pt x="7388" y="14346"/>
                  </a:lnTo>
                  <a:lnTo>
                    <a:pt x="7388" y="13543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1"/>
            <p:cNvSpPr/>
            <p:nvPr/>
          </p:nvSpPr>
          <p:spPr>
            <a:xfrm>
              <a:off x="596300" y="1825750"/>
              <a:ext cx="60250" cy="20100"/>
            </a:xfrm>
            <a:custGeom>
              <a:rect b="b" l="l" r="r" t="t"/>
              <a:pathLst>
                <a:path extrusionOk="0" h="804" w="2410">
                  <a:moveTo>
                    <a:pt x="1" y="0"/>
                  </a:moveTo>
                  <a:lnTo>
                    <a:pt x="1" y="803"/>
                  </a:lnTo>
                  <a:lnTo>
                    <a:pt x="2409" y="803"/>
                  </a:lnTo>
                  <a:lnTo>
                    <a:pt x="2409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1"/>
            <p:cNvSpPr/>
            <p:nvPr/>
          </p:nvSpPr>
          <p:spPr>
            <a:xfrm>
              <a:off x="436600" y="1762400"/>
              <a:ext cx="146800" cy="146350"/>
            </a:xfrm>
            <a:custGeom>
              <a:rect b="b" l="l" r="r" t="t"/>
              <a:pathLst>
                <a:path extrusionOk="0" h="5854" w="5872">
                  <a:moveTo>
                    <a:pt x="2927" y="1"/>
                  </a:moveTo>
                  <a:cubicBezTo>
                    <a:pt x="1321" y="1"/>
                    <a:pt x="1" y="1321"/>
                    <a:pt x="1" y="2927"/>
                  </a:cubicBezTo>
                  <a:cubicBezTo>
                    <a:pt x="1" y="4551"/>
                    <a:pt x="1321" y="5853"/>
                    <a:pt x="2927" y="5853"/>
                  </a:cubicBezTo>
                  <a:cubicBezTo>
                    <a:pt x="4551" y="5853"/>
                    <a:pt x="5871" y="4551"/>
                    <a:pt x="5871" y="2927"/>
                  </a:cubicBezTo>
                  <a:cubicBezTo>
                    <a:pt x="5871" y="1321"/>
                    <a:pt x="4551" y="1"/>
                    <a:pt x="2927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1"/>
            <p:cNvSpPr/>
            <p:nvPr/>
          </p:nvSpPr>
          <p:spPr>
            <a:xfrm>
              <a:off x="499950" y="1922100"/>
              <a:ext cx="20100" cy="59800"/>
            </a:xfrm>
            <a:custGeom>
              <a:rect b="b" l="l" r="r" t="t"/>
              <a:pathLst>
                <a:path extrusionOk="0" h="2392" w="804">
                  <a:moveTo>
                    <a:pt x="1" y="0"/>
                  </a:moveTo>
                  <a:lnTo>
                    <a:pt x="1" y="2391"/>
                  </a:lnTo>
                  <a:lnTo>
                    <a:pt x="804" y="2391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1"/>
            <p:cNvSpPr/>
            <p:nvPr/>
          </p:nvSpPr>
          <p:spPr>
            <a:xfrm>
              <a:off x="499950" y="1689250"/>
              <a:ext cx="20100" cy="59800"/>
            </a:xfrm>
            <a:custGeom>
              <a:rect b="b" l="l" r="r" t="t"/>
              <a:pathLst>
                <a:path extrusionOk="0" h="2392" w="804">
                  <a:moveTo>
                    <a:pt x="1" y="1"/>
                  </a:moveTo>
                  <a:lnTo>
                    <a:pt x="1" y="2391"/>
                  </a:lnTo>
                  <a:lnTo>
                    <a:pt x="804" y="2391"/>
                  </a:lnTo>
                  <a:lnTo>
                    <a:pt x="804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1"/>
            <p:cNvSpPr/>
            <p:nvPr/>
          </p:nvSpPr>
          <p:spPr>
            <a:xfrm>
              <a:off x="399150" y="1889525"/>
              <a:ext cx="56675" cy="56675"/>
            </a:xfrm>
            <a:custGeom>
              <a:rect b="b" l="l" r="r" t="t"/>
              <a:pathLst>
                <a:path extrusionOk="0" h="2267" w="2267">
                  <a:moveTo>
                    <a:pt x="1695" y="1"/>
                  </a:moveTo>
                  <a:lnTo>
                    <a:pt x="0" y="1696"/>
                  </a:lnTo>
                  <a:lnTo>
                    <a:pt x="571" y="2267"/>
                  </a:lnTo>
                  <a:lnTo>
                    <a:pt x="2266" y="572"/>
                  </a:lnTo>
                  <a:lnTo>
                    <a:pt x="1695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1"/>
            <p:cNvSpPr/>
            <p:nvPr/>
          </p:nvSpPr>
          <p:spPr>
            <a:xfrm>
              <a:off x="564175" y="1725375"/>
              <a:ext cx="56675" cy="56675"/>
            </a:xfrm>
            <a:custGeom>
              <a:rect b="b" l="l" r="r" t="t"/>
              <a:pathLst>
                <a:path extrusionOk="0" h="2267" w="2267">
                  <a:moveTo>
                    <a:pt x="1696" y="1"/>
                  </a:moveTo>
                  <a:lnTo>
                    <a:pt x="1" y="1696"/>
                  </a:lnTo>
                  <a:lnTo>
                    <a:pt x="572" y="2267"/>
                  </a:lnTo>
                  <a:lnTo>
                    <a:pt x="2267" y="572"/>
                  </a:lnTo>
                  <a:lnTo>
                    <a:pt x="1696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1"/>
            <p:cNvSpPr/>
            <p:nvPr/>
          </p:nvSpPr>
          <p:spPr>
            <a:xfrm>
              <a:off x="399600" y="1724925"/>
              <a:ext cx="56675" cy="56675"/>
            </a:xfrm>
            <a:custGeom>
              <a:rect b="b" l="l" r="r" t="t"/>
              <a:pathLst>
                <a:path extrusionOk="0" h="2267" w="2267">
                  <a:moveTo>
                    <a:pt x="571" y="1"/>
                  </a:moveTo>
                  <a:lnTo>
                    <a:pt x="0" y="572"/>
                  </a:lnTo>
                  <a:lnTo>
                    <a:pt x="1695" y="2267"/>
                  </a:lnTo>
                  <a:lnTo>
                    <a:pt x="2266" y="1696"/>
                  </a:lnTo>
                  <a:lnTo>
                    <a:pt x="571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1"/>
            <p:cNvSpPr/>
            <p:nvPr/>
          </p:nvSpPr>
          <p:spPr>
            <a:xfrm>
              <a:off x="564175" y="1889975"/>
              <a:ext cx="56250" cy="56675"/>
            </a:xfrm>
            <a:custGeom>
              <a:rect b="b" l="l" r="r" t="t"/>
              <a:pathLst>
                <a:path extrusionOk="0" h="2267" w="2250">
                  <a:moveTo>
                    <a:pt x="554" y="1"/>
                  </a:moveTo>
                  <a:lnTo>
                    <a:pt x="1" y="572"/>
                  </a:lnTo>
                  <a:lnTo>
                    <a:pt x="1696" y="2267"/>
                  </a:lnTo>
                  <a:lnTo>
                    <a:pt x="2249" y="1696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9" name="Google Shape;909;p31"/>
          <p:cNvSpPr/>
          <p:nvPr/>
        </p:nvSpPr>
        <p:spPr>
          <a:xfrm>
            <a:off x="7034971" y="3606541"/>
            <a:ext cx="280867" cy="170798"/>
          </a:xfrm>
          <a:custGeom>
            <a:rect b="b" l="l" r="r" t="t"/>
            <a:pathLst>
              <a:path extrusionOk="0" h="6379" w="11331">
                <a:moveTo>
                  <a:pt x="4807" y="0"/>
                </a:moveTo>
                <a:cubicBezTo>
                  <a:pt x="4627" y="0"/>
                  <a:pt x="4445" y="20"/>
                  <a:pt x="4265" y="62"/>
                </a:cubicBezTo>
                <a:cubicBezTo>
                  <a:pt x="3212" y="330"/>
                  <a:pt x="2445" y="1276"/>
                  <a:pt x="2445" y="2382"/>
                </a:cubicBezTo>
                <a:lnTo>
                  <a:pt x="2445" y="2418"/>
                </a:lnTo>
                <a:cubicBezTo>
                  <a:pt x="2335" y="2399"/>
                  <a:pt x="2226" y="2390"/>
                  <a:pt x="2117" y="2390"/>
                </a:cubicBezTo>
                <a:cubicBezTo>
                  <a:pt x="1500" y="2390"/>
                  <a:pt x="912" y="2684"/>
                  <a:pt x="518" y="3185"/>
                </a:cubicBezTo>
                <a:cubicBezTo>
                  <a:pt x="72" y="3774"/>
                  <a:pt x="0" y="4559"/>
                  <a:pt x="321" y="5237"/>
                </a:cubicBezTo>
                <a:cubicBezTo>
                  <a:pt x="625" y="5897"/>
                  <a:pt x="1285" y="6325"/>
                  <a:pt x="2017" y="6379"/>
                </a:cubicBezTo>
                <a:lnTo>
                  <a:pt x="9742" y="6379"/>
                </a:lnTo>
                <a:cubicBezTo>
                  <a:pt x="10617" y="6379"/>
                  <a:pt x="11330" y="5665"/>
                  <a:pt x="11330" y="4791"/>
                </a:cubicBezTo>
                <a:cubicBezTo>
                  <a:pt x="11330" y="3916"/>
                  <a:pt x="10617" y="3185"/>
                  <a:pt x="9742" y="3185"/>
                </a:cubicBezTo>
                <a:lnTo>
                  <a:pt x="9618" y="3185"/>
                </a:lnTo>
                <a:cubicBezTo>
                  <a:pt x="9618" y="2525"/>
                  <a:pt x="9296" y="1918"/>
                  <a:pt x="8779" y="1561"/>
                </a:cubicBezTo>
                <a:cubicBezTo>
                  <a:pt x="8435" y="1320"/>
                  <a:pt x="8031" y="1197"/>
                  <a:pt x="7626" y="1197"/>
                </a:cubicBezTo>
                <a:cubicBezTo>
                  <a:pt x="7401" y="1197"/>
                  <a:pt x="7175" y="1235"/>
                  <a:pt x="6959" y="1311"/>
                </a:cubicBezTo>
                <a:cubicBezTo>
                  <a:pt x="6543" y="495"/>
                  <a:pt x="5696" y="0"/>
                  <a:pt x="4807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0" name="Google Shape;910;p31"/>
          <p:cNvSpPr/>
          <p:nvPr/>
        </p:nvSpPr>
        <p:spPr>
          <a:xfrm>
            <a:off x="7403563" y="3536430"/>
            <a:ext cx="264061" cy="295757"/>
          </a:xfrm>
          <a:custGeom>
            <a:rect b="b" l="l" r="r" t="t"/>
            <a:pathLst>
              <a:path extrusionOk="0" h="11046" w="10653">
                <a:moveTo>
                  <a:pt x="5336" y="1"/>
                </a:moveTo>
                <a:cubicBezTo>
                  <a:pt x="5193" y="1"/>
                  <a:pt x="5068" y="126"/>
                  <a:pt x="5068" y="268"/>
                </a:cubicBezTo>
                <a:lnTo>
                  <a:pt x="5068" y="607"/>
                </a:lnTo>
                <a:cubicBezTo>
                  <a:pt x="2249" y="732"/>
                  <a:pt x="1" y="2838"/>
                  <a:pt x="1" y="5389"/>
                </a:cubicBezTo>
                <a:cubicBezTo>
                  <a:pt x="1" y="5479"/>
                  <a:pt x="54" y="5532"/>
                  <a:pt x="143" y="5532"/>
                </a:cubicBezTo>
                <a:cubicBezTo>
                  <a:pt x="215" y="5532"/>
                  <a:pt x="268" y="5479"/>
                  <a:pt x="268" y="5389"/>
                </a:cubicBezTo>
                <a:cubicBezTo>
                  <a:pt x="268" y="4604"/>
                  <a:pt x="1000" y="3962"/>
                  <a:pt x="1874" y="3962"/>
                </a:cubicBezTo>
                <a:cubicBezTo>
                  <a:pt x="2748" y="3962"/>
                  <a:pt x="3462" y="4604"/>
                  <a:pt x="3462" y="5389"/>
                </a:cubicBezTo>
                <a:cubicBezTo>
                  <a:pt x="3462" y="5479"/>
                  <a:pt x="3516" y="5532"/>
                  <a:pt x="3605" y="5532"/>
                </a:cubicBezTo>
                <a:cubicBezTo>
                  <a:pt x="3676" y="5532"/>
                  <a:pt x="3730" y="5479"/>
                  <a:pt x="3730" y="5389"/>
                </a:cubicBezTo>
                <a:cubicBezTo>
                  <a:pt x="3730" y="4693"/>
                  <a:pt x="4301" y="4105"/>
                  <a:pt x="5068" y="3998"/>
                </a:cubicBezTo>
                <a:lnTo>
                  <a:pt x="5068" y="9386"/>
                </a:lnTo>
                <a:lnTo>
                  <a:pt x="4925" y="9386"/>
                </a:lnTo>
                <a:lnTo>
                  <a:pt x="4925" y="9993"/>
                </a:lnTo>
                <a:cubicBezTo>
                  <a:pt x="4925" y="10135"/>
                  <a:pt x="4818" y="10260"/>
                  <a:pt x="4658" y="10260"/>
                </a:cubicBezTo>
                <a:cubicBezTo>
                  <a:pt x="4515" y="10260"/>
                  <a:pt x="4390" y="10135"/>
                  <a:pt x="4390" y="9993"/>
                </a:cubicBezTo>
                <a:cubicBezTo>
                  <a:pt x="4390" y="9761"/>
                  <a:pt x="4229" y="9582"/>
                  <a:pt x="3997" y="9582"/>
                </a:cubicBezTo>
                <a:cubicBezTo>
                  <a:pt x="3765" y="9582"/>
                  <a:pt x="3605" y="9761"/>
                  <a:pt x="3605" y="9993"/>
                </a:cubicBezTo>
                <a:cubicBezTo>
                  <a:pt x="3605" y="10581"/>
                  <a:pt x="4087" y="11045"/>
                  <a:pt x="4658" y="11045"/>
                </a:cubicBezTo>
                <a:cubicBezTo>
                  <a:pt x="5246" y="11045"/>
                  <a:pt x="5728" y="10581"/>
                  <a:pt x="5728" y="9993"/>
                </a:cubicBezTo>
                <a:lnTo>
                  <a:pt x="5728" y="9386"/>
                </a:lnTo>
                <a:lnTo>
                  <a:pt x="5585" y="9386"/>
                </a:lnTo>
                <a:lnTo>
                  <a:pt x="5585" y="3998"/>
                </a:lnTo>
                <a:cubicBezTo>
                  <a:pt x="6353" y="4105"/>
                  <a:pt x="6924" y="4693"/>
                  <a:pt x="6924" y="5389"/>
                </a:cubicBezTo>
                <a:cubicBezTo>
                  <a:pt x="6924" y="5479"/>
                  <a:pt x="6977" y="5532"/>
                  <a:pt x="7066" y="5532"/>
                </a:cubicBezTo>
                <a:cubicBezTo>
                  <a:pt x="7138" y="5532"/>
                  <a:pt x="7191" y="5479"/>
                  <a:pt x="7191" y="5389"/>
                </a:cubicBezTo>
                <a:cubicBezTo>
                  <a:pt x="7191" y="4604"/>
                  <a:pt x="7923" y="3962"/>
                  <a:pt x="8797" y="3962"/>
                </a:cubicBezTo>
                <a:cubicBezTo>
                  <a:pt x="9671" y="3962"/>
                  <a:pt x="10385" y="4604"/>
                  <a:pt x="10385" y="5389"/>
                </a:cubicBezTo>
                <a:cubicBezTo>
                  <a:pt x="10385" y="5479"/>
                  <a:pt x="10439" y="5532"/>
                  <a:pt x="10528" y="5532"/>
                </a:cubicBezTo>
                <a:cubicBezTo>
                  <a:pt x="10599" y="5532"/>
                  <a:pt x="10653" y="5479"/>
                  <a:pt x="10653" y="5389"/>
                </a:cubicBezTo>
                <a:cubicBezTo>
                  <a:pt x="10653" y="2838"/>
                  <a:pt x="8422" y="732"/>
                  <a:pt x="5585" y="607"/>
                </a:cubicBezTo>
                <a:lnTo>
                  <a:pt x="5585" y="268"/>
                </a:lnTo>
                <a:cubicBezTo>
                  <a:pt x="5585" y="126"/>
                  <a:pt x="5478" y="1"/>
                  <a:pt x="5336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" name="Google Shape;911;p31"/>
          <p:cNvGrpSpPr/>
          <p:nvPr/>
        </p:nvGrpSpPr>
        <p:grpSpPr>
          <a:xfrm>
            <a:off x="7847275" y="3548181"/>
            <a:ext cx="273530" cy="285823"/>
            <a:chOff x="6010925" y="3998175"/>
            <a:chExt cx="275875" cy="266875"/>
          </a:xfrm>
        </p:grpSpPr>
        <p:sp>
          <p:nvSpPr>
            <p:cNvPr id="912" name="Google Shape;912;p31"/>
            <p:cNvSpPr/>
            <p:nvPr/>
          </p:nvSpPr>
          <p:spPr>
            <a:xfrm>
              <a:off x="6222525" y="3998175"/>
              <a:ext cx="64275" cy="58575"/>
            </a:xfrm>
            <a:custGeom>
              <a:rect b="b" l="l" r="r" t="t"/>
              <a:pathLst>
                <a:path extrusionOk="0" h="2343" w="2571">
                  <a:moveTo>
                    <a:pt x="2029" y="1"/>
                  </a:moveTo>
                  <a:cubicBezTo>
                    <a:pt x="1562" y="1"/>
                    <a:pt x="729" y="167"/>
                    <a:pt x="1" y="362"/>
                  </a:cubicBezTo>
                  <a:cubicBezTo>
                    <a:pt x="358" y="576"/>
                    <a:pt x="733" y="862"/>
                    <a:pt x="1089" y="1219"/>
                  </a:cubicBezTo>
                  <a:cubicBezTo>
                    <a:pt x="1464" y="1594"/>
                    <a:pt x="1750" y="1968"/>
                    <a:pt x="1964" y="2343"/>
                  </a:cubicBezTo>
                  <a:cubicBezTo>
                    <a:pt x="2231" y="1308"/>
                    <a:pt x="2570" y="255"/>
                    <a:pt x="2374" y="77"/>
                  </a:cubicBezTo>
                  <a:cubicBezTo>
                    <a:pt x="2326" y="24"/>
                    <a:pt x="2203" y="1"/>
                    <a:pt x="2029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1"/>
            <p:cNvSpPr/>
            <p:nvPr/>
          </p:nvSpPr>
          <p:spPr>
            <a:xfrm>
              <a:off x="6010925" y="4089600"/>
              <a:ext cx="85400" cy="77650"/>
            </a:xfrm>
            <a:custGeom>
              <a:rect b="b" l="l" r="r" t="t"/>
              <a:pathLst>
                <a:path extrusionOk="0" h="3106" w="3416">
                  <a:moveTo>
                    <a:pt x="2802" y="0"/>
                  </a:moveTo>
                  <a:cubicBezTo>
                    <a:pt x="2669" y="0"/>
                    <a:pt x="2534" y="44"/>
                    <a:pt x="2434" y="131"/>
                  </a:cubicBezTo>
                  <a:lnTo>
                    <a:pt x="329" y="2254"/>
                  </a:lnTo>
                  <a:cubicBezTo>
                    <a:pt x="0" y="2567"/>
                    <a:pt x="246" y="3106"/>
                    <a:pt x="663" y="3106"/>
                  </a:cubicBezTo>
                  <a:cubicBezTo>
                    <a:pt x="699" y="3106"/>
                    <a:pt x="737" y="3102"/>
                    <a:pt x="775" y="3093"/>
                  </a:cubicBezTo>
                  <a:lnTo>
                    <a:pt x="2541" y="2683"/>
                  </a:lnTo>
                  <a:cubicBezTo>
                    <a:pt x="2684" y="2022"/>
                    <a:pt x="2934" y="1130"/>
                    <a:pt x="3415" y="203"/>
                  </a:cubicBezTo>
                  <a:lnTo>
                    <a:pt x="2969" y="24"/>
                  </a:lnTo>
                  <a:cubicBezTo>
                    <a:pt x="2916" y="8"/>
                    <a:pt x="2859" y="0"/>
                    <a:pt x="2802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1"/>
            <p:cNvSpPr/>
            <p:nvPr/>
          </p:nvSpPr>
          <p:spPr>
            <a:xfrm>
              <a:off x="6111825" y="4181175"/>
              <a:ext cx="80400" cy="83875"/>
            </a:xfrm>
            <a:custGeom>
              <a:rect b="b" l="l" r="r" t="t"/>
              <a:pathLst>
                <a:path extrusionOk="0" h="3355" w="3216">
                  <a:moveTo>
                    <a:pt x="2912" y="1"/>
                  </a:moveTo>
                  <a:cubicBezTo>
                    <a:pt x="2020" y="483"/>
                    <a:pt x="1164" y="733"/>
                    <a:pt x="486" y="857"/>
                  </a:cubicBezTo>
                  <a:lnTo>
                    <a:pt x="75" y="2749"/>
                  </a:lnTo>
                  <a:cubicBezTo>
                    <a:pt x="0" y="3087"/>
                    <a:pt x="259" y="3355"/>
                    <a:pt x="544" y="3355"/>
                  </a:cubicBezTo>
                  <a:cubicBezTo>
                    <a:pt x="664" y="3355"/>
                    <a:pt x="790" y="3306"/>
                    <a:pt x="896" y="3195"/>
                  </a:cubicBezTo>
                  <a:lnTo>
                    <a:pt x="3019" y="1089"/>
                  </a:lnTo>
                  <a:cubicBezTo>
                    <a:pt x="3162" y="964"/>
                    <a:pt x="3216" y="750"/>
                    <a:pt x="3126" y="554"/>
                  </a:cubicBezTo>
                  <a:lnTo>
                    <a:pt x="2912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1"/>
            <p:cNvSpPr/>
            <p:nvPr/>
          </p:nvSpPr>
          <p:spPr>
            <a:xfrm>
              <a:off x="6086050" y="4013025"/>
              <a:ext cx="179325" cy="178900"/>
            </a:xfrm>
            <a:custGeom>
              <a:rect b="b" l="l" r="r" t="t"/>
              <a:pathLst>
                <a:path extrusionOk="0" h="7156" w="7173">
                  <a:moveTo>
                    <a:pt x="4844" y="1521"/>
                  </a:moveTo>
                  <a:cubicBezTo>
                    <a:pt x="5050" y="1521"/>
                    <a:pt x="5255" y="1597"/>
                    <a:pt x="5406" y="1749"/>
                  </a:cubicBezTo>
                  <a:cubicBezTo>
                    <a:pt x="5728" y="2070"/>
                    <a:pt x="5728" y="2570"/>
                    <a:pt x="5406" y="2873"/>
                  </a:cubicBezTo>
                  <a:cubicBezTo>
                    <a:pt x="5255" y="3025"/>
                    <a:pt x="5054" y="3100"/>
                    <a:pt x="4851" y="3100"/>
                  </a:cubicBezTo>
                  <a:cubicBezTo>
                    <a:pt x="4648" y="3100"/>
                    <a:pt x="4443" y="3025"/>
                    <a:pt x="4282" y="2873"/>
                  </a:cubicBezTo>
                  <a:cubicBezTo>
                    <a:pt x="3979" y="2570"/>
                    <a:pt x="3979" y="2070"/>
                    <a:pt x="4282" y="1749"/>
                  </a:cubicBezTo>
                  <a:cubicBezTo>
                    <a:pt x="4434" y="1597"/>
                    <a:pt x="4639" y="1521"/>
                    <a:pt x="4844" y="1521"/>
                  </a:cubicBezTo>
                  <a:close/>
                  <a:moveTo>
                    <a:pt x="4728" y="0"/>
                  </a:moveTo>
                  <a:cubicBezTo>
                    <a:pt x="3943" y="321"/>
                    <a:pt x="3051" y="875"/>
                    <a:pt x="2195" y="1731"/>
                  </a:cubicBezTo>
                  <a:cubicBezTo>
                    <a:pt x="607" y="3319"/>
                    <a:pt x="143" y="5246"/>
                    <a:pt x="0" y="6334"/>
                  </a:cubicBezTo>
                  <a:lnTo>
                    <a:pt x="839" y="7155"/>
                  </a:lnTo>
                  <a:cubicBezTo>
                    <a:pt x="1927" y="7012"/>
                    <a:pt x="3854" y="6566"/>
                    <a:pt x="5442" y="4978"/>
                  </a:cubicBezTo>
                  <a:cubicBezTo>
                    <a:pt x="6299" y="4122"/>
                    <a:pt x="6852" y="3248"/>
                    <a:pt x="7173" y="2445"/>
                  </a:cubicBezTo>
                  <a:cubicBezTo>
                    <a:pt x="6994" y="2017"/>
                    <a:pt x="6655" y="1499"/>
                    <a:pt x="6156" y="982"/>
                  </a:cubicBezTo>
                  <a:cubicBezTo>
                    <a:pt x="5674" y="518"/>
                    <a:pt x="5174" y="179"/>
                    <a:pt x="4728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1"/>
            <p:cNvSpPr/>
            <p:nvPr/>
          </p:nvSpPr>
          <p:spPr>
            <a:xfrm>
              <a:off x="6042775" y="4183750"/>
              <a:ext cx="57575" cy="47550"/>
            </a:xfrm>
            <a:custGeom>
              <a:rect b="b" l="l" r="r" t="t"/>
              <a:pathLst>
                <a:path extrusionOk="0" h="1902" w="2303">
                  <a:moveTo>
                    <a:pt x="1416" y="0"/>
                  </a:moveTo>
                  <a:cubicBezTo>
                    <a:pt x="1347" y="0"/>
                    <a:pt x="1253" y="55"/>
                    <a:pt x="1107" y="201"/>
                  </a:cubicBezTo>
                  <a:cubicBezTo>
                    <a:pt x="661" y="647"/>
                    <a:pt x="0" y="1629"/>
                    <a:pt x="197" y="1861"/>
                  </a:cubicBezTo>
                  <a:cubicBezTo>
                    <a:pt x="227" y="1889"/>
                    <a:pt x="270" y="1901"/>
                    <a:pt x="323" y="1901"/>
                  </a:cubicBezTo>
                  <a:cubicBezTo>
                    <a:pt x="676" y="1901"/>
                    <a:pt x="1468" y="1341"/>
                    <a:pt x="1856" y="969"/>
                  </a:cubicBezTo>
                  <a:cubicBezTo>
                    <a:pt x="2302" y="505"/>
                    <a:pt x="1927" y="540"/>
                    <a:pt x="1731" y="344"/>
                  </a:cubicBezTo>
                  <a:cubicBezTo>
                    <a:pt x="1590" y="203"/>
                    <a:pt x="1550" y="0"/>
                    <a:pt x="1416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" name="Google Shape;917;p31"/>
          <p:cNvGrpSpPr/>
          <p:nvPr/>
        </p:nvGrpSpPr>
        <p:grpSpPr>
          <a:xfrm>
            <a:off x="8298927" y="3562990"/>
            <a:ext cx="264061" cy="242233"/>
            <a:chOff x="6866650" y="1038650"/>
            <a:chExt cx="266325" cy="226175"/>
          </a:xfrm>
        </p:grpSpPr>
        <p:sp>
          <p:nvSpPr>
            <p:cNvPr id="918" name="Google Shape;918;p31"/>
            <p:cNvSpPr/>
            <p:nvPr/>
          </p:nvSpPr>
          <p:spPr>
            <a:xfrm>
              <a:off x="6866650" y="1078350"/>
              <a:ext cx="39725" cy="186475"/>
            </a:xfrm>
            <a:custGeom>
              <a:rect b="b" l="l" r="r" t="t"/>
              <a:pathLst>
                <a:path extrusionOk="0" h="7459" w="1589">
                  <a:moveTo>
                    <a:pt x="536" y="1"/>
                  </a:moveTo>
                  <a:cubicBezTo>
                    <a:pt x="233" y="1"/>
                    <a:pt x="1" y="250"/>
                    <a:pt x="1" y="536"/>
                  </a:cubicBezTo>
                  <a:lnTo>
                    <a:pt x="1" y="6924"/>
                  </a:lnTo>
                  <a:cubicBezTo>
                    <a:pt x="1" y="7227"/>
                    <a:pt x="233" y="7459"/>
                    <a:pt x="536" y="7459"/>
                  </a:cubicBezTo>
                  <a:lnTo>
                    <a:pt x="1589" y="7459"/>
                  </a:lnTo>
                  <a:lnTo>
                    <a:pt x="1589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1"/>
            <p:cNvSpPr/>
            <p:nvPr/>
          </p:nvSpPr>
          <p:spPr>
            <a:xfrm>
              <a:off x="7092800" y="1078350"/>
              <a:ext cx="40175" cy="186475"/>
            </a:xfrm>
            <a:custGeom>
              <a:rect b="b" l="l" r="r" t="t"/>
              <a:pathLst>
                <a:path extrusionOk="0" h="7459" w="1607">
                  <a:moveTo>
                    <a:pt x="1" y="1"/>
                  </a:moveTo>
                  <a:lnTo>
                    <a:pt x="1" y="7459"/>
                  </a:lnTo>
                  <a:lnTo>
                    <a:pt x="1072" y="7459"/>
                  </a:lnTo>
                  <a:cubicBezTo>
                    <a:pt x="1375" y="7459"/>
                    <a:pt x="1607" y="7227"/>
                    <a:pt x="1607" y="6924"/>
                  </a:cubicBezTo>
                  <a:lnTo>
                    <a:pt x="1607" y="536"/>
                  </a:lnTo>
                  <a:cubicBezTo>
                    <a:pt x="1607" y="250"/>
                    <a:pt x="1375" y="1"/>
                    <a:pt x="1072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1"/>
            <p:cNvSpPr/>
            <p:nvPr/>
          </p:nvSpPr>
          <p:spPr>
            <a:xfrm>
              <a:off x="6919750" y="1038650"/>
              <a:ext cx="159700" cy="226175"/>
            </a:xfrm>
            <a:custGeom>
              <a:rect b="b" l="l" r="r" t="t"/>
              <a:pathLst>
                <a:path extrusionOk="0" h="9047" w="6388">
                  <a:moveTo>
                    <a:pt x="3997" y="786"/>
                  </a:moveTo>
                  <a:cubicBezTo>
                    <a:pt x="4086" y="786"/>
                    <a:pt x="4140" y="857"/>
                    <a:pt x="4140" y="929"/>
                  </a:cubicBezTo>
                  <a:lnTo>
                    <a:pt x="4140" y="1589"/>
                  </a:lnTo>
                  <a:lnTo>
                    <a:pt x="2266" y="1589"/>
                  </a:lnTo>
                  <a:lnTo>
                    <a:pt x="2266" y="929"/>
                  </a:lnTo>
                  <a:cubicBezTo>
                    <a:pt x="2266" y="857"/>
                    <a:pt x="2320" y="786"/>
                    <a:pt x="2409" y="786"/>
                  </a:cubicBezTo>
                  <a:close/>
                  <a:moveTo>
                    <a:pt x="2409" y="1"/>
                  </a:moveTo>
                  <a:cubicBezTo>
                    <a:pt x="1891" y="1"/>
                    <a:pt x="1463" y="411"/>
                    <a:pt x="1463" y="929"/>
                  </a:cubicBezTo>
                  <a:lnTo>
                    <a:pt x="1463" y="1589"/>
                  </a:lnTo>
                  <a:lnTo>
                    <a:pt x="0" y="1589"/>
                  </a:lnTo>
                  <a:lnTo>
                    <a:pt x="0" y="9047"/>
                  </a:lnTo>
                  <a:lnTo>
                    <a:pt x="6388" y="9047"/>
                  </a:lnTo>
                  <a:lnTo>
                    <a:pt x="6388" y="1589"/>
                  </a:lnTo>
                  <a:lnTo>
                    <a:pt x="4925" y="1589"/>
                  </a:lnTo>
                  <a:lnTo>
                    <a:pt x="4925" y="929"/>
                  </a:lnTo>
                  <a:cubicBezTo>
                    <a:pt x="4925" y="411"/>
                    <a:pt x="4514" y="1"/>
                    <a:pt x="3997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" name="Google Shape;921;p31"/>
          <p:cNvGrpSpPr/>
          <p:nvPr/>
        </p:nvGrpSpPr>
        <p:grpSpPr>
          <a:xfrm>
            <a:off x="5102057" y="919918"/>
            <a:ext cx="204373" cy="284752"/>
            <a:chOff x="2033075" y="2942475"/>
            <a:chExt cx="206125" cy="265875"/>
          </a:xfrm>
        </p:grpSpPr>
        <p:sp>
          <p:nvSpPr>
            <p:cNvPr id="922" name="Google Shape;922;p31"/>
            <p:cNvSpPr/>
            <p:nvPr/>
          </p:nvSpPr>
          <p:spPr>
            <a:xfrm>
              <a:off x="2033075" y="2942475"/>
              <a:ext cx="206125" cy="265875"/>
            </a:xfrm>
            <a:custGeom>
              <a:rect b="b" l="l" r="r" t="t"/>
              <a:pathLst>
                <a:path extrusionOk="0" h="10635" w="8245">
                  <a:moveTo>
                    <a:pt x="4908" y="1124"/>
                  </a:moveTo>
                  <a:lnTo>
                    <a:pt x="6567" y="2783"/>
                  </a:lnTo>
                  <a:lnTo>
                    <a:pt x="4908" y="2783"/>
                  </a:lnTo>
                  <a:lnTo>
                    <a:pt x="4908" y="1124"/>
                  </a:lnTo>
                  <a:close/>
                  <a:moveTo>
                    <a:pt x="4122" y="803"/>
                  </a:moveTo>
                  <a:lnTo>
                    <a:pt x="4122" y="3586"/>
                  </a:lnTo>
                  <a:lnTo>
                    <a:pt x="7441" y="3586"/>
                  </a:lnTo>
                  <a:lnTo>
                    <a:pt x="7441" y="9849"/>
                  </a:lnTo>
                  <a:lnTo>
                    <a:pt x="786" y="9849"/>
                  </a:lnTo>
                  <a:lnTo>
                    <a:pt x="786" y="803"/>
                  </a:lnTo>
                  <a:close/>
                  <a:moveTo>
                    <a:pt x="1" y="0"/>
                  </a:moveTo>
                  <a:lnTo>
                    <a:pt x="1" y="10634"/>
                  </a:lnTo>
                  <a:lnTo>
                    <a:pt x="8244" y="10634"/>
                  </a:lnTo>
                  <a:lnTo>
                    <a:pt x="8244" y="2926"/>
                  </a:lnTo>
                  <a:lnTo>
                    <a:pt x="4908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1"/>
            <p:cNvSpPr/>
            <p:nvPr/>
          </p:nvSpPr>
          <p:spPr>
            <a:xfrm>
              <a:off x="2072775" y="3065575"/>
              <a:ext cx="126275" cy="13400"/>
            </a:xfrm>
            <a:custGeom>
              <a:rect b="b" l="l" r="r" t="t"/>
              <a:pathLst>
                <a:path extrusionOk="0" h="536" w="5051">
                  <a:moveTo>
                    <a:pt x="1" y="1"/>
                  </a:moveTo>
                  <a:lnTo>
                    <a:pt x="1" y="536"/>
                  </a:lnTo>
                  <a:lnTo>
                    <a:pt x="5050" y="536"/>
                  </a:lnTo>
                  <a:lnTo>
                    <a:pt x="5050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1"/>
            <p:cNvSpPr/>
            <p:nvPr/>
          </p:nvSpPr>
          <p:spPr>
            <a:xfrm>
              <a:off x="2072775" y="3038825"/>
              <a:ext cx="43300" cy="13400"/>
            </a:xfrm>
            <a:custGeom>
              <a:rect b="b" l="l" r="r" t="t"/>
              <a:pathLst>
                <a:path extrusionOk="0" h="536" w="1732">
                  <a:moveTo>
                    <a:pt x="1" y="0"/>
                  </a:moveTo>
                  <a:lnTo>
                    <a:pt x="1" y="535"/>
                  </a:lnTo>
                  <a:lnTo>
                    <a:pt x="1732" y="535"/>
                  </a:lnTo>
                  <a:lnTo>
                    <a:pt x="1732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1"/>
            <p:cNvSpPr/>
            <p:nvPr/>
          </p:nvSpPr>
          <p:spPr>
            <a:xfrm>
              <a:off x="2072775" y="3091900"/>
              <a:ext cx="126275" cy="13400"/>
            </a:xfrm>
            <a:custGeom>
              <a:rect b="b" l="l" r="r" t="t"/>
              <a:pathLst>
                <a:path extrusionOk="0" h="536" w="5051">
                  <a:moveTo>
                    <a:pt x="1" y="0"/>
                  </a:moveTo>
                  <a:lnTo>
                    <a:pt x="1" y="536"/>
                  </a:lnTo>
                  <a:lnTo>
                    <a:pt x="5050" y="536"/>
                  </a:lnTo>
                  <a:lnTo>
                    <a:pt x="5050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1"/>
            <p:cNvSpPr/>
            <p:nvPr/>
          </p:nvSpPr>
          <p:spPr>
            <a:xfrm>
              <a:off x="2072775" y="3118650"/>
              <a:ext cx="126275" cy="13425"/>
            </a:xfrm>
            <a:custGeom>
              <a:rect b="b" l="l" r="r" t="t"/>
              <a:pathLst>
                <a:path extrusionOk="0" h="537" w="5051">
                  <a:moveTo>
                    <a:pt x="1" y="1"/>
                  </a:moveTo>
                  <a:lnTo>
                    <a:pt x="1" y="536"/>
                  </a:lnTo>
                  <a:lnTo>
                    <a:pt x="5050" y="536"/>
                  </a:lnTo>
                  <a:lnTo>
                    <a:pt x="5050" y="1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1"/>
            <p:cNvSpPr/>
            <p:nvPr/>
          </p:nvSpPr>
          <p:spPr>
            <a:xfrm>
              <a:off x="2072775" y="3145425"/>
              <a:ext cx="126275" cy="13400"/>
            </a:xfrm>
            <a:custGeom>
              <a:rect b="b" l="l" r="r" t="t"/>
              <a:pathLst>
                <a:path extrusionOk="0" h="536" w="5051">
                  <a:moveTo>
                    <a:pt x="1" y="0"/>
                  </a:moveTo>
                  <a:lnTo>
                    <a:pt x="1" y="536"/>
                  </a:lnTo>
                  <a:lnTo>
                    <a:pt x="5050" y="536"/>
                  </a:lnTo>
                  <a:lnTo>
                    <a:pt x="5050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8" name="Google Shape;928;p31"/>
          <p:cNvSpPr/>
          <p:nvPr/>
        </p:nvSpPr>
        <p:spPr>
          <a:xfrm>
            <a:off x="3125378" y="4016052"/>
            <a:ext cx="211437" cy="312946"/>
          </a:xfrm>
          <a:custGeom>
            <a:rect b="b" l="l" r="r" t="t"/>
            <a:pathLst>
              <a:path extrusionOk="0" h="11688" w="8530">
                <a:moveTo>
                  <a:pt x="3373" y="857"/>
                </a:moveTo>
                <a:lnTo>
                  <a:pt x="3373" y="857"/>
                </a:lnTo>
                <a:cubicBezTo>
                  <a:pt x="3159" y="1142"/>
                  <a:pt x="3052" y="1499"/>
                  <a:pt x="3052" y="1856"/>
                </a:cubicBezTo>
                <a:lnTo>
                  <a:pt x="3052" y="2659"/>
                </a:lnTo>
                <a:lnTo>
                  <a:pt x="2392" y="2659"/>
                </a:lnTo>
                <a:lnTo>
                  <a:pt x="2392" y="2124"/>
                </a:lnTo>
                <a:cubicBezTo>
                  <a:pt x="2392" y="1517"/>
                  <a:pt x="2802" y="1017"/>
                  <a:pt x="3373" y="857"/>
                </a:cubicBezTo>
                <a:close/>
                <a:moveTo>
                  <a:pt x="4069" y="839"/>
                </a:moveTo>
                <a:cubicBezTo>
                  <a:pt x="4640" y="1000"/>
                  <a:pt x="5050" y="1499"/>
                  <a:pt x="5050" y="2124"/>
                </a:cubicBezTo>
                <a:lnTo>
                  <a:pt x="5050" y="2659"/>
                </a:lnTo>
                <a:lnTo>
                  <a:pt x="3587" y="2659"/>
                </a:lnTo>
                <a:lnTo>
                  <a:pt x="3587" y="1856"/>
                </a:lnTo>
                <a:cubicBezTo>
                  <a:pt x="3587" y="1463"/>
                  <a:pt x="3784" y="1107"/>
                  <a:pt x="4069" y="839"/>
                </a:cubicBezTo>
                <a:close/>
                <a:moveTo>
                  <a:pt x="4925" y="536"/>
                </a:moveTo>
                <a:cubicBezTo>
                  <a:pt x="5657" y="536"/>
                  <a:pt x="6246" y="1124"/>
                  <a:pt x="6246" y="1856"/>
                </a:cubicBezTo>
                <a:lnTo>
                  <a:pt x="6246" y="2659"/>
                </a:lnTo>
                <a:lnTo>
                  <a:pt x="5586" y="2659"/>
                </a:lnTo>
                <a:lnTo>
                  <a:pt x="5586" y="2124"/>
                </a:lnTo>
                <a:cubicBezTo>
                  <a:pt x="5586" y="1463"/>
                  <a:pt x="5247" y="875"/>
                  <a:pt x="4711" y="554"/>
                </a:cubicBezTo>
                <a:cubicBezTo>
                  <a:pt x="4783" y="554"/>
                  <a:pt x="4854" y="536"/>
                  <a:pt x="4925" y="536"/>
                </a:cubicBezTo>
                <a:close/>
                <a:moveTo>
                  <a:pt x="7316" y="4871"/>
                </a:moveTo>
                <a:lnTo>
                  <a:pt x="7691" y="9796"/>
                </a:lnTo>
                <a:lnTo>
                  <a:pt x="6959" y="10528"/>
                </a:lnTo>
                <a:lnTo>
                  <a:pt x="7316" y="4871"/>
                </a:lnTo>
                <a:close/>
                <a:moveTo>
                  <a:pt x="6603" y="3462"/>
                </a:moveTo>
                <a:lnTo>
                  <a:pt x="6139" y="10902"/>
                </a:lnTo>
                <a:lnTo>
                  <a:pt x="804" y="10902"/>
                </a:lnTo>
                <a:lnTo>
                  <a:pt x="1286" y="3462"/>
                </a:lnTo>
                <a:lnTo>
                  <a:pt x="1857" y="3462"/>
                </a:lnTo>
                <a:lnTo>
                  <a:pt x="1857" y="4515"/>
                </a:lnTo>
                <a:cubicBezTo>
                  <a:pt x="1857" y="4675"/>
                  <a:pt x="1981" y="4782"/>
                  <a:pt x="2124" y="4782"/>
                </a:cubicBezTo>
                <a:cubicBezTo>
                  <a:pt x="2267" y="4782"/>
                  <a:pt x="2392" y="4675"/>
                  <a:pt x="2392" y="4515"/>
                </a:cubicBezTo>
                <a:lnTo>
                  <a:pt x="2392" y="3462"/>
                </a:lnTo>
                <a:lnTo>
                  <a:pt x="5050" y="3462"/>
                </a:lnTo>
                <a:lnTo>
                  <a:pt x="5050" y="4515"/>
                </a:lnTo>
                <a:cubicBezTo>
                  <a:pt x="5050" y="4675"/>
                  <a:pt x="5175" y="4782"/>
                  <a:pt x="5318" y="4782"/>
                </a:cubicBezTo>
                <a:cubicBezTo>
                  <a:pt x="5479" y="4782"/>
                  <a:pt x="5586" y="4675"/>
                  <a:pt x="5586" y="4515"/>
                </a:cubicBezTo>
                <a:lnTo>
                  <a:pt x="5586" y="3462"/>
                </a:lnTo>
                <a:close/>
                <a:moveTo>
                  <a:pt x="4925" y="0"/>
                </a:moveTo>
                <a:cubicBezTo>
                  <a:pt x="4569" y="0"/>
                  <a:pt x="4230" y="107"/>
                  <a:pt x="3962" y="286"/>
                </a:cubicBezTo>
                <a:cubicBezTo>
                  <a:pt x="3873" y="268"/>
                  <a:pt x="3801" y="268"/>
                  <a:pt x="3730" y="268"/>
                </a:cubicBezTo>
                <a:cubicBezTo>
                  <a:pt x="2695" y="268"/>
                  <a:pt x="1857" y="1107"/>
                  <a:pt x="1857" y="2124"/>
                </a:cubicBezTo>
                <a:lnTo>
                  <a:pt x="1857" y="2659"/>
                </a:lnTo>
                <a:lnTo>
                  <a:pt x="1036" y="2659"/>
                </a:lnTo>
                <a:cubicBezTo>
                  <a:pt x="768" y="2659"/>
                  <a:pt x="518" y="2873"/>
                  <a:pt x="500" y="3159"/>
                </a:cubicBezTo>
                <a:lnTo>
                  <a:pt x="19" y="11134"/>
                </a:lnTo>
                <a:cubicBezTo>
                  <a:pt x="1" y="11455"/>
                  <a:pt x="233" y="11687"/>
                  <a:pt x="536" y="11687"/>
                </a:cubicBezTo>
                <a:lnTo>
                  <a:pt x="6710" y="11687"/>
                </a:lnTo>
                <a:cubicBezTo>
                  <a:pt x="6852" y="11687"/>
                  <a:pt x="6995" y="11634"/>
                  <a:pt x="7084" y="11527"/>
                </a:cubicBezTo>
                <a:lnTo>
                  <a:pt x="8351" y="10278"/>
                </a:lnTo>
                <a:cubicBezTo>
                  <a:pt x="8458" y="10171"/>
                  <a:pt x="8530" y="10010"/>
                  <a:pt x="8512" y="9867"/>
                </a:cubicBezTo>
                <a:lnTo>
                  <a:pt x="7977" y="3159"/>
                </a:lnTo>
                <a:cubicBezTo>
                  <a:pt x="7977" y="2891"/>
                  <a:pt x="7727" y="2659"/>
                  <a:pt x="7459" y="2659"/>
                </a:cubicBezTo>
                <a:lnTo>
                  <a:pt x="6781" y="2659"/>
                </a:lnTo>
                <a:lnTo>
                  <a:pt x="6781" y="1856"/>
                </a:lnTo>
                <a:cubicBezTo>
                  <a:pt x="6781" y="839"/>
                  <a:pt x="5960" y="0"/>
                  <a:pt x="4925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" name="Google Shape;929;p31"/>
          <p:cNvGrpSpPr/>
          <p:nvPr/>
        </p:nvGrpSpPr>
        <p:grpSpPr>
          <a:xfrm>
            <a:off x="3498376" y="4044267"/>
            <a:ext cx="244182" cy="284752"/>
            <a:chOff x="3081775" y="1061400"/>
            <a:chExt cx="246275" cy="265875"/>
          </a:xfrm>
        </p:grpSpPr>
        <p:sp>
          <p:nvSpPr>
            <p:cNvPr id="930" name="Google Shape;930;p31"/>
            <p:cNvSpPr/>
            <p:nvPr/>
          </p:nvSpPr>
          <p:spPr>
            <a:xfrm>
              <a:off x="3081775" y="1061400"/>
              <a:ext cx="246275" cy="225750"/>
            </a:xfrm>
            <a:custGeom>
              <a:rect b="b" l="l" r="r" t="t"/>
              <a:pathLst>
                <a:path extrusionOk="0" h="9030" w="9851">
                  <a:moveTo>
                    <a:pt x="3070" y="2124"/>
                  </a:moveTo>
                  <a:lnTo>
                    <a:pt x="3070" y="3052"/>
                  </a:lnTo>
                  <a:lnTo>
                    <a:pt x="1607" y="3052"/>
                  </a:lnTo>
                  <a:lnTo>
                    <a:pt x="1607" y="2124"/>
                  </a:lnTo>
                  <a:close/>
                  <a:moveTo>
                    <a:pt x="5068" y="2124"/>
                  </a:moveTo>
                  <a:lnTo>
                    <a:pt x="5068" y="3052"/>
                  </a:lnTo>
                  <a:lnTo>
                    <a:pt x="3605" y="3052"/>
                  </a:lnTo>
                  <a:lnTo>
                    <a:pt x="3605" y="2124"/>
                  </a:lnTo>
                  <a:close/>
                  <a:moveTo>
                    <a:pt x="7067" y="2124"/>
                  </a:moveTo>
                  <a:lnTo>
                    <a:pt x="7067" y="3052"/>
                  </a:lnTo>
                  <a:lnTo>
                    <a:pt x="5603" y="3052"/>
                  </a:lnTo>
                  <a:lnTo>
                    <a:pt x="5603" y="2124"/>
                  </a:lnTo>
                  <a:close/>
                  <a:moveTo>
                    <a:pt x="9065" y="2124"/>
                  </a:moveTo>
                  <a:lnTo>
                    <a:pt x="9065" y="3052"/>
                  </a:lnTo>
                  <a:lnTo>
                    <a:pt x="7584" y="3052"/>
                  </a:lnTo>
                  <a:lnTo>
                    <a:pt x="7584" y="2124"/>
                  </a:lnTo>
                  <a:close/>
                  <a:moveTo>
                    <a:pt x="3070" y="3587"/>
                  </a:moveTo>
                  <a:lnTo>
                    <a:pt x="3070" y="4515"/>
                  </a:lnTo>
                  <a:lnTo>
                    <a:pt x="1607" y="4515"/>
                  </a:lnTo>
                  <a:lnTo>
                    <a:pt x="1607" y="3587"/>
                  </a:lnTo>
                  <a:close/>
                  <a:moveTo>
                    <a:pt x="5068" y="3587"/>
                  </a:moveTo>
                  <a:lnTo>
                    <a:pt x="5068" y="4515"/>
                  </a:lnTo>
                  <a:lnTo>
                    <a:pt x="3605" y="4515"/>
                  </a:lnTo>
                  <a:lnTo>
                    <a:pt x="3605" y="3587"/>
                  </a:lnTo>
                  <a:close/>
                  <a:moveTo>
                    <a:pt x="7067" y="3587"/>
                  </a:moveTo>
                  <a:lnTo>
                    <a:pt x="7067" y="4515"/>
                  </a:lnTo>
                  <a:lnTo>
                    <a:pt x="5603" y="4515"/>
                  </a:lnTo>
                  <a:lnTo>
                    <a:pt x="5603" y="3587"/>
                  </a:lnTo>
                  <a:close/>
                  <a:moveTo>
                    <a:pt x="9065" y="3587"/>
                  </a:moveTo>
                  <a:lnTo>
                    <a:pt x="9065" y="4515"/>
                  </a:lnTo>
                  <a:lnTo>
                    <a:pt x="7584" y="4515"/>
                  </a:lnTo>
                  <a:lnTo>
                    <a:pt x="7584" y="3587"/>
                  </a:lnTo>
                  <a:close/>
                  <a:moveTo>
                    <a:pt x="9065" y="5050"/>
                  </a:moveTo>
                  <a:lnTo>
                    <a:pt x="9065" y="5639"/>
                  </a:lnTo>
                  <a:lnTo>
                    <a:pt x="7584" y="5782"/>
                  </a:lnTo>
                  <a:lnTo>
                    <a:pt x="7584" y="5050"/>
                  </a:lnTo>
                  <a:close/>
                  <a:moveTo>
                    <a:pt x="7067" y="5050"/>
                  </a:moveTo>
                  <a:lnTo>
                    <a:pt x="7067" y="5817"/>
                  </a:lnTo>
                  <a:lnTo>
                    <a:pt x="5603" y="5960"/>
                  </a:lnTo>
                  <a:lnTo>
                    <a:pt x="5603" y="5050"/>
                  </a:lnTo>
                  <a:close/>
                  <a:moveTo>
                    <a:pt x="5068" y="5050"/>
                  </a:moveTo>
                  <a:lnTo>
                    <a:pt x="5068" y="6014"/>
                  </a:lnTo>
                  <a:lnTo>
                    <a:pt x="3605" y="6139"/>
                  </a:lnTo>
                  <a:lnTo>
                    <a:pt x="3605" y="5050"/>
                  </a:lnTo>
                  <a:close/>
                  <a:moveTo>
                    <a:pt x="3070" y="5050"/>
                  </a:moveTo>
                  <a:lnTo>
                    <a:pt x="3070" y="6174"/>
                  </a:lnTo>
                  <a:lnTo>
                    <a:pt x="1607" y="6317"/>
                  </a:lnTo>
                  <a:lnTo>
                    <a:pt x="1607" y="5050"/>
                  </a:lnTo>
                  <a:close/>
                  <a:moveTo>
                    <a:pt x="411" y="1"/>
                  </a:moveTo>
                  <a:cubicBezTo>
                    <a:pt x="179" y="1"/>
                    <a:pt x="1" y="179"/>
                    <a:pt x="1" y="393"/>
                  </a:cubicBezTo>
                  <a:cubicBezTo>
                    <a:pt x="1" y="625"/>
                    <a:pt x="179" y="804"/>
                    <a:pt x="411" y="804"/>
                  </a:cubicBezTo>
                  <a:cubicBezTo>
                    <a:pt x="643" y="804"/>
                    <a:pt x="804" y="964"/>
                    <a:pt x="804" y="1196"/>
                  </a:cubicBezTo>
                  <a:lnTo>
                    <a:pt x="804" y="7834"/>
                  </a:lnTo>
                  <a:cubicBezTo>
                    <a:pt x="804" y="8512"/>
                    <a:pt x="1339" y="9029"/>
                    <a:pt x="1999" y="9029"/>
                  </a:cubicBezTo>
                  <a:lnTo>
                    <a:pt x="9457" y="9029"/>
                  </a:lnTo>
                  <a:cubicBezTo>
                    <a:pt x="9689" y="9029"/>
                    <a:pt x="9850" y="8868"/>
                    <a:pt x="9850" y="8637"/>
                  </a:cubicBezTo>
                  <a:cubicBezTo>
                    <a:pt x="9850" y="8405"/>
                    <a:pt x="9689" y="8244"/>
                    <a:pt x="9457" y="8244"/>
                  </a:cubicBezTo>
                  <a:lnTo>
                    <a:pt x="1999" y="8244"/>
                  </a:lnTo>
                  <a:cubicBezTo>
                    <a:pt x="1785" y="8244"/>
                    <a:pt x="1607" y="8066"/>
                    <a:pt x="1607" y="7834"/>
                  </a:cubicBezTo>
                  <a:lnTo>
                    <a:pt x="1607" y="7102"/>
                  </a:lnTo>
                  <a:lnTo>
                    <a:pt x="9850" y="6370"/>
                  </a:lnTo>
                  <a:lnTo>
                    <a:pt x="9850" y="1321"/>
                  </a:lnTo>
                  <a:lnTo>
                    <a:pt x="1607" y="1321"/>
                  </a:lnTo>
                  <a:lnTo>
                    <a:pt x="1607" y="1196"/>
                  </a:lnTo>
                  <a:cubicBezTo>
                    <a:pt x="1607" y="536"/>
                    <a:pt x="1071" y="1"/>
                    <a:pt x="411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1"/>
            <p:cNvSpPr/>
            <p:nvPr/>
          </p:nvSpPr>
          <p:spPr>
            <a:xfrm>
              <a:off x="3121925" y="1287125"/>
              <a:ext cx="39725" cy="40150"/>
            </a:xfrm>
            <a:custGeom>
              <a:rect b="b" l="l" r="r" t="t"/>
              <a:pathLst>
                <a:path extrusionOk="0" h="1606" w="1589">
                  <a:moveTo>
                    <a:pt x="786" y="0"/>
                  </a:moveTo>
                  <a:cubicBezTo>
                    <a:pt x="358" y="0"/>
                    <a:pt x="1" y="357"/>
                    <a:pt x="1" y="803"/>
                  </a:cubicBezTo>
                  <a:cubicBezTo>
                    <a:pt x="1" y="1249"/>
                    <a:pt x="358" y="1606"/>
                    <a:pt x="786" y="1606"/>
                  </a:cubicBezTo>
                  <a:cubicBezTo>
                    <a:pt x="1232" y="1606"/>
                    <a:pt x="1589" y="1249"/>
                    <a:pt x="1589" y="803"/>
                  </a:cubicBezTo>
                  <a:cubicBezTo>
                    <a:pt x="1589" y="357"/>
                    <a:pt x="1232" y="0"/>
                    <a:pt x="786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1"/>
            <p:cNvSpPr/>
            <p:nvPr/>
          </p:nvSpPr>
          <p:spPr>
            <a:xfrm>
              <a:off x="3268250" y="1287125"/>
              <a:ext cx="40150" cy="40150"/>
            </a:xfrm>
            <a:custGeom>
              <a:rect b="b" l="l" r="r" t="t"/>
              <a:pathLst>
                <a:path extrusionOk="0" h="1606" w="1606">
                  <a:moveTo>
                    <a:pt x="803" y="0"/>
                  </a:moveTo>
                  <a:cubicBezTo>
                    <a:pt x="357" y="0"/>
                    <a:pt x="0" y="357"/>
                    <a:pt x="0" y="803"/>
                  </a:cubicBezTo>
                  <a:cubicBezTo>
                    <a:pt x="0" y="1249"/>
                    <a:pt x="357" y="1606"/>
                    <a:pt x="803" y="1606"/>
                  </a:cubicBezTo>
                  <a:cubicBezTo>
                    <a:pt x="1231" y="1606"/>
                    <a:pt x="1606" y="1249"/>
                    <a:pt x="1606" y="803"/>
                  </a:cubicBezTo>
                  <a:cubicBezTo>
                    <a:pt x="1606" y="357"/>
                    <a:pt x="1231" y="0"/>
                    <a:pt x="803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" name="Google Shape;933;p31"/>
          <p:cNvGrpSpPr/>
          <p:nvPr/>
        </p:nvGrpSpPr>
        <p:grpSpPr>
          <a:xfrm>
            <a:off x="3903152" y="4077317"/>
            <a:ext cx="276901" cy="256076"/>
            <a:chOff x="2847150" y="1805000"/>
            <a:chExt cx="279275" cy="239100"/>
          </a:xfrm>
        </p:grpSpPr>
        <p:sp>
          <p:nvSpPr>
            <p:cNvPr id="934" name="Google Shape;934;p31"/>
            <p:cNvSpPr/>
            <p:nvPr/>
          </p:nvSpPr>
          <p:spPr>
            <a:xfrm>
              <a:off x="2847150" y="1805000"/>
              <a:ext cx="279275" cy="145450"/>
            </a:xfrm>
            <a:custGeom>
              <a:rect b="b" l="l" r="r" t="t"/>
              <a:pathLst>
                <a:path extrusionOk="0" h="5818" w="11171">
                  <a:moveTo>
                    <a:pt x="5585" y="0"/>
                  </a:moveTo>
                  <a:lnTo>
                    <a:pt x="1" y="5317"/>
                  </a:lnTo>
                  <a:lnTo>
                    <a:pt x="607" y="5817"/>
                  </a:lnTo>
                  <a:lnTo>
                    <a:pt x="5585" y="1089"/>
                  </a:lnTo>
                  <a:lnTo>
                    <a:pt x="10563" y="5817"/>
                  </a:lnTo>
                  <a:lnTo>
                    <a:pt x="11170" y="5317"/>
                  </a:lnTo>
                  <a:lnTo>
                    <a:pt x="5585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1"/>
            <p:cNvSpPr/>
            <p:nvPr/>
          </p:nvSpPr>
          <p:spPr>
            <a:xfrm>
              <a:off x="2887300" y="1850950"/>
              <a:ext cx="199425" cy="193150"/>
            </a:xfrm>
            <a:custGeom>
              <a:rect b="b" l="l" r="r" t="t"/>
              <a:pathLst>
                <a:path extrusionOk="0" h="7726" w="7977">
                  <a:moveTo>
                    <a:pt x="3979" y="0"/>
                  </a:moveTo>
                  <a:lnTo>
                    <a:pt x="0" y="3783"/>
                  </a:lnTo>
                  <a:lnTo>
                    <a:pt x="0" y="7726"/>
                  </a:lnTo>
                  <a:lnTo>
                    <a:pt x="3176" y="7726"/>
                  </a:lnTo>
                  <a:lnTo>
                    <a:pt x="3176" y="4407"/>
                  </a:lnTo>
                  <a:lnTo>
                    <a:pt x="4782" y="4407"/>
                  </a:lnTo>
                  <a:lnTo>
                    <a:pt x="4782" y="7726"/>
                  </a:lnTo>
                  <a:lnTo>
                    <a:pt x="7976" y="7726"/>
                  </a:lnTo>
                  <a:lnTo>
                    <a:pt x="7976" y="3783"/>
                  </a:lnTo>
                  <a:lnTo>
                    <a:pt x="3979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6" name="Google Shape;936;p31"/>
          <p:cNvSpPr/>
          <p:nvPr/>
        </p:nvSpPr>
        <p:spPr>
          <a:xfrm>
            <a:off x="4339851" y="4116532"/>
            <a:ext cx="290138" cy="149565"/>
          </a:xfrm>
          <a:custGeom>
            <a:rect b="b" l="l" r="r" t="t"/>
            <a:pathLst>
              <a:path extrusionOk="0" h="5586" w="11705">
                <a:moveTo>
                  <a:pt x="1588" y="1999"/>
                </a:moveTo>
                <a:cubicBezTo>
                  <a:pt x="2034" y="1999"/>
                  <a:pt x="2391" y="2356"/>
                  <a:pt x="2391" y="2784"/>
                </a:cubicBezTo>
                <a:cubicBezTo>
                  <a:pt x="2391" y="3230"/>
                  <a:pt x="2034" y="3587"/>
                  <a:pt x="1588" y="3587"/>
                </a:cubicBezTo>
                <a:cubicBezTo>
                  <a:pt x="1160" y="3587"/>
                  <a:pt x="803" y="3230"/>
                  <a:pt x="803" y="2784"/>
                </a:cubicBezTo>
                <a:cubicBezTo>
                  <a:pt x="803" y="2356"/>
                  <a:pt x="1160" y="1999"/>
                  <a:pt x="1588" y="1999"/>
                </a:cubicBezTo>
                <a:close/>
                <a:moveTo>
                  <a:pt x="2784" y="0"/>
                </a:moveTo>
                <a:cubicBezTo>
                  <a:pt x="1249" y="0"/>
                  <a:pt x="0" y="1249"/>
                  <a:pt x="0" y="2784"/>
                </a:cubicBezTo>
                <a:cubicBezTo>
                  <a:pt x="0" y="4336"/>
                  <a:pt x="1249" y="5585"/>
                  <a:pt x="2784" y="5585"/>
                </a:cubicBezTo>
                <a:cubicBezTo>
                  <a:pt x="3854" y="5585"/>
                  <a:pt x="4782" y="4996"/>
                  <a:pt x="5246" y="4122"/>
                </a:cubicBezTo>
                <a:lnTo>
                  <a:pt x="6120" y="4122"/>
                </a:lnTo>
                <a:lnTo>
                  <a:pt x="6638" y="3587"/>
                </a:lnTo>
                <a:lnTo>
                  <a:pt x="7173" y="4122"/>
                </a:lnTo>
                <a:lnTo>
                  <a:pt x="8047" y="3248"/>
                </a:lnTo>
                <a:lnTo>
                  <a:pt x="8904" y="4122"/>
                </a:lnTo>
                <a:lnTo>
                  <a:pt x="9778" y="3248"/>
                </a:lnTo>
                <a:lnTo>
                  <a:pt x="10634" y="4122"/>
                </a:lnTo>
                <a:lnTo>
                  <a:pt x="11705" y="2784"/>
                </a:lnTo>
                <a:lnTo>
                  <a:pt x="10634" y="1463"/>
                </a:lnTo>
                <a:lnTo>
                  <a:pt x="5246" y="1463"/>
                </a:lnTo>
                <a:cubicBezTo>
                  <a:pt x="4782" y="589"/>
                  <a:pt x="3854" y="0"/>
                  <a:pt x="2784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" name="Google Shape;937;p31"/>
          <p:cNvGrpSpPr/>
          <p:nvPr/>
        </p:nvGrpSpPr>
        <p:grpSpPr>
          <a:xfrm>
            <a:off x="4792531" y="4033561"/>
            <a:ext cx="264061" cy="285234"/>
            <a:chOff x="6435300" y="1095300"/>
            <a:chExt cx="266325" cy="266325"/>
          </a:xfrm>
        </p:grpSpPr>
        <p:sp>
          <p:nvSpPr>
            <p:cNvPr id="938" name="Google Shape;938;p31"/>
            <p:cNvSpPr/>
            <p:nvPr/>
          </p:nvSpPr>
          <p:spPr>
            <a:xfrm>
              <a:off x="6444225" y="1095300"/>
              <a:ext cx="247150" cy="266325"/>
            </a:xfrm>
            <a:custGeom>
              <a:rect b="b" l="l" r="r" t="t"/>
              <a:pathLst>
                <a:path extrusionOk="0" h="10653" w="9886">
                  <a:moveTo>
                    <a:pt x="4961" y="1607"/>
                  </a:moveTo>
                  <a:cubicBezTo>
                    <a:pt x="5122" y="1607"/>
                    <a:pt x="5229" y="1731"/>
                    <a:pt x="5229" y="1856"/>
                  </a:cubicBezTo>
                  <a:cubicBezTo>
                    <a:pt x="5229" y="2017"/>
                    <a:pt x="5122" y="2124"/>
                    <a:pt x="4961" y="2124"/>
                  </a:cubicBezTo>
                  <a:cubicBezTo>
                    <a:pt x="4818" y="2124"/>
                    <a:pt x="4693" y="2017"/>
                    <a:pt x="4693" y="1856"/>
                  </a:cubicBezTo>
                  <a:cubicBezTo>
                    <a:pt x="4693" y="1731"/>
                    <a:pt x="4818" y="1607"/>
                    <a:pt x="4961" y="1607"/>
                  </a:cubicBezTo>
                  <a:close/>
                  <a:moveTo>
                    <a:pt x="4961" y="1"/>
                  </a:moveTo>
                  <a:cubicBezTo>
                    <a:pt x="4747" y="1"/>
                    <a:pt x="4568" y="179"/>
                    <a:pt x="4568" y="393"/>
                  </a:cubicBezTo>
                  <a:lnTo>
                    <a:pt x="4568" y="1178"/>
                  </a:lnTo>
                  <a:cubicBezTo>
                    <a:pt x="4444" y="1232"/>
                    <a:pt x="4337" y="1357"/>
                    <a:pt x="4265" y="1464"/>
                  </a:cubicBezTo>
                  <a:lnTo>
                    <a:pt x="839" y="1464"/>
                  </a:lnTo>
                  <a:cubicBezTo>
                    <a:pt x="607" y="1464"/>
                    <a:pt x="429" y="1642"/>
                    <a:pt x="429" y="1856"/>
                  </a:cubicBezTo>
                  <a:cubicBezTo>
                    <a:pt x="429" y="2053"/>
                    <a:pt x="572" y="2231"/>
                    <a:pt x="768" y="2249"/>
                  </a:cubicBezTo>
                  <a:lnTo>
                    <a:pt x="1" y="6121"/>
                  </a:lnTo>
                  <a:lnTo>
                    <a:pt x="554" y="6121"/>
                  </a:lnTo>
                  <a:lnTo>
                    <a:pt x="1143" y="3087"/>
                  </a:lnTo>
                  <a:lnTo>
                    <a:pt x="1892" y="6121"/>
                  </a:lnTo>
                  <a:lnTo>
                    <a:pt x="2427" y="6121"/>
                  </a:lnTo>
                  <a:lnTo>
                    <a:pt x="1464" y="2267"/>
                  </a:lnTo>
                  <a:lnTo>
                    <a:pt x="4265" y="2267"/>
                  </a:lnTo>
                  <a:cubicBezTo>
                    <a:pt x="4337" y="2392"/>
                    <a:pt x="4426" y="2499"/>
                    <a:pt x="4551" y="2570"/>
                  </a:cubicBezTo>
                  <a:lnTo>
                    <a:pt x="4551" y="9315"/>
                  </a:lnTo>
                  <a:lnTo>
                    <a:pt x="3623" y="9315"/>
                  </a:lnTo>
                  <a:cubicBezTo>
                    <a:pt x="3480" y="9315"/>
                    <a:pt x="3355" y="9439"/>
                    <a:pt x="3355" y="9582"/>
                  </a:cubicBezTo>
                  <a:lnTo>
                    <a:pt x="3355" y="9850"/>
                  </a:lnTo>
                  <a:lnTo>
                    <a:pt x="1767" y="9850"/>
                  </a:lnTo>
                  <a:lnTo>
                    <a:pt x="1767" y="10653"/>
                  </a:lnTo>
                  <a:lnTo>
                    <a:pt x="8155" y="10653"/>
                  </a:lnTo>
                  <a:lnTo>
                    <a:pt x="8155" y="9850"/>
                  </a:lnTo>
                  <a:lnTo>
                    <a:pt x="6567" y="9850"/>
                  </a:lnTo>
                  <a:lnTo>
                    <a:pt x="6567" y="9582"/>
                  </a:lnTo>
                  <a:cubicBezTo>
                    <a:pt x="6567" y="9439"/>
                    <a:pt x="6442" y="9315"/>
                    <a:pt x="6299" y="9315"/>
                  </a:cubicBezTo>
                  <a:lnTo>
                    <a:pt x="5354" y="9315"/>
                  </a:lnTo>
                  <a:lnTo>
                    <a:pt x="5354" y="2570"/>
                  </a:lnTo>
                  <a:cubicBezTo>
                    <a:pt x="5478" y="2499"/>
                    <a:pt x="5603" y="2392"/>
                    <a:pt x="5657" y="2267"/>
                  </a:cubicBezTo>
                  <a:lnTo>
                    <a:pt x="8208" y="2267"/>
                  </a:lnTo>
                  <a:lnTo>
                    <a:pt x="7459" y="6121"/>
                  </a:lnTo>
                  <a:lnTo>
                    <a:pt x="8012" y="6121"/>
                  </a:lnTo>
                  <a:lnTo>
                    <a:pt x="8601" y="3087"/>
                  </a:lnTo>
                  <a:lnTo>
                    <a:pt x="9350" y="6121"/>
                  </a:lnTo>
                  <a:lnTo>
                    <a:pt x="9886" y="6121"/>
                  </a:lnTo>
                  <a:lnTo>
                    <a:pt x="8922" y="2267"/>
                  </a:lnTo>
                  <a:lnTo>
                    <a:pt x="9083" y="2267"/>
                  </a:lnTo>
                  <a:cubicBezTo>
                    <a:pt x="9315" y="2267"/>
                    <a:pt x="9493" y="2088"/>
                    <a:pt x="9493" y="1856"/>
                  </a:cubicBezTo>
                  <a:cubicBezTo>
                    <a:pt x="9493" y="1642"/>
                    <a:pt x="9315" y="1464"/>
                    <a:pt x="9083" y="1464"/>
                  </a:cubicBezTo>
                  <a:lnTo>
                    <a:pt x="5657" y="1464"/>
                  </a:lnTo>
                  <a:cubicBezTo>
                    <a:pt x="5603" y="1357"/>
                    <a:pt x="5478" y="1232"/>
                    <a:pt x="5354" y="1178"/>
                  </a:cubicBezTo>
                  <a:lnTo>
                    <a:pt x="5354" y="393"/>
                  </a:lnTo>
                  <a:cubicBezTo>
                    <a:pt x="5354" y="179"/>
                    <a:pt x="5193" y="1"/>
                    <a:pt x="4961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1"/>
            <p:cNvSpPr/>
            <p:nvPr/>
          </p:nvSpPr>
          <p:spPr>
            <a:xfrm>
              <a:off x="6435300" y="1258125"/>
              <a:ext cx="79875" cy="20100"/>
            </a:xfrm>
            <a:custGeom>
              <a:rect b="b" l="l" r="r" t="t"/>
              <a:pathLst>
                <a:path extrusionOk="0" h="804" w="3195">
                  <a:moveTo>
                    <a:pt x="1" y="0"/>
                  </a:moveTo>
                  <a:cubicBezTo>
                    <a:pt x="1" y="446"/>
                    <a:pt x="715" y="803"/>
                    <a:pt x="1589" y="803"/>
                  </a:cubicBezTo>
                  <a:cubicBezTo>
                    <a:pt x="2481" y="803"/>
                    <a:pt x="3195" y="446"/>
                    <a:pt x="3195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1"/>
            <p:cNvSpPr/>
            <p:nvPr/>
          </p:nvSpPr>
          <p:spPr>
            <a:xfrm>
              <a:off x="6621325" y="1258125"/>
              <a:ext cx="80300" cy="20100"/>
            </a:xfrm>
            <a:custGeom>
              <a:rect b="b" l="l" r="r" t="t"/>
              <a:pathLst>
                <a:path extrusionOk="0" h="804" w="3212">
                  <a:moveTo>
                    <a:pt x="0" y="0"/>
                  </a:moveTo>
                  <a:cubicBezTo>
                    <a:pt x="0" y="446"/>
                    <a:pt x="732" y="803"/>
                    <a:pt x="1606" y="803"/>
                  </a:cubicBezTo>
                  <a:cubicBezTo>
                    <a:pt x="2480" y="803"/>
                    <a:pt x="3212" y="446"/>
                    <a:pt x="3212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" name="Google Shape;941;p31"/>
          <p:cNvSpPr/>
          <p:nvPr/>
        </p:nvSpPr>
        <p:spPr>
          <a:xfrm>
            <a:off x="5215332" y="4044774"/>
            <a:ext cx="184890" cy="260387"/>
          </a:xfrm>
          <a:custGeom>
            <a:rect b="b" l="l" r="r" t="t"/>
            <a:pathLst>
              <a:path extrusionOk="0" h="9725" w="7459">
                <a:moveTo>
                  <a:pt x="3729" y="804"/>
                </a:moveTo>
                <a:cubicBezTo>
                  <a:pt x="4835" y="804"/>
                  <a:pt x="5728" y="1696"/>
                  <a:pt x="5728" y="2802"/>
                </a:cubicBezTo>
                <a:lnTo>
                  <a:pt x="5728" y="4283"/>
                </a:lnTo>
                <a:lnTo>
                  <a:pt x="3729" y="4122"/>
                </a:lnTo>
                <a:lnTo>
                  <a:pt x="1731" y="4283"/>
                </a:lnTo>
                <a:lnTo>
                  <a:pt x="1731" y="2802"/>
                </a:lnTo>
                <a:cubicBezTo>
                  <a:pt x="1731" y="1696"/>
                  <a:pt x="2641" y="804"/>
                  <a:pt x="3729" y="804"/>
                </a:cubicBezTo>
                <a:close/>
                <a:moveTo>
                  <a:pt x="3729" y="6121"/>
                </a:moveTo>
                <a:cubicBezTo>
                  <a:pt x="4175" y="6121"/>
                  <a:pt x="4532" y="6495"/>
                  <a:pt x="4532" y="6924"/>
                </a:cubicBezTo>
                <a:cubicBezTo>
                  <a:pt x="4532" y="7263"/>
                  <a:pt x="4300" y="7566"/>
                  <a:pt x="3997" y="7691"/>
                </a:cubicBezTo>
                <a:lnTo>
                  <a:pt x="3997" y="8387"/>
                </a:lnTo>
                <a:lnTo>
                  <a:pt x="3462" y="8387"/>
                </a:lnTo>
                <a:lnTo>
                  <a:pt x="3462" y="7691"/>
                </a:lnTo>
                <a:cubicBezTo>
                  <a:pt x="3158" y="7584"/>
                  <a:pt x="2926" y="7280"/>
                  <a:pt x="2926" y="6924"/>
                </a:cubicBezTo>
                <a:cubicBezTo>
                  <a:pt x="2926" y="6495"/>
                  <a:pt x="3301" y="6121"/>
                  <a:pt x="3729" y="6121"/>
                </a:cubicBezTo>
                <a:close/>
                <a:moveTo>
                  <a:pt x="3729" y="1"/>
                </a:moveTo>
                <a:cubicBezTo>
                  <a:pt x="2195" y="1"/>
                  <a:pt x="928" y="1267"/>
                  <a:pt x="928" y="2802"/>
                </a:cubicBezTo>
                <a:lnTo>
                  <a:pt x="928" y="4336"/>
                </a:lnTo>
                <a:lnTo>
                  <a:pt x="0" y="4390"/>
                </a:lnTo>
                <a:lnTo>
                  <a:pt x="0" y="9457"/>
                </a:lnTo>
                <a:lnTo>
                  <a:pt x="3729" y="9725"/>
                </a:lnTo>
                <a:lnTo>
                  <a:pt x="7458" y="9457"/>
                </a:lnTo>
                <a:lnTo>
                  <a:pt x="7458" y="4390"/>
                </a:lnTo>
                <a:lnTo>
                  <a:pt x="6530" y="4336"/>
                </a:lnTo>
                <a:lnTo>
                  <a:pt x="6530" y="2802"/>
                </a:lnTo>
                <a:cubicBezTo>
                  <a:pt x="6530" y="1267"/>
                  <a:pt x="5281" y="1"/>
                  <a:pt x="3729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2" name="Google Shape;942;p31"/>
          <p:cNvSpPr/>
          <p:nvPr/>
        </p:nvSpPr>
        <p:spPr>
          <a:xfrm>
            <a:off x="5560890" y="4022533"/>
            <a:ext cx="234415" cy="242715"/>
          </a:xfrm>
          <a:custGeom>
            <a:rect b="b" l="l" r="r" t="t"/>
            <a:pathLst>
              <a:path extrusionOk="0" h="9065" w="9457">
                <a:moveTo>
                  <a:pt x="9457" y="1"/>
                </a:moveTo>
                <a:cubicBezTo>
                  <a:pt x="9456" y="1"/>
                  <a:pt x="6537" y="806"/>
                  <a:pt x="4571" y="806"/>
                </a:cubicBezTo>
                <a:cubicBezTo>
                  <a:pt x="4509" y="806"/>
                  <a:pt x="4449" y="805"/>
                  <a:pt x="4389" y="804"/>
                </a:cubicBezTo>
                <a:cubicBezTo>
                  <a:pt x="2337" y="804"/>
                  <a:pt x="660" y="2463"/>
                  <a:pt x="660" y="4515"/>
                </a:cubicBezTo>
                <a:cubicBezTo>
                  <a:pt x="660" y="5175"/>
                  <a:pt x="839" y="5782"/>
                  <a:pt x="1124" y="6317"/>
                </a:cubicBezTo>
                <a:cubicBezTo>
                  <a:pt x="1410" y="6032"/>
                  <a:pt x="1731" y="5728"/>
                  <a:pt x="2052" y="5425"/>
                </a:cubicBezTo>
                <a:cubicBezTo>
                  <a:pt x="2891" y="4622"/>
                  <a:pt x="3872" y="3837"/>
                  <a:pt x="4693" y="3248"/>
                </a:cubicBezTo>
                <a:cubicBezTo>
                  <a:pt x="4764" y="3212"/>
                  <a:pt x="4818" y="3177"/>
                  <a:pt x="4871" y="3177"/>
                </a:cubicBezTo>
                <a:cubicBezTo>
                  <a:pt x="5032" y="3177"/>
                  <a:pt x="5139" y="3302"/>
                  <a:pt x="5139" y="3444"/>
                </a:cubicBezTo>
                <a:cubicBezTo>
                  <a:pt x="5139" y="3534"/>
                  <a:pt x="5103" y="3605"/>
                  <a:pt x="5032" y="3658"/>
                </a:cubicBezTo>
                <a:cubicBezTo>
                  <a:pt x="3854" y="4515"/>
                  <a:pt x="2284" y="5817"/>
                  <a:pt x="1213" y="7031"/>
                </a:cubicBezTo>
                <a:cubicBezTo>
                  <a:pt x="1213" y="7031"/>
                  <a:pt x="1071" y="7173"/>
                  <a:pt x="999" y="7263"/>
                </a:cubicBezTo>
                <a:cubicBezTo>
                  <a:pt x="393" y="7976"/>
                  <a:pt x="0" y="8619"/>
                  <a:pt x="0" y="9065"/>
                </a:cubicBezTo>
                <a:lnTo>
                  <a:pt x="803" y="9065"/>
                </a:lnTo>
                <a:cubicBezTo>
                  <a:pt x="803" y="8761"/>
                  <a:pt x="1267" y="8137"/>
                  <a:pt x="1981" y="7370"/>
                </a:cubicBezTo>
                <a:cubicBezTo>
                  <a:pt x="2623" y="7923"/>
                  <a:pt x="3462" y="8262"/>
                  <a:pt x="4389" y="8262"/>
                </a:cubicBezTo>
                <a:cubicBezTo>
                  <a:pt x="5067" y="8262"/>
                  <a:pt x="5692" y="8083"/>
                  <a:pt x="6245" y="7780"/>
                </a:cubicBezTo>
                <a:cubicBezTo>
                  <a:pt x="9100" y="6192"/>
                  <a:pt x="9457" y="3266"/>
                  <a:pt x="9457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3" name="Google Shape;943;p31"/>
          <p:cNvGrpSpPr/>
          <p:nvPr/>
        </p:nvGrpSpPr>
        <p:grpSpPr>
          <a:xfrm>
            <a:off x="5957294" y="4029686"/>
            <a:ext cx="226012" cy="285234"/>
            <a:chOff x="4506525" y="1060950"/>
            <a:chExt cx="227950" cy="266325"/>
          </a:xfrm>
        </p:grpSpPr>
        <p:sp>
          <p:nvSpPr>
            <p:cNvPr id="944" name="Google Shape;944;p31"/>
            <p:cNvSpPr/>
            <p:nvPr/>
          </p:nvSpPr>
          <p:spPr>
            <a:xfrm>
              <a:off x="4603750" y="114392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269" y="1"/>
                  </a:moveTo>
                  <a:cubicBezTo>
                    <a:pt x="126" y="1"/>
                    <a:pt x="1" y="125"/>
                    <a:pt x="1" y="268"/>
                  </a:cubicBezTo>
                  <a:cubicBezTo>
                    <a:pt x="1" y="429"/>
                    <a:pt x="126" y="536"/>
                    <a:pt x="269" y="536"/>
                  </a:cubicBezTo>
                  <a:cubicBezTo>
                    <a:pt x="411" y="536"/>
                    <a:pt x="536" y="429"/>
                    <a:pt x="536" y="268"/>
                  </a:cubicBezTo>
                  <a:cubicBezTo>
                    <a:pt x="536" y="125"/>
                    <a:pt x="411" y="1"/>
                    <a:pt x="269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1"/>
            <p:cNvSpPr/>
            <p:nvPr/>
          </p:nvSpPr>
          <p:spPr>
            <a:xfrm>
              <a:off x="4623825" y="114392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269" y="1"/>
                  </a:moveTo>
                  <a:cubicBezTo>
                    <a:pt x="126" y="1"/>
                    <a:pt x="1" y="125"/>
                    <a:pt x="1" y="268"/>
                  </a:cubicBezTo>
                  <a:cubicBezTo>
                    <a:pt x="1" y="429"/>
                    <a:pt x="126" y="536"/>
                    <a:pt x="269" y="536"/>
                  </a:cubicBezTo>
                  <a:cubicBezTo>
                    <a:pt x="411" y="536"/>
                    <a:pt x="536" y="429"/>
                    <a:pt x="536" y="268"/>
                  </a:cubicBezTo>
                  <a:cubicBezTo>
                    <a:pt x="536" y="125"/>
                    <a:pt x="411" y="1"/>
                    <a:pt x="269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1"/>
            <p:cNvSpPr/>
            <p:nvPr/>
          </p:nvSpPr>
          <p:spPr>
            <a:xfrm>
              <a:off x="4613575" y="122065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268" y="0"/>
                  </a:moveTo>
                  <a:cubicBezTo>
                    <a:pt x="125" y="0"/>
                    <a:pt x="1" y="125"/>
                    <a:pt x="1" y="268"/>
                  </a:cubicBezTo>
                  <a:cubicBezTo>
                    <a:pt x="1" y="411"/>
                    <a:pt x="125" y="536"/>
                    <a:pt x="268" y="536"/>
                  </a:cubicBezTo>
                  <a:cubicBezTo>
                    <a:pt x="429" y="536"/>
                    <a:pt x="536" y="411"/>
                    <a:pt x="536" y="268"/>
                  </a:cubicBezTo>
                  <a:cubicBezTo>
                    <a:pt x="536" y="125"/>
                    <a:pt x="429" y="0"/>
                    <a:pt x="268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1"/>
            <p:cNvSpPr/>
            <p:nvPr/>
          </p:nvSpPr>
          <p:spPr>
            <a:xfrm>
              <a:off x="4613575" y="1247425"/>
              <a:ext cx="13400" cy="12950"/>
            </a:xfrm>
            <a:custGeom>
              <a:rect b="b" l="l" r="r" t="t"/>
              <a:pathLst>
                <a:path extrusionOk="0" h="518" w="536">
                  <a:moveTo>
                    <a:pt x="268" y="0"/>
                  </a:moveTo>
                  <a:cubicBezTo>
                    <a:pt x="125" y="0"/>
                    <a:pt x="1" y="125"/>
                    <a:pt x="1" y="268"/>
                  </a:cubicBezTo>
                  <a:cubicBezTo>
                    <a:pt x="1" y="410"/>
                    <a:pt x="125" y="517"/>
                    <a:pt x="268" y="517"/>
                  </a:cubicBezTo>
                  <a:cubicBezTo>
                    <a:pt x="429" y="517"/>
                    <a:pt x="536" y="410"/>
                    <a:pt x="536" y="268"/>
                  </a:cubicBezTo>
                  <a:cubicBezTo>
                    <a:pt x="536" y="125"/>
                    <a:pt x="429" y="0"/>
                    <a:pt x="268" y="0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1"/>
            <p:cNvSpPr/>
            <p:nvPr/>
          </p:nvSpPr>
          <p:spPr>
            <a:xfrm>
              <a:off x="4613575" y="127060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68" y="1"/>
                  </a:moveTo>
                  <a:cubicBezTo>
                    <a:pt x="125" y="1"/>
                    <a:pt x="1" y="126"/>
                    <a:pt x="1" y="269"/>
                  </a:cubicBezTo>
                  <a:cubicBezTo>
                    <a:pt x="1" y="411"/>
                    <a:pt x="125" y="536"/>
                    <a:pt x="268" y="536"/>
                  </a:cubicBezTo>
                  <a:cubicBezTo>
                    <a:pt x="429" y="536"/>
                    <a:pt x="536" y="411"/>
                    <a:pt x="536" y="269"/>
                  </a:cubicBezTo>
                  <a:cubicBezTo>
                    <a:pt x="536" y="126"/>
                    <a:pt x="429" y="1"/>
                    <a:pt x="268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1"/>
            <p:cNvSpPr/>
            <p:nvPr/>
          </p:nvSpPr>
          <p:spPr>
            <a:xfrm>
              <a:off x="4506525" y="1060950"/>
              <a:ext cx="227950" cy="266325"/>
            </a:xfrm>
            <a:custGeom>
              <a:rect b="b" l="l" r="r" t="t"/>
              <a:pathLst>
                <a:path extrusionOk="0" h="10653" w="9118">
                  <a:moveTo>
                    <a:pt x="5300" y="2927"/>
                  </a:moveTo>
                  <a:cubicBezTo>
                    <a:pt x="5567" y="3159"/>
                    <a:pt x="5746" y="3498"/>
                    <a:pt x="5746" y="3855"/>
                  </a:cubicBezTo>
                  <a:cubicBezTo>
                    <a:pt x="5746" y="4533"/>
                    <a:pt x="5228" y="5050"/>
                    <a:pt x="4550" y="5050"/>
                  </a:cubicBezTo>
                  <a:cubicBezTo>
                    <a:pt x="3890" y="5050"/>
                    <a:pt x="3355" y="4533"/>
                    <a:pt x="3355" y="3855"/>
                  </a:cubicBezTo>
                  <a:cubicBezTo>
                    <a:pt x="3355" y="3498"/>
                    <a:pt x="3533" y="3159"/>
                    <a:pt x="3819" y="2927"/>
                  </a:cubicBezTo>
                  <a:close/>
                  <a:moveTo>
                    <a:pt x="5585" y="5586"/>
                  </a:moveTo>
                  <a:cubicBezTo>
                    <a:pt x="6317" y="5960"/>
                    <a:pt x="6816" y="6710"/>
                    <a:pt x="6816" y="7584"/>
                  </a:cubicBezTo>
                  <a:cubicBezTo>
                    <a:pt x="6816" y="8833"/>
                    <a:pt x="5817" y="9850"/>
                    <a:pt x="4550" y="9850"/>
                  </a:cubicBezTo>
                  <a:cubicBezTo>
                    <a:pt x="3301" y="9850"/>
                    <a:pt x="2284" y="8833"/>
                    <a:pt x="2284" y="7584"/>
                  </a:cubicBezTo>
                  <a:cubicBezTo>
                    <a:pt x="2284" y="6710"/>
                    <a:pt x="2802" y="5960"/>
                    <a:pt x="3533" y="5586"/>
                  </a:cubicBezTo>
                  <a:cubicBezTo>
                    <a:pt x="3836" y="5764"/>
                    <a:pt x="4193" y="5853"/>
                    <a:pt x="4550" y="5853"/>
                  </a:cubicBezTo>
                  <a:cubicBezTo>
                    <a:pt x="4925" y="5853"/>
                    <a:pt x="5282" y="5764"/>
                    <a:pt x="5585" y="5586"/>
                  </a:cubicBezTo>
                  <a:close/>
                  <a:moveTo>
                    <a:pt x="3497" y="1"/>
                  </a:moveTo>
                  <a:cubicBezTo>
                    <a:pt x="3355" y="1"/>
                    <a:pt x="3230" y="126"/>
                    <a:pt x="3230" y="268"/>
                  </a:cubicBezTo>
                  <a:lnTo>
                    <a:pt x="3230" y="2124"/>
                  </a:lnTo>
                  <a:lnTo>
                    <a:pt x="2695" y="2124"/>
                  </a:lnTo>
                  <a:cubicBezTo>
                    <a:pt x="2463" y="2124"/>
                    <a:pt x="2284" y="2303"/>
                    <a:pt x="2284" y="2534"/>
                  </a:cubicBezTo>
                  <a:cubicBezTo>
                    <a:pt x="2284" y="2766"/>
                    <a:pt x="2463" y="2927"/>
                    <a:pt x="2695" y="2927"/>
                  </a:cubicBezTo>
                  <a:lnTo>
                    <a:pt x="2784" y="2927"/>
                  </a:lnTo>
                  <a:cubicBezTo>
                    <a:pt x="2641" y="3213"/>
                    <a:pt x="2552" y="3534"/>
                    <a:pt x="2552" y="3855"/>
                  </a:cubicBezTo>
                  <a:cubicBezTo>
                    <a:pt x="2552" y="4301"/>
                    <a:pt x="2695" y="4676"/>
                    <a:pt x="2926" y="5015"/>
                  </a:cubicBezTo>
                  <a:cubicBezTo>
                    <a:pt x="2677" y="5157"/>
                    <a:pt x="2463" y="5354"/>
                    <a:pt x="2266" y="5568"/>
                  </a:cubicBezTo>
                  <a:lnTo>
                    <a:pt x="1267" y="4872"/>
                  </a:lnTo>
                  <a:lnTo>
                    <a:pt x="500" y="3962"/>
                  </a:lnTo>
                  <a:cubicBezTo>
                    <a:pt x="453" y="3906"/>
                    <a:pt x="382" y="3879"/>
                    <a:pt x="310" y="3879"/>
                  </a:cubicBezTo>
                  <a:cubicBezTo>
                    <a:pt x="244" y="3879"/>
                    <a:pt x="176" y="3901"/>
                    <a:pt x="125" y="3944"/>
                  </a:cubicBezTo>
                  <a:cubicBezTo>
                    <a:pt x="18" y="4033"/>
                    <a:pt x="0" y="4212"/>
                    <a:pt x="90" y="4319"/>
                  </a:cubicBezTo>
                  <a:lnTo>
                    <a:pt x="696" y="5015"/>
                  </a:lnTo>
                  <a:lnTo>
                    <a:pt x="304" y="5247"/>
                  </a:lnTo>
                  <a:cubicBezTo>
                    <a:pt x="179" y="5318"/>
                    <a:pt x="125" y="5496"/>
                    <a:pt x="197" y="5603"/>
                  </a:cubicBezTo>
                  <a:cubicBezTo>
                    <a:pt x="268" y="5693"/>
                    <a:pt x="339" y="5746"/>
                    <a:pt x="429" y="5746"/>
                  </a:cubicBezTo>
                  <a:cubicBezTo>
                    <a:pt x="482" y="5746"/>
                    <a:pt x="536" y="5728"/>
                    <a:pt x="553" y="5693"/>
                  </a:cubicBezTo>
                  <a:lnTo>
                    <a:pt x="1089" y="5389"/>
                  </a:lnTo>
                  <a:lnTo>
                    <a:pt x="1945" y="6014"/>
                  </a:lnTo>
                  <a:cubicBezTo>
                    <a:pt x="1660" y="6460"/>
                    <a:pt x="1499" y="6995"/>
                    <a:pt x="1499" y="7584"/>
                  </a:cubicBezTo>
                  <a:cubicBezTo>
                    <a:pt x="1499" y="9279"/>
                    <a:pt x="2873" y="10653"/>
                    <a:pt x="4550" y="10653"/>
                  </a:cubicBezTo>
                  <a:cubicBezTo>
                    <a:pt x="6245" y="10653"/>
                    <a:pt x="7619" y="9279"/>
                    <a:pt x="7619" y="7584"/>
                  </a:cubicBezTo>
                  <a:cubicBezTo>
                    <a:pt x="7619" y="6995"/>
                    <a:pt x="7459" y="6460"/>
                    <a:pt x="7173" y="5978"/>
                  </a:cubicBezTo>
                  <a:lnTo>
                    <a:pt x="8029" y="5371"/>
                  </a:lnTo>
                  <a:lnTo>
                    <a:pt x="8547" y="5675"/>
                  </a:lnTo>
                  <a:cubicBezTo>
                    <a:pt x="8583" y="5693"/>
                    <a:pt x="8654" y="5710"/>
                    <a:pt x="8690" y="5710"/>
                  </a:cubicBezTo>
                  <a:cubicBezTo>
                    <a:pt x="8779" y="5710"/>
                    <a:pt x="8850" y="5675"/>
                    <a:pt x="8922" y="5586"/>
                  </a:cubicBezTo>
                  <a:cubicBezTo>
                    <a:pt x="8993" y="5461"/>
                    <a:pt x="8939" y="5282"/>
                    <a:pt x="8815" y="5229"/>
                  </a:cubicBezTo>
                  <a:lnTo>
                    <a:pt x="8422" y="4979"/>
                  </a:lnTo>
                  <a:lnTo>
                    <a:pt x="9011" y="4301"/>
                  </a:lnTo>
                  <a:cubicBezTo>
                    <a:pt x="9118" y="4194"/>
                    <a:pt x="9100" y="4033"/>
                    <a:pt x="8993" y="3926"/>
                  </a:cubicBezTo>
                  <a:cubicBezTo>
                    <a:pt x="8947" y="3888"/>
                    <a:pt x="8887" y="3869"/>
                    <a:pt x="8827" y="3869"/>
                  </a:cubicBezTo>
                  <a:cubicBezTo>
                    <a:pt x="8748" y="3869"/>
                    <a:pt x="8669" y="3901"/>
                    <a:pt x="8618" y="3962"/>
                  </a:cubicBezTo>
                  <a:lnTo>
                    <a:pt x="7851" y="4854"/>
                  </a:lnTo>
                  <a:lnTo>
                    <a:pt x="6852" y="5550"/>
                  </a:lnTo>
                  <a:cubicBezTo>
                    <a:pt x="6656" y="5336"/>
                    <a:pt x="6441" y="5157"/>
                    <a:pt x="6192" y="4997"/>
                  </a:cubicBezTo>
                  <a:cubicBezTo>
                    <a:pt x="6424" y="4676"/>
                    <a:pt x="6549" y="4301"/>
                    <a:pt x="6549" y="3855"/>
                  </a:cubicBezTo>
                  <a:cubicBezTo>
                    <a:pt x="6549" y="3534"/>
                    <a:pt x="6477" y="3213"/>
                    <a:pt x="6334" y="2927"/>
                  </a:cubicBezTo>
                  <a:lnTo>
                    <a:pt x="6424" y="2927"/>
                  </a:lnTo>
                  <a:cubicBezTo>
                    <a:pt x="6656" y="2927"/>
                    <a:pt x="6816" y="2766"/>
                    <a:pt x="6816" y="2534"/>
                  </a:cubicBezTo>
                  <a:cubicBezTo>
                    <a:pt x="6816" y="2303"/>
                    <a:pt x="6656" y="2124"/>
                    <a:pt x="6424" y="2124"/>
                  </a:cubicBezTo>
                  <a:lnTo>
                    <a:pt x="5888" y="2124"/>
                  </a:lnTo>
                  <a:lnTo>
                    <a:pt x="5888" y="268"/>
                  </a:lnTo>
                  <a:cubicBezTo>
                    <a:pt x="5888" y="126"/>
                    <a:pt x="5763" y="1"/>
                    <a:pt x="5621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1"/>
            <p:cNvSpPr/>
            <p:nvPr/>
          </p:nvSpPr>
          <p:spPr>
            <a:xfrm>
              <a:off x="4613575" y="1160875"/>
              <a:ext cx="20100" cy="13400"/>
            </a:xfrm>
            <a:custGeom>
              <a:rect b="b" l="l" r="r" t="t"/>
              <a:pathLst>
                <a:path extrusionOk="0" h="536" w="804">
                  <a:moveTo>
                    <a:pt x="268" y="1"/>
                  </a:moveTo>
                  <a:cubicBezTo>
                    <a:pt x="125" y="1"/>
                    <a:pt x="1" y="125"/>
                    <a:pt x="1" y="268"/>
                  </a:cubicBezTo>
                  <a:cubicBezTo>
                    <a:pt x="1" y="411"/>
                    <a:pt x="125" y="536"/>
                    <a:pt x="268" y="536"/>
                  </a:cubicBezTo>
                  <a:cubicBezTo>
                    <a:pt x="340" y="536"/>
                    <a:pt x="375" y="518"/>
                    <a:pt x="411" y="500"/>
                  </a:cubicBezTo>
                  <a:lnTo>
                    <a:pt x="803" y="268"/>
                  </a:lnTo>
                  <a:lnTo>
                    <a:pt x="411" y="36"/>
                  </a:lnTo>
                  <a:cubicBezTo>
                    <a:pt x="375" y="18"/>
                    <a:pt x="340" y="1"/>
                    <a:pt x="268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1" name="Google Shape;951;p31"/>
          <p:cNvSpPr/>
          <p:nvPr/>
        </p:nvSpPr>
        <p:spPr>
          <a:xfrm>
            <a:off x="6301518" y="4126615"/>
            <a:ext cx="290162" cy="99657"/>
          </a:xfrm>
          <a:custGeom>
            <a:rect b="b" l="l" r="r" t="t"/>
            <a:pathLst>
              <a:path extrusionOk="0" h="3722" w="11706">
                <a:moveTo>
                  <a:pt x="2548" y="1"/>
                </a:moveTo>
                <a:cubicBezTo>
                  <a:pt x="1782" y="1"/>
                  <a:pt x="1045" y="94"/>
                  <a:pt x="393" y="224"/>
                </a:cubicBezTo>
                <a:cubicBezTo>
                  <a:pt x="197" y="260"/>
                  <a:pt x="1" y="403"/>
                  <a:pt x="1" y="617"/>
                </a:cubicBezTo>
                <a:cubicBezTo>
                  <a:pt x="1" y="849"/>
                  <a:pt x="179" y="1027"/>
                  <a:pt x="393" y="1027"/>
                </a:cubicBezTo>
                <a:cubicBezTo>
                  <a:pt x="393" y="1027"/>
                  <a:pt x="518" y="1562"/>
                  <a:pt x="715" y="2419"/>
                </a:cubicBezTo>
                <a:cubicBezTo>
                  <a:pt x="893" y="3275"/>
                  <a:pt x="1357" y="3721"/>
                  <a:pt x="2784" y="3721"/>
                </a:cubicBezTo>
                <a:cubicBezTo>
                  <a:pt x="3498" y="3721"/>
                  <a:pt x="4015" y="3686"/>
                  <a:pt x="4390" y="3311"/>
                </a:cubicBezTo>
                <a:cubicBezTo>
                  <a:pt x="4854" y="2847"/>
                  <a:pt x="5371" y="1580"/>
                  <a:pt x="5371" y="1580"/>
                </a:cubicBezTo>
                <a:cubicBezTo>
                  <a:pt x="5461" y="1402"/>
                  <a:pt x="5657" y="1295"/>
                  <a:pt x="5853" y="1295"/>
                </a:cubicBezTo>
                <a:cubicBezTo>
                  <a:pt x="6049" y="1295"/>
                  <a:pt x="6246" y="1402"/>
                  <a:pt x="6335" y="1580"/>
                </a:cubicBezTo>
                <a:cubicBezTo>
                  <a:pt x="6335" y="1580"/>
                  <a:pt x="6852" y="2847"/>
                  <a:pt x="7316" y="3311"/>
                </a:cubicBezTo>
                <a:cubicBezTo>
                  <a:pt x="7691" y="3686"/>
                  <a:pt x="8208" y="3721"/>
                  <a:pt x="8904" y="3721"/>
                </a:cubicBezTo>
                <a:cubicBezTo>
                  <a:pt x="10350" y="3721"/>
                  <a:pt x="10796" y="3293"/>
                  <a:pt x="10992" y="2419"/>
                </a:cubicBezTo>
                <a:cubicBezTo>
                  <a:pt x="11206" y="1545"/>
                  <a:pt x="11295" y="1027"/>
                  <a:pt x="11295" y="1027"/>
                </a:cubicBezTo>
                <a:cubicBezTo>
                  <a:pt x="11527" y="1027"/>
                  <a:pt x="11706" y="849"/>
                  <a:pt x="11706" y="635"/>
                </a:cubicBezTo>
                <a:cubicBezTo>
                  <a:pt x="11706" y="385"/>
                  <a:pt x="11509" y="260"/>
                  <a:pt x="11295" y="224"/>
                </a:cubicBezTo>
                <a:cubicBezTo>
                  <a:pt x="10652" y="94"/>
                  <a:pt x="9919" y="1"/>
                  <a:pt x="9156" y="1"/>
                </a:cubicBezTo>
                <a:cubicBezTo>
                  <a:pt x="8245" y="1"/>
                  <a:pt x="7291" y="133"/>
                  <a:pt x="6388" y="492"/>
                </a:cubicBezTo>
                <a:cubicBezTo>
                  <a:pt x="6219" y="545"/>
                  <a:pt x="6041" y="572"/>
                  <a:pt x="5860" y="572"/>
                </a:cubicBezTo>
                <a:cubicBezTo>
                  <a:pt x="5679" y="572"/>
                  <a:pt x="5496" y="545"/>
                  <a:pt x="5318" y="492"/>
                </a:cubicBezTo>
                <a:cubicBezTo>
                  <a:pt x="4416" y="133"/>
                  <a:pt x="3461" y="1"/>
                  <a:pt x="2548" y="1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" name="Google Shape;952;p31"/>
          <p:cNvSpPr/>
          <p:nvPr/>
        </p:nvSpPr>
        <p:spPr>
          <a:xfrm>
            <a:off x="7049047" y="4090756"/>
            <a:ext cx="230449" cy="281405"/>
          </a:xfrm>
          <a:custGeom>
            <a:rect b="b" l="l" r="r" t="t"/>
            <a:pathLst>
              <a:path extrusionOk="0" h="10510" w="9297">
                <a:moveTo>
                  <a:pt x="1731" y="1731"/>
                </a:moveTo>
                <a:lnTo>
                  <a:pt x="1731" y="3462"/>
                </a:lnTo>
                <a:cubicBezTo>
                  <a:pt x="1731" y="3926"/>
                  <a:pt x="1856" y="4354"/>
                  <a:pt x="2088" y="4729"/>
                </a:cubicBezTo>
                <a:cubicBezTo>
                  <a:pt x="2088" y="4747"/>
                  <a:pt x="2284" y="5032"/>
                  <a:pt x="2391" y="5121"/>
                </a:cubicBezTo>
                <a:cubicBezTo>
                  <a:pt x="2659" y="5425"/>
                  <a:pt x="2944" y="5692"/>
                  <a:pt x="3194" y="5942"/>
                </a:cubicBezTo>
                <a:cubicBezTo>
                  <a:pt x="2266" y="5835"/>
                  <a:pt x="1802" y="5532"/>
                  <a:pt x="1356" y="5050"/>
                </a:cubicBezTo>
                <a:cubicBezTo>
                  <a:pt x="768" y="4461"/>
                  <a:pt x="803" y="3801"/>
                  <a:pt x="803" y="3765"/>
                </a:cubicBezTo>
                <a:lnTo>
                  <a:pt x="803" y="1731"/>
                </a:lnTo>
                <a:close/>
                <a:moveTo>
                  <a:pt x="8493" y="1749"/>
                </a:moveTo>
                <a:lnTo>
                  <a:pt x="8493" y="3765"/>
                </a:lnTo>
                <a:cubicBezTo>
                  <a:pt x="8511" y="3801"/>
                  <a:pt x="8547" y="4461"/>
                  <a:pt x="7958" y="5050"/>
                </a:cubicBezTo>
                <a:cubicBezTo>
                  <a:pt x="7494" y="5532"/>
                  <a:pt x="7066" y="5853"/>
                  <a:pt x="6102" y="5960"/>
                </a:cubicBezTo>
                <a:cubicBezTo>
                  <a:pt x="6352" y="5692"/>
                  <a:pt x="6638" y="5443"/>
                  <a:pt x="6905" y="5139"/>
                </a:cubicBezTo>
                <a:cubicBezTo>
                  <a:pt x="7012" y="5032"/>
                  <a:pt x="7209" y="4765"/>
                  <a:pt x="7209" y="4747"/>
                </a:cubicBezTo>
                <a:cubicBezTo>
                  <a:pt x="7441" y="4372"/>
                  <a:pt x="7566" y="3944"/>
                  <a:pt x="7566" y="3480"/>
                </a:cubicBezTo>
                <a:lnTo>
                  <a:pt x="7566" y="1749"/>
                </a:lnTo>
                <a:close/>
                <a:moveTo>
                  <a:pt x="1731" y="1"/>
                </a:moveTo>
                <a:lnTo>
                  <a:pt x="1731" y="928"/>
                </a:lnTo>
                <a:lnTo>
                  <a:pt x="0" y="928"/>
                </a:lnTo>
                <a:lnTo>
                  <a:pt x="0" y="3712"/>
                </a:lnTo>
                <a:cubicBezTo>
                  <a:pt x="0" y="3855"/>
                  <a:pt x="0" y="4765"/>
                  <a:pt x="768" y="5585"/>
                </a:cubicBezTo>
                <a:cubicBezTo>
                  <a:pt x="1499" y="6353"/>
                  <a:pt x="2391" y="6763"/>
                  <a:pt x="3944" y="6781"/>
                </a:cubicBezTo>
                <a:cubicBezTo>
                  <a:pt x="4051" y="6977"/>
                  <a:pt x="4122" y="7209"/>
                  <a:pt x="4122" y="7441"/>
                </a:cubicBezTo>
                <a:lnTo>
                  <a:pt x="4122" y="9172"/>
                </a:lnTo>
                <a:lnTo>
                  <a:pt x="3462" y="9172"/>
                </a:lnTo>
                <a:cubicBezTo>
                  <a:pt x="3158" y="9172"/>
                  <a:pt x="2926" y="9422"/>
                  <a:pt x="2926" y="9707"/>
                </a:cubicBezTo>
                <a:lnTo>
                  <a:pt x="2266" y="9707"/>
                </a:lnTo>
                <a:cubicBezTo>
                  <a:pt x="1963" y="9707"/>
                  <a:pt x="1731" y="9957"/>
                  <a:pt x="1731" y="10242"/>
                </a:cubicBezTo>
                <a:lnTo>
                  <a:pt x="1731" y="10510"/>
                </a:lnTo>
                <a:lnTo>
                  <a:pt x="7583" y="10510"/>
                </a:lnTo>
                <a:lnTo>
                  <a:pt x="7583" y="10242"/>
                </a:lnTo>
                <a:cubicBezTo>
                  <a:pt x="7583" y="9957"/>
                  <a:pt x="7334" y="9707"/>
                  <a:pt x="7048" y="9707"/>
                </a:cubicBezTo>
                <a:lnTo>
                  <a:pt x="6370" y="9707"/>
                </a:lnTo>
                <a:cubicBezTo>
                  <a:pt x="6370" y="9422"/>
                  <a:pt x="6138" y="9172"/>
                  <a:pt x="5853" y="9172"/>
                </a:cubicBezTo>
                <a:lnTo>
                  <a:pt x="5175" y="9172"/>
                </a:lnTo>
                <a:lnTo>
                  <a:pt x="5175" y="7459"/>
                </a:lnTo>
                <a:cubicBezTo>
                  <a:pt x="5175" y="7227"/>
                  <a:pt x="5246" y="6995"/>
                  <a:pt x="5371" y="6781"/>
                </a:cubicBezTo>
                <a:cubicBezTo>
                  <a:pt x="6923" y="6763"/>
                  <a:pt x="7815" y="6353"/>
                  <a:pt x="8547" y="5585"/>
                </a:cubicBezTo>
                <a:cubicBezTo>
                  <a:pt x="9296" y="4800"/>
                  <a:pt x="9296" y="3855"/>
                  <a:pt x="9296" y="3730"/>
                </a:cubicBezTo>
                <a:lnTo>
                  <a:pt x="9296" y="928"/>
                </a:lnTo>
                <a:lnTo>
                  <a:pt x="7583" y="928"/>
                </a:lnTo>
                <a:lnTo>
                  <a:pt x="7583" y="1"/>
                </a:ln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" name="Google Shape;953;p31"/>
          <p:cNvGrpSpPr/>
          <p:nvPr/>
        </p:nvGrpSpPr>
        <p:grpSpPr>
          <a:xfrm>
            <a:off x="6711464" y="4090704"/>
            <a:ext cx="188435" cy="279959"/>
            <a:chOff x="867500" y="3647700"/>
            <a:chExt cx="190050" cy="261400"/>
          </a:xfrm>
        </p:grpSpPr>
        <p:sp>
          <p:nvSpPr>
            <p:cNvPr id="954" name="Google Shape;954;p31"/>
            <p:cNvSpPr/>
            <p:nvPr/>
          </p:nvSpPr>
          <p:spPr>
            <a:xfrm>
              <a:off x="923275" y="3796225"/>
              <a:ext cx="78525" cy="78975"/>
            </a:xfrm>
            <a:custGeom>
              <a:rect b="b" l="l" r="r" t="t"/>
              <a:pathLst>
                <a:path extrusionOk="0" h="3159" w="3141">
                  <a:moveTo>
                    <a:pt x="1570" y="1"/>
                  </a:moveTo>
                  <a:cubicBezTo>
                    <a:pt x="696" y="1"/>
                    <a:pt x="0" y="715"/>
                    <a:pt x="0" y="1571"/>
                  </a:cubicBezTo>
                  <a:cubicBezTo>
                    <a:pt x="0" y="2445"/>
                    <a:pt x="696" y="3159"/>
                    <a:pt x="1570" y="3159"/>
                  </a:cubicBezTo>
                  <a:cubicBezTo>
                    <a:pt x="2427" y="3159"/>
                    <a:pt x="3141" y="2445"/>
                    <a:pt x="3141" y="1589"/>
                  </a:cubicBezTo>
                  <a:cubicBezTo>
                    <a:pt x="3141" y="715"/>
                    <a:pt x="2427" y="1"/>
                    <a:pt x="1570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1"/>
            <p:cNvSpPr/>
            <p:nvPr/>
          </p:nvSpPr>
          <p:spPr>
            <a:xfrm>
              <a:off x="888925" y="3762775"/>
              <a:ext cx="146775" cy="146325"/>
            </a:xfrm>
            <a:custGeom>
              <a:rect b="b" l="l" r="r" t="t"/>
              <a:pathLst>
                <a:path extrusionOk="0" h="5853" w="5871">
                  <a:moveTo>
                    <a:pt x="2944" y="786"/>
                  </a:moveTo>
                  <a:cubicBezTo>
                    <a:pt x="4104" y="786"/>
                    <a:pt x="5068" y="1749"/>
                    <a:pt x="5068" y="2927"/>
                  </a:cubicBezTo>
                  <a:cubicBezTo>
                    <a:pt x="5068" y="4087"/>
                    <a:pt x="4104" y="5050"/>
                    <a:pt x="2944" y="5050"/>
                  </a:cubicBezTo>
                  <a:cubicBezTo>
                    <a:pt x="1767" y="5050"/>
                    <a:pt x="803" y="4087"/>
                    <a:pt x="803" y="2927"/>
                  </a:cubicBezTo>
                  <a:cubicBezTo>
                    <a:pt x="803" y="1749"/>
                    <a:pt x="1767" y="786"/>
                    <a:pt x="2944" y="786"/>
                  </a:cubicBezTo>
                  <a:close/>
                  <a:moveTo>
                    <a:pt x="2944" y="1"/>
                  </a:moveTo>
                  <a:cubicBezTo>
                    <a:pt x="1339" y="1"/>
                    <a:pt x="0" y="1321"/>
                    <a:pt x="0" y="2927"/>
                  </a:cubicBezTo>
                  <a:cubicBezTo>
                    <a:pt x="0" y="4533"/>
                    <a:pt x="1339" y="5853"/>
                    <a:pt x="2944" y="5853"/>
                  </a:cubicBezTo>
                  <a:cubicBezTo>
                    <a:pt x="4550" y="5853"/>
                    <a:pt x="5871" y="4533"/>
                    <a:pt x="5871" y="2927"/>
                  </a:cubicBezTo>
                  <a:cubicBezTo>
                    <a:pt x="5871" y="1321"/>
                    <a:pt x="4550" y="1"/>
                    <a:pt x="2944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1"/>
            <p:cNvSpPr/>
            <p:nvPr/>
          </p:nvSpPr>
          <p:spPr>
            <a:xfrm>
              <a:off x="980375" y="3647700"/>
              <a:ext cx="77175" cy="120450"/>
            </a:xfrm>
            <a:custGeom>
              <a:rect b="b" l="l" r="r" t="t"/>
              <a:pathLst>
                <a:path extrusionOk="0" h="4818" w="3087">
                  <a:moveTo>
                    <a:pt x="1874" y="0"/>
                  </a:moveTo>
                  <a:lnTo>
                    <a:pt x="821" y="2266"/>
                  </a:lnTo>
                  <a:lnTo>
                    <a:pt x="0" y="4122"/>
                  </a:lnTo>
                  <a:cubicBezTo>
                    <a:pt x="535" y="4247"/>
                    <a:pt x="1035" y="4479"/>
                    <a:pt x="1445" y="4818"/>
                  </a:cubicBezTo>
                  <a:lnTo>
                    <a:pt x="3087" y="1106"/>
                  </a:lnTo>
                  <a:lnTo>
                    <a:pt x="2338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1"/>
            <p:cNvSpPr/>
            <p:nvPr/>
          </p:nvSpPr>
          <p:spPr>
            <a:xfrm>
              <a:off x="867500" y="3647700"/>
              <a:ext cx="77200" cy="120450"/>
            </a:xfrm>
            <a:custGeom>
              <a:rect b="b" l="l" r="r" t="t"/>
              <a:pathLst>
                <a:path extrusionOk="0" h="4818" w="3088">
                  <a:moveTo>
                    <a:pt x="733" y="0"/>
                  </a:moveTo>
                  <a:lnTo>
                    <a:pt x="1" y="1106"/>
                  </a:lnTo>
                  <a:lnTo>
                    <a:pt x="1643" y="4818"/>
                  </a:lnTo>
                  <a:cubicBezTo>
                    <a:pt x="2053" y="4479"/>
                    <a:pt x="2552" y="4247"/>
                    <a:pt x="3088" y="4122"/>
                  </a:cubicBezTo>
                  <a:lnTo>
                    <a:pt x="2249" y="2266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1"/>
            <p:cNvSpPr/>
            <p:nvPr/>
          </p:nvSpPr>
          <p:spPr>
            <a:xfrm>
              <a:off x="912575" y="3647700"/>
              <a:ext cx="99925" cy="40175"/>
            </a:xfrm>
            <a:custGeom>
              <a:rect b="b" l="l" r="r" t="t"/>
              <a:pathLst>
                <a:path extrusionOk="0" h="1607" w="3997">
                  <a:moveTo>
                    <a:pt x="0" y="0"/>
                  </a:moveTo>
                  <a:lnTo>
                    <a:pt x="732" y="1606"/>
                  </a:lnTo>
                  <a:lnTo>
                    <a:pt x="3247" y="1606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9" name="Google Shape;959;p31"/>
          <p:cNvSpPr/>
          <p:nvPr/>
        </p:nvSpPr>
        <p:spPr>
          <a:xfrm>
            <a:off x="7428876" y="4064712"/>
            <a:ext cx="267581" cy="242260"/>
          </a:xfrm>
          <a:custGeom>
            <a:rect b="b" l="l" r="r" t="t"/>
            <a:pathLst>
              <a:path extrusionOk="0" h="9048" w="10795">
                <a:moveTo>
                  <a:pt x="6064" y="0"/>
                </a:moveTo>
                <a:cubicBezTo>
                  <a:pt x="5646" y="0"/>
                  <a:pt x="5264" y="142"/>
                  <a:pt x="4960" y="412"/>
                </a:cubicBezTo>
                <a:cubicBezTo>
                  <a:pt x="4681" y="230"/>
                  <a:pt x="4344" y="130"/>
                  <a:pt x="4011" y="130"/>
                </a:cubicBezTo>
                <a:cubicBezTo>
                  <a:pt x="3854" y="130"/>
                  <a:pt x="3699" y="152"/>
                  <a:pt x="3551" y="198"/>
                </a:cubicBezTo>
                <a:cubicBezTo>
                  <a:pt x="3087" y="341"/>
                  <a:pt x="2712" y="715"/>
                  <a:pt x="2534" y="1179"/>
                </a:cubicBezTo>
                <a:lnTo>
                  <a:pt x="2445" y="1179"/>
                </a:lnTo>
                <a:cubicBezTo>
                  <a:pt x="1552" y="1179"/>
                  <a:pt x="857" y="1875"/>
                  <a:pt x="839" y="2749"/>
                </a:cubicBezTo>
                <a:lnTo>
                  <a:pt x="839" y="2838"/>
                </a:lnTo>
                <a:cubicBezTo>
                  <a:pt x="303" y="3124"/>
                  <a:pt x="0" y="3695"/>
                  <a:pt x="36" y="4302"/>
                </a:cubicBezTo>
                <a:cubicBezTo>
                  <a:pt x="89" y="5140"/>
                  <a:pt x="839" y="5765"/>
                  <a:pt x="1695" y="5765"/>
                </a:cubicBezTo>
                <a:lnTo>
                  <a:pt x="3747" y="5765"/>
                </a:lnTo>
                <a:cubicBezTo>
                  <a:pt x="4639" y="5765"/>
                  <a:pt x="5353" y="6478"/>
                  <a:pt x="5371" y="7353"/>
                </a:cubicBezTo>
                <a:lnTo>
                  <a:pt x="5371" y="9048"/>
                </a:lnTo>
                <a:lnTo>
                  <a:pt x="6423" y="9048"/>
                </a:lnTo>
                <a:lnTo>
                  <a:pt x="6423" y="7852"/>
                </a:lnTo>
                <a:lnTo>
                  <a:pt x="6423" y="7692"/>
                </a:lnTo>
                <a:cubicBezTo>
                  <a:pt x="6423" y="7192"/>
                  <a:pt x="6406" y="6568"/>
                  <a:pt x="6745" y="6157"/>
                </a:cubicBezTo>
                <a:cubicBezTo>
                  <a:pt x="6959" y="5943"/>
                  <a:pt x="7209" y="5747"/>
                  <a:pt x="7458" y="5568"/>
                </a:cubicBezTo>
                <a:cubicBezTo>
                  <a:pt x="7655" y="5444"/>
                  <a:pt x="7833" y="5301"/>
                  <a:pt x="7976" y="5122"/>
                </a:cubicBezTo>
                <a:cubicBezTo>
                  <a:pt x="8047" y="5033"/>
                  <a:pt x="8119" y="4926"/>
                  <a:pt x="8154" y="4819"/>
                </a:cubicBezTo>
                <a:cubicBezTo>
                  <a:pt x="7945" y="4741"/>
                  <a:pt x="7736" y="4691"/>
                  <a:pt x="7520" y="4691"/>
                </a:cubicBezTo>
                <a:cubicBezTo>
                  <a:pt x="7441" y="4691"/>
                  <a:pt x="7361" y="4698"/>
                  <a:pt x="7280" y="4712"/>
                </a:cubicBezTo>
                <a:cubicBezTo>
                  <a:pt x="7269" y="4713"/>
                  <a:pt x="7259" y="4714"/>
                  <a:pt x="7249" y="4714"/>
                </a:cubicBezTo>
                <a:cubicBezTo>
                  <a:pt x="7119" y="4714"/>
                  <a:pt x="7010" y="4612"/>
                  <a:pt x="6977" y="4480"/>
                </a:cubicBezTo>
                <a:cubicBezTo>
                  <a:pt x="6959" y="4337"/>
                  <a:pt x="7048" y="4195"/>
                  <a:pt x="7209" y="4177"/>
                </a:cubicBezTo>
                <a:cubicBezTo>
                  <a:pt x="7313" y="4161"/>
                  <a:pt x="7417" y="4153"/>
                  <a:pt x="7521" y="4153"/>
                </a:cubicBezTo>
                <a:cubicBezTo>
                  <a:pt x="7773" y="4153"/>
                  <a:pt x="8026" y="4200"/>
                  <a:pt x="8279" y="4302"/>
                </a:cubicBezTo>
                <a:cubicBezTo>
                  <a:pt x="8279" y="4248"/>
                  <a:pt x="8279" y="4230"/>
                  <a:pt x="8279" y="4195"/>
                </a:cubicBezTo>
                <a:cubicBezTo>
                  <a:pt x="8297" y="3980"/>
                  <a:pt x="8279" y="3766"/>
                  <a:pt x="8208" y="3570"/>
                </a:cubicBezTo>
                <a:cubicBezTo>
                  <a:pt x="8011" y="3088"/>
                  <a:pt x="7548" y="2874"/>
                  <a:pt x="7119" y="2696"/>
                </a:cubicBezTo>
                <a:cubicBezTo>
                  <a:pt x="7030" y="2678"/>
                  <a:pt x="6941" y="2642"/>
                  <a:pt x="6852" y="2624"/>
                </a:cubicBezTo>
                <a:lnTo>
                  <a:pt x="6762" y="2589"/>
                </a:lnTo>
                <a:lnTo>
                  <a:pt x="6745" y="2589"/>
                </a:lnTo>
                <a:cubicBezTo>
                  <a:pt x="6655" y="2607"/>
                  <a:pt x="6548" y="2642"/>
                  <a:pt x="6441" y="2678"/>
                </a:cubicBezTo>
                <a:lnTo>
                  <a:pt x="6316" y="2696"/>
                </a:lnTo>
                <a:lnTo>
                  <a:pt x="6191" y="2731"/>
                </a:lnTo>
                <a:cubicBezTo>
                  <a:pt x="5960" y="2999"/>
                  <a:pt x="5852" y="3338"/>
                  <a:pt x="5870" y="3695"/>
                </a:cubicBezTo>
                <a:cubicBezTo>
                  <a:pt x="5906" y="4052"/>
                  <a:pt x="6067" y="4373"/>
                  <a:pt x="6334" y="4605"/>
                </a:cubicBezTo>
                <a:cubicBezTo>
                  <a:pt x="6441" y="4694"/>
                  <a:pt x="6441" y="4855"/>
                  <a:pt x="6370" y="4962"/>
                </a:cubicBezTo>
                <a:cubicBezTo>
                  <a:pt x="6319" y="5023"/>
                  <a:pt x="6246" y="5055"/>
                  <a:pt x="6172" y="5055"/>
                </a:cubicBezTo>
                <a:cubicBezTo>
                  <a:pt x="6116" y="5055"/>
                  <a:pt x="6059" y="5036"/>
                  <a:pt x="6013" y="4997"/>
                </a:cubicBezTo>
                <a:cubicBezTo>
                  <a:pt x="5852" y="4855"/>
                  <a:pt x="5728" y="4694"/>
                  <a:pt x="5621" y="4498"/>
                </a:cubicBezTo>
                <a:lnTo>
                  <a:pt x="5585" y="4498"/>
                </a:lnTo>
                <a:cubicBezTo>
                  <a:pt x="5210" y="4444"/>
                  <a:pt x="4800" y="4373"/>
                  <a:pt x="4461" y="4141"/>
                </a:cubicBezTo>
                <a:cubicBezTo>
                  <a:pt x="4336" y="4070"/>
                  <a:pt x="4300" y="3909"/>
                  <a:pt x="4389" y="3784"/>
                </a:cubicBezTo>
                <a:cubicBezTo>
                  <a:pt x="4433" y="3707"/>
                  <a:pt x="4511" y="3671"/>
                  <a:pt x="4593" y="3671"/>
                </a:cubicBezTo>
                <a:cubicBezTo>
                  <a:pt x="4645" y="3671"/>
                  <a:pt x="4698" y="3685"/>
                  <a:pt x="4746" y="3713"/>
                </a:cubicBezTo>
                <a:cubicBezTo>
                  <a:pt x="4943" y="3838"/>
                  <a:pt x="5174" y="3909"/>
                  <a:pt x="5406" y="3927"/>
                </a:cubicBezTo>
                <a:cubicBezTo>
                  <a:pt x="5389" y="3873"/>
                  <a:pt x="5371" y="3802"/>
                  <a:pt x="5353" y="3731"/>
                </a:cubicBezTo>
                <a:cubicBezTo>
                  <a:pt x="5317" y="3427"/>
                  <a:pt x="5389" y="3124"/>
                  <a:pt x="5496" y="2856"/>
                </a:cubicBezTo>
                <a:lnTo>
                  <a:pt x="5496" y="2856"/>
                </a:lnTo>
                <a:cubicBezTo>
                  <a:pt x="5317" y="2892"/>
                  <a:pt x="5139" y="2910"/>
                  <a:pt x="4960" y="2910"/>
                </a:cubicBezTo>
                <a:cubicBezTo>
                  <a:pt x="4800" y="2910"/>
                  <a:pt x="4639" y="2892"/>
                  <a:pt x="4479" y="2856"/>
                </a:cubicBezTo>
                <a:cubicBezTo>
                  <a:pt x="4193" y="3213"/>
                  <a:pt x="3765" y="3481"/>
                  <a:pt x="3319" y="3588"/>
                </a:cubicBezTo>
                <a:cubicBezTo>
                  <a:pt x="2730" y="3891"/>
                  <a:pt x="2159" y="4284"/>
                  <a:pt x="2159" y="4926"/>
                </a:cubicBezTo>
                <a:cubicBezTo>
                  <a:pt x="2159" y="5087"/>
                  <a:pt x="2034" y="5194"/>
                  <a:pt x="1891" y="5194"/>
                </a:cubicBezTo>
                <a:cubicBezTo>
                  <a:pt x="1749" y="5194"/>
                  <a:pt x="1624" y="5087"/>
                  <a:pt x="1624" y="4926"/>
                </a:cubicBezTo>
                <a:cubicBezTo>
                  <a:pt x="1642" y="4426"/>
                  <a:pt x="1874" y="3963"/>
                  <a:pt x="2248" y="3641"/>
                </a:cubicBezTo>
                <a:cubicBezTo>
                  <a:pt x="1927" y="3606"/>
                  <a:pt x="1642" y="3463"/>
                  <a:pt x="1428" y="3231"/>
                </a:cubicBezTo>
                <a:cubicBezTo>
                  <a:pt x="1338" y="3106"/>
                  <a:pt x="1356" y="2946"/>
                  <a:pt x="1463" y="2856"/>
                </a:cubicBezTo>
                <a:cubicBezTo>
                  <a:pt x="1509" y="2818"/>
                  <a:pt x="1569" y="2799"/>
                  <a:pt x="1629" y="2799"/>
                </a:cubicBezTo>
                <a:cubicBezTo>
                  <a:pt x="1708" y="2799"/>
                  <a:pt x="1787" y="2831"/>
                  <a:pt x="1838" y="2892"/>
                </a:cubicBezTo>
                <a:cubicBezTo>
                  <a:pt x="1938" y="3009"/>
                  <a:pt x="2210" y="3126"/>
                  <a:pt x="2610" y="3126"/>
                </a:cubicBezTo>
                <a:cubicBezTo>
                  <a:pt x="2637" y="3126"/>
                  <a:pt x="2666" y="3125"/>
                  <a:pt x="2694" y="3124"/>
                </a:cubicBezTo>
                <a:cubicBezTo>
                  <a:pt x="3123" y="3124"/>
                  <a:pt x="3569" y="2963"/>
                  <a:pt x="3908" y="2678"/>
                </a:cubicBezTo>
                <a:cubicBezTo>
                  <a:pt x="3515" y="2517"/>
                  <a:pt x="3194" y="2214"/>
                  <a:pt x="2998" y="1839"/>
                </a:cubicBezTo>
                <a:cubicBezTo>
                  <a:pt x="2926" y="1714"/>
                  <a:pt x="2980" y="1554"/>
                  <a:pt x="3087" y="1482"/>
                </a:cubicBezTo>
                <a:cubicBezTo>
                  <a:pt x="3131" y="1461"/>
                  <a:pt x="3176" y="1450"/>
                  <a:pt x="3220" y="1450"/>
                </a:cubicBezTo>
                <a:cubicBezTo>
                  <a:pt x="3319" y="1450"/>
                  <a:pt x="3412" y="1503"/>
                  <a:pt x="3462" y="1590"/>
                </a:cubicBezTo>
                <a:cubicBezTo>
                  <a:pt x="3736" y="2088"/>
                  <a:pt x="4227" y="2334"/>
                  <a:pt x="4948" y="2334"/>
                </a:cubicBezTo>
                <a:cubicBezTo>
                  <a:pt x="5260" y="2334"/>
                  <a:pt x="5614" y="2288"/>
                  <a:pt x="6013" y="2196"/>
                </a:cubicBezTo>
                <a:cubicBezTo>
                  <a:pt x="5763" y="2000"/>
                  <a:pt x="5585" y="1679"/>
                  <a:pt x="5603" y="1179"/>
                </a:cubicBezTo>
                <a:cubicBezTo>
                  <a:pt x="5603" y="1019"/>
                  <a:pt x="5745" y="911"/>
                  <a:pt x="5888" y="911"/>
                </a:cubicBezTo>
                <a:cubicBezTo>
                  <a:pt x="6031" y="911"/>
                  <a:pt x="6156" y="1054"/>
                  <a:pt x="6138" y="1197"/>
                </a:cubicBezTo>
                <a:cubicBezTo>
                  <a:pt x="6120" y="1804"/>
                  <a:pt x="6441" y="1911"/>
                  <a:pt x="6977" y="2071"/>
                </a:cubicBezTo>
                <a:cubicBezTo>
                  <a:pt x="7048" y="2107"/>
                  <a:pt x="7137" y="2107"/>
                  <a:pt x="7209" y="2143"/>
                </a:cubicBezTo>
                <a:cubicBezTo>
                  <a:pt x="7369" y="1804"/>
                  <a:pt x="7655" y="1554"/>
                  <a:pt x="8011" y="1465"/>
                </a:cubicBezTo>
                <a:cubicBezTo>
                  <a:pt x="8033" y="1459"/>
                  <a:pt x="8054" y="1457"/>
                  <a:pt x="8076" y="1457"/>
                </a:cubicBezTo>
                <a:cubicBezTo>
                  <a:pt x="8199" y="1457"/>
                  <a:pt x="8320" y="1539"/>
                  <a:pt x="8350" y="1661"/>
                </a:cubicBezTo>
                <a:cubicBezTo>
                  <a:pt x="8386" y="1804"/>
                  <a:pt x="8297" y="1964"/>
                  <a:pt x="8154" y="2000"/>
                </a:cubicBezTo>
                <a:cubicBezTo>
                  <a:pt x="7958" y="2053"/>
                  <a:pt x="7815" y="2178"/>
                  <a:pt x="7726" y="2339"/>
                </a:cubicBezTo>
                <a:lnTo>
                  <a:pt x="7726" y="2375"/>
                </a:lnTo>
                <a:cubicBezTo>
                  <a:pt x="8136" y="2571"/>
                  <a:pt x="8493" y="2856"/>
                  <a:pt x="8672" y="3356"/>
                </a:cubicBezTo>
                <a:cubicBezTo>
                  <a:pt x="8725" y="3463"/>
                  <a:pt x="8743" y="3570"/>
                  <a:pt x="8761" y="3659"/>
                </a:cubicBezTo>
                <a:cubicBezTo>
                  <a:pt x="8814" y="3641"/>
                  <a:pt x="8850" y="3570"/>
                  <a:pt x="8886" y="3517"/>
                </a:cubicBezTo>
                <a:cubicBezTo>
                  <a:pt x="8975" y="3302"/>
                  <a:pt x="9046" y="3106"/>
                  <a:pt x="9064" y="2892"/>
                </a:cubicBezTo>
                <a:cubicBezTo>
                  <a:pt x="9082" y="2803"/>
                  <a:pt x="9153" y="2714"/>
                  <a:pt x="9243" y="2678"/>
                </a:cubicBezTo>
                <a:cubicBezTo>
                  <a:pt x="9272" y="2666"/>
                  <a:pt x="9304" y="2660"/>
                  <a:pt x="9336" y="2660"/>
                </a:cubicBezTo>
                <a:cubicBezTo>
                  <a:pt x="9399" y="2660"/>
                  <a:pt x="9463" y="2684"/>
                  <a:pt x="9510" y="2731"/>
                </a:cubicBezTo>
                <a:cubicBezTo>
                  <a:pt x="9582" y="2803"/>
                  <a:pt x="9617" y="2892"/>
                  <a:pt x="9582" y="2999"/>
                </a:cubicBezTo>
                <a:cubicBezTo>
                  <a:pt x="9546" y="3267"/>
                  <a:pt x="9475" y="3517"/>
                  <a:pt x="9332" y="3766"/>
                </a:cubicBezTo>
                <a:cubicBezTo>
                  <a:pt x="9207" y="3998"/>
                  <a:pt x="9011" y="4177"/>
                  <a:pt x="8761" y="4302"/>
                </a:cubicBezTo>
                <a:cubicBezTo>
                  <a:pt x="8743" y="4641"/>
                  <a:pt x="8636" y="4962"/>
                  <a:pt x="8475" y="5265"/>
                </a:cubicBezTo>
                <a:cubicBezTo>
                  <a:pt x="8654" y="5461"/>
                  <a:pt x="8832" y="5640"/>
                  <a:pt x="9046" y="5765"/>
                </a:cubicBezTo>
                <a:cubicBezTo>
                  <a:pt x="9136" y="5818"/>
                  <a:pt x="9189" y="5925"/>
                  <a:pt x="9189" y="6014"/>
                </a:cubicBezTo>
                <a:cubicBezTo>
                  <a:pt x="9189" y="6104"/>
                  <a:pt x="9136" y="6193"/>
                  <a:pt x="9046" y="6229"/>
                </a:cubicBezTo>
                <a:cubicBezTo>
                  <a:pt x="8993" y="6255"/>
                  <a:pt x="8944" y="6269"/>
                  <a:pt x="8899" y="6269"/>
                </a:cubicBezTo>
                <a:cubicBezTo>
                  <a:pt x="8855" y="6269"/>
                  <a:pt x="8814" y="6255"/>
                  <a:pt x="8779" y="6229"/>
                </a:cubicBezTo>
                <a:cubicBezTo>
                  <a:pt x="8547" y="6068"/>
                  <a:pt x="8333" y="5890"/>
                  <a:pt x="8154" y="5693"/>
                </a:cubicBezTo>
                <a:cubicBezTo>
                  <a:pt x="8011" y="5800"/>
                  <a:pt x="7869" y="5907"/>
                  <a:pt x="7744" y="5997"/>
                </a:cubicBezTo>
                <a:cubicBezTo>
                  <a:pt x="7512" y="6139"/>
                  <a:pt x="7316" y="6300"/>
                  <a:pt x="7137" y="6496"/>
                </a:cubicBezTo>
                <a:cubicBezTo>
                  <a:pt x="6923" y="6764"/>
                  <a:pt x="6941" y="7246"/>
                  <a:pt x="6941" y="7674"/>
                </a:cubicBezTo>
                <a:lnTo>
                  <a:pt x="6941" y="7852"/>
                </a:lnTo>
                <a:lnTo>
                  <a:pt x="6941" y="9048"/>
                </a:lnTo>
                <a:lnTo>
                  <a:pt x="8011" y="9048"/>
                </a:lnTo>
                <a:cubicBezTo>
                  <a:pt x="8011" y="7317"/>
                  <a:pt x="8832" y="7228"/>
                  <a:pt x="8939" y="7210"/>
                </a:cubicBezTo>
                <a:cubicBezTo>
                  <a:pt x="9278" y="7121"/>
                  <a:pt x="10206" y="6639"/>
                  <a:pt x="10402" y="5658"/>
                </a:cubicBezTo>
                <a:cubicBezTo>
                  <a:pt x="10420" y="5586"/>
                  <a:pt x="10402" y="5533"/>
                  <a:pt x="10402" y="5479"/>
                </a:cubicBezTo>
                <a:cubicBezTo>
                  <a:pt x="10795" y="4926"/>
                  <a:pt x="10777" y="4159"/>
                  <a:pt x="10349" y="3641"/>
                </a:cubicBezTo>
                <a:cubicBezTo>
                  <a:pt x="10402" y="3463"/>
                  <a:pt x="10420" y="3302"/>
                  <a:pt x="10420" y="3160"/>
                </a:cubicBezTo>
                <a:cubicBezTo>
                  <a:pt x="10420" y="2392"/>
                  <a:pt x="9885" y="1750"/>
                  <a:pt x="9153" y="1607"/>
                </a:cubicBezTo>
                <a:cubicBezTo>
                  <a:pt x="8921" y="965"/>
                  <a:pt x="8315" y="537"/>
                  <a:pt x="7637" y="537"/>
                </a:cubicBezTo>
                <a:cubicBezTo>
                  <a:pt x="7512" y="537"/>
                  <a:pt x="7387" y="537"/>
                  <a:pt x="7262" y="572"/>
                </a:cubicBezTo>
                <a:cubicBezTo>
                  <a:pt x="6977" y="251"/>
                  <a:pt x="6566" y="37"/>
                  <a:pt x="6138" y="2"/>
                </a:cubicBezTo>
                <a:cubicBezTo>
                  <a:pt x="6113" y="1"/>
                  <a:pt x="6088" y="0"/>
                  <a:pt x="6064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" name="Google Shape;960;p31"/>
          <p:cNvSpPr/>
          <p:nvPr/>
        </p:nvSpPr>
        <p:spPr>
          <a:xfrm>
            <a:off x="7880225" y="4063721"/>
            <a:ext cx="230003" cy="284511"/>
          </a:xfrm>
          <a:custGeom>
            <a:rect b="b" l="l" r="r" t="t"/>
            <a:pathLst>
              <a:path extrusionOk="0" h="10626" w="9279">
                <a:moveTo>
                  <a:pt x="3640" y="1062"/>
                </a:moveTo>
                <a:cubicBezTo>
                  <a:pt x="3890" y="1062"/>
                  <a:pt x="4140" y="1133"/>
                  <a:pt x="4318" y="1312"/>
                </a:cubicBezTo>
                <a:cubicBezTo>
                  <a:pt x="4487" y="1203"/>
                  <a:pt x="4672" y="1152"/>
                  <a:pt x="4857" y="1152"/>
                </a:cubicBezTo>
                <a:cubicBezTo>
                  <a:pt x="4946" y="1152"/>
                  <a:pt x="5034" y="1164"/>
                  <a:pt x="5121" y="1187"/>
                </a:cubicBezTo>
                <a:cubicBezTo>
                  <a:pt x="5407" y="1276"/>
                  <a:pt x="5603" y="1490"/>
                  <a:pt x="5692" y="1758"/>
                </a:cubicBezTo>
                <a:lnTo>
                  <a:pt x="5764" y="1758"/>
                </a:lnTo>
                <a:cubicBezTo>
                  <a:pt x="6263" y="1758"/>
                  <a:pt x="6674" y="2150"/>
                  <a:pt x="6674" y="2650"/>
                </a:cubicBezTo>
                <a:lnTo>
                  <a:pt x="6674" y="2686"/>
                </a:lnTo>
                <a:cubicBezTo>
                  <a:pt x="6977" y="2864"/>
                  <a:pt x="7155" y="3203"/>
                  <a:pt x="7137" y="3542"/>
                </a:cubicBezTo>
                <a:cubicBezTo>
                  <a:pt x="7033" y="3995"/>
                  <a:pt x="6623" y="4346"/>
                  <a:pt x="6172" y="4346"/>
                </a:cubicBezTo>
                <a:cubicBezTo>
                  <a:pt x="6160" y="4346"/>
                  <a:pt x="6149" y="4345"/>
                  <a:pt x="6138" y="4345"/>
                </a:cubicBezTo>
                <a:lnTo>
                  <a:pt x="4943" y="4345"/>
                </a:lnTo>
                <a:cubicBezTo>
                  <a:pt x="4443" y="4345"/>
                  <a:pt x="4033" y="4755"/>
                  <a:pt x="4033" y="5255"/>
                </a:cubicBezTo>
                <a:lnTo>
                  <a:pt x="4033" y="6236"/>
                </a:lnTo>
                <a:lnTo>
                  <a:pt x="3426" y="6236"/>
                </a:lnTo>
                <a:lnTo>
                  <a:pt x="3426" y="5451"/>
                </a:lnTo>
                <a:cubicBezTo>
                  <a:pt x="3426" y="5166"/>
                  <a:pt x="3444" y="4809"/>
                  <a:pt x="3230" y="4595"/>
                </a:cubicBezTo>
                <a:cubicBezTo>
                  <a:pt x="3123" y="4452"/>
                  <a:pt x="2980" y="4345"/>
                  <a:pt x="2837" y="4238"/>
                </a:cubicBezTo>
                <a:cubicBezTo>
                  <a:pt x="2730" y="4184"/>
                  <a:pt x="2623" y="4095"/>
                  <a:pt x="2552" y="3988"/>
                </a:cubicBezTo>
                <a:cubicBezTo>
                  <a:pt x="2498" y="3935"/>
                  <a:pt x="2480" y="3881"/>
                  <a:pt x="2463" y="3810"/>
                </a:cubicBezTo>
                <a:cubicBezTo>
                  <a:pt x="2572" y="3755"/>
                  <a:pt x="2702" y="3732"/>
                  <a:pt x="2828" y="3732"/>
                </a:cubicBezTo>
                <a:cubicBezTo>
                  <a:pt x="2868" y="3732"/>
                  <a:pt x="2906" y="3734"/>
                  <a:pt x="2944" y="3738"/>
                </a:cubicBezTo>
                <a:cubicBezTo>
                  <a:pt x="3034" y="3738"/>
                  <a:pt x="3105" y="3685"/>
                  <a:pt x="3105" y="3613"/>
                </a:cubicBezTo>
                <a:cubicBezTo>
                  <a:pt x="3105" y="3524"/>
                  <a:pt x="3051" y="3453"/>
                  <a:pt x="2980" y="3435"/>
                </a:cubicBezTo>
                <a:cubicBezTo>
                  <a:pt x="2934" y="3431"/>
                  <a:pt x="2886" y="3429"/>
                  <a:pt x="2839" y="3429"/>
                </a:cubicBezTo>
                <a:cubicBezTo>
                  <a:pt x="2684" y="3429"/>
                  <a:pt x="2523" y="3452"/>
                  <a:pt x="2373" y="3506"/>
                </a:cubicBezTo>
                <a:cubicBezTo>
                  <a:pt x="2373" y="3471"/>
                  <a:pt x="2373" y="3453"/>
                  <a:pt x="2356" y="3435"/>
                </a:cubicBezTo>
                <a:cubicBezTo>
                  <a:pt x="2356" y="3310"/>
                  <a:pt x="2373" y="3203"/>
                  <a:pt x="2409" y="3078"/>
                </a:cubicBezTo>
                <a:cubicBezTo>
                  <a:pt x="2498" y="2793"/>
                  <a:pt x="2766" y="2686"/>
                  <a:pt x="3034" y="2579"/>
                </a:cubicBezTo>
                <a:cubicBezTo>
                  <a:pt x="3069" y="2579"/>
                  <a:pt x="3123" y="2561"/>
                  <a:pt x="3194" y="2543"/>
                </a:cubicBezTo>
                <a:lnTo>
                  <a:pt x="3230" y="2525"/>
                </a:lnTo>
                <a:cubicBezTo>
                  <a:pt x="3301" y="2543"/>
                  <a:pt x="3355" y="2561"/>
                  <a:pt x="3408" y="2579"/>
                </a:cubicBezTo>
                <a:lnTo>
                  <a:pt x="3480" y="2579"/>
                </a:lnTo>
                <a:lnTo>
                  <a:pt x="3569" y="2596"/>
                </a:lnTo>
                <a:cubicBezTo>
                  <a:pt x="3694" y="2757"/>
                  <a:pt x="3765" y="2953"/>
                  <a:pt x="3747" y="3150"/>
                </a:cubicBezTo>
                <a:cubicBezTo>
                  <a:pt x="3729" y="3346"/>
                  <a:pt x="3640" y="3542"/>
                  <a:pt x="3480" y="3685"/>
                </a:cubicBezTo>
                <a:cubicBezTo>
                  <a:pt x="3426" y="3721"/>
                  <a:pt x="3408" y="3810"/>
                  <a:pt x="3480" y="3881"/>
                </a:cubicBezTo>
                <a:cubicBezTo>
                  <a:pt x="3500" y="3912"/>
                  <a:pt x="3539" y="3931"/>
                  <a:pt x="3582" y="3931"/>
                </a:cubicBezTo>
                <a:cubicBezTo>
                  <a:pt x="3613" y="3931"/>
                  <a:pt x="3646" y="3921"/>
                  <a:pt x="3676" y="3899"/>
                </a:cubicBezTo>
                <a:cubicBezTo>
                  <a:pt x="3765" y="3810"/>
                  <a:pt x="3837" y="3721"/>
                  <a:pt x="3890" y="3613"/>
                </a:cubicBezTo>
                <a:lnTo>
                  <a:pt x="3908" y="3613"/>
                </a:lnTo>
                <a:cubicBezTo>
                  <a:pt x="4140" y="3596"/>
                  <a:pt x="4354" y="3524"/>
                  <a:pt x="4568" y="3417"/>
                </a:cubicBezTo>
                <a:cubicBezTo>
                  <a:pt x="4586" y="3399"/>
                  <a:pt x="4604" y="3364"/>
                  <a:pt x="4622" y="3328"/>
                </a:cubicBezTo>
                <a:cubicBezTo>
                  <a:pt x="4639" y="3292"/>
                  <a:pt x="4622" y="3239"/>
                  <a:pt x="4604" y="3221"/>
                </a:cubicBezTo>
                <a:cubicBezTo>
                  <a:pt x="4572" y="3179"/>
                  <a:pt x="4529" y="3162"/>
                  <a:pt x="4487" y="3162"/>
                </a:cubicBezTo>
                <a:cubicBezTo>
                  <a:pt x="4458" y="3162"/>
                  <a:pt x="4430" y="3170"/>
                  <a:pt x="4408" y="3185"/>
                </a:cubicBezTo>
                <a:cubicBezTo>
                  <a:pt x="4283" y="3239"/>
                  <a:pt x="4158" y="3310"/>
                  <a:pt x="4015" y="3310"/>
                </a:cubicBezTo>
                <a:cubicBezTo>
                  <a:pt x="4033" y="3274"/>
                  <a:pt x="4033" y="3221"/>
                  <a:pt x="4033" y="3185"/>
                </a:cubicBezTo>
                <a:cubicBezTo>
                  <a:pt x="4051" y="3007"/>
                  <a:pt x="4033" y="2846"/>
                  <a:pt x="3961" y="2686"/>
                </a:cubicBezTo>
                <a:lnTo>
                  <a:pt x="3961" y="2686"/>
                </a:lnTo>
                <a:cubicBezTo>
                  <a:pt x="4068" y="2704"/>
                  <a:pt x="4176" y="2721"/>
                  <a:pt x="4283" y="2721"/>
                </a:cubicBezTo>
                <a:cubicBezTo>
                  <a:pt x="4372" y="2721"/>
                  <a:pt x="4461" y="2704"/>
                  <a:pt x="4568" y="2686"/>
                </a:cubicBezTo>
                <a:cubicBezTo>
                  <a:pt x="4729" y="2900"/>
                  <a:pt x="4961" y="3043"/>
                  <a:pt x="5228" y="3114"/>
                </a:cubicBezTo>
                <a:cubicBezTo>
                  <a:pt x="5567" y="3292"/>
                  <a:pt x="5888" y="3506"/>
                  <a:pt x="5888" y="3881"/>
                </a:cubicBezTo>
                <a:cubicBezTo>
                  <a:pt x="5888" y="3935"/>
                  <a:pt x="5924" y="4006"/>
                  <a:pt x="5960" y="4042"/>
                </a:cubicBezTo>
                <a:cubicBezTo>
                  <a:pt x="5987" y="4051"/>
                  <a:pt x="6013" y="4055"/>
                  <a:pt x="6040" y="4055"/>
                </a:cubicBezTo>
                <a:cubicBezTo>
                  <a:pt x="6067" y="4055"/>
                  <a:pt x="6094" y="4051"/>
                  <a:pt x="6120" y="4042"/>
                </a:cubicBezTo>
                <a:cubicBezTo>
                  <a:pt x="6174" y="4006"/>
                  <a:pt x="6192" y="3935"/>
                  <a:pt x="6192" y="3881"/>
                </a:cubicBezTo>
                <a:cubicBezTo>
                  <a:pt x="6192" y="3596"/>
                  <a:pt x="6049" y="3328"/>
                  <a:pt x="5817" y="3150"/>
                </a:cubicBezTo>
                <a:cubicBezTo>
                  <a:pt x="6013" y="3150"/>
                  <a:pt x="6174" y="3043"/>
                  <a:pt x="6299" y="2918"/>
                </a:cubicBezTo>
                <a:cubicBezTo>
                  <a:pt x="6335" y="2846"/>
                  <a:pt x="6335" y="2757"/>
                  <a:pt x="6281" y="2704"/>
                </a:cubicBezTo>
                <a:cubicBezTo>
                  <a:pt x="6251" y="2681"/>
                  <a:pt x="6218" y="2671"/>
                  <a:pt x="6186" y="2671"/>
                </a:cubicBezTo>
                <a:cubicBezTo>
                  <a:pt x="6141" y="2671"/>
                  <a:pt x="6098" y="2690"/>
                  <a:pt x="6067" y="2721"/>
                </a:cubicBezTo>
                <a:cubicBezTo>
                  <a:pt x="6003" y="2785"/>
                  <a:pt x="5854" y="2849"/>
                  <a:pt x="5644" y="2849"/>
                </a:cubicBezTo>
                <a:cubicBezTo>
                  <a:pt x="5619" y="2849"/>
                  <a:pt x="5594" y="2848"/>
                  <a:pt x="5567" y="2846"/>
                </a:cubicBezTo>
                <a:cubicBezTo>
                  <a:pt x="5317" y="2846"/>
                  <a:pt x="5068" y="2757"/>
                  <a:pt x="4871" y="2596"/>
                </a:cubicBezTo>
                <a:cubicBezTo>
                  <a:pt x="5086" y="2507"/>
                  <a:pt x="5282" y="2347"/>
                  <a:pt x="5407" y="2150"/>
                </a:cubicBezTo>
                <a:cubicBezTo>
                  <a:pt x="5442" y="2079"/>
                  <a:pt x="5407" y="1990"/>
                  <a:pt x="5335" y="1936"/>
                </a:cubicBezTo>
                <a:cubicBezTo>
                  <a:pt x="5317" y="1924"/>
                  <a:pt x="5296" y="1918"/>
                  <a:pt x="5273" y="1918"/>
                </a:cubicBezTo>
                <a:cubicBezTo>
                  <a:pt x="5226" y="1918"/>
                  <a:pt x="5175" y="1942"/>
                  <a:pt x="5139" y="1990"/>
                </a:cubicBezTo>
                <a:cubicBezTo>
                  <a:pt x="4991" y="2273"/>
                  <a:pt x="4716" y="2412"/>
                  <a:pt x="4307" y="2412"/>
                </a:cubicBezTo>
                <a:cubicBezTo>
                  <a:pt x="4124" y="2412"/>
                  <a:pt x="3913" y="2384"/>
                  <a:pt x="3676" y="2329"/>
                </a:cubicBezTo>
                <a:cubicBezTo>
                  <a:pt x="3854" y="2186"/>
                  <a:pt x="3944" y="1954"/>
                  <a:pt x="3908" y="1740"/>
                </a:cubicBezTo>
                <a:cubicBezTo>
                  <a:pt x="3908" y="1686"/>
                  <a:pt x="3872" y="1633"/>
                  <a:pt x="3837" y="1597"/>
                </a:cubicBezTo>
                <a:cubicBezTo>
                  <a:pt x="3807" y="1590"/>
                  <a:pt x="3784" y="1586"/>
                  <a:pt x="3762" y="1586"/>
                </a:cubicBezTo>
                <a:cubicBezTo>
                  <a:pt x="3733" y="1586"/>
                  <a:pt x="3707" y="1594"/>
                  <a:pt x="3676" y="1615"/>
                </a:cubicBezTo>
                <a:cubicBezTo>
                  <a:pt x="3605" y="1651"/>
                  <a:pt x="3605" y="1704"/>
                  <a:pt x="3605" y="1758"/>
                </a:cubicBezTo>
                <a:cubicBezTo>
                  <a:pt x="3605" y="2115"/>
                  <a:pt x="3426" y="2168"/>
                  <a:pt x="3123" y="2257"/>
                </a:cubicBezTo>
                <a:cubicBezTo>
                  <a:pt x="3087" y="2275"/>
                  <a:pt x="3034" y="2293"/>
                  <a:pt x="2980" y="2311"/>
                </a:cubicBezTo>
                <a:cubicBezTo>
                  <a:pt x="2909" y="2115"/>
                  <a:pt x="2730" y="1972"/>
                  <a:pt x="2534" y="1918"/>
                </a:cubicBezTo>
                <a:cubicBezTo>
                  <a:pt x="2520" y="1914"/>
                  <a:pt x="2505" y="1911"/>
                  <a:pt x="2491" y="1911"/>
                </a:cubicBezTo>
                <a:cubicBezTo>
                  <a:pt x="2453" y="1911"/>
                  <a:pt x="2417" y="1928"/>
                  <a:pt x="2391" y="1954"/>
                </a:cubicBezTo>
                <a:cubicBezTo>
                  <a:pt x="2356" y="2008"/>
                  <a:pt x="2338" y="2043"/>
                  <a:pt x="2356" y="2115"/>
                </a:cubicBezTo>
                <a:cubicBezTo>
                  <a:pt x="2356" y="2168"/>
                  <a:pt x="2409" y="2222"/>
                  <a:pt x="2480" y="2222"/>
                </a:cubicBezTo>
                <a:cubicBezTo>
                  <a:pt x="2570" y="2257"/>
                  <a:pt x="2659" y="2329"/>
                  <a:pt x="2712" y="2418"/>
                </a:cubicBezTo>
                <a:lnTo>
                  <a:pt x="2712" y="2436"/>
                </a:lnTo>
                <a:cubicBezTo>
                  <a:pt x="2463" y="2543"/>
                  <a:pt x="2249" y="2739"/>
                  <a:pt x="2159" y="2989"/>
                </a:cubicBezTo>
                <a:cubicBezTo>
                  <a:pt x="2141" y="3043"/>
                  <a:pt x="2124" y="3114"/>
                  <a:pt x="2124" y="3185"/>
                </a:cubicBezTo>
                <a:cubicBezTo>
                  <a:pt x="2106" y="3150"/>
                  <a:pt x="2070" y="3132"/>
                  <a:pt x="2052" y="3096"/>
                </a:cubicBezTo>
                <a:cubicBezTo>
                  <a:pt x="1999" y="2971"/>
                  <a:pt x="1963" y="2846"/>
                  <a:pt x="1945" y="2739"/>
                </a:cubicBezTo>
                <a:cubicBezTo>
                  <a:pt x="1945" y="2686"/>
                  <a:pt x="1892" y="2614"/>
                  <a:pt x="1856" y="2614"/>
                </a:cubicBezTo>
                <a:cubicBezTo>
                  <a:pt x="1836" y="2601"/>
                  <a:pt x="1815" y="2595"/>
                  <a:pt x="1796" y="2595"/>
                </a:cubicBezTo>
                <a:cubicBezTo>
                  <a:pt x="1764" y="2595"/>
                  <a:pt x="1735" y="2610"/>
                  <a:pt x="1713" y="2632"/>
                </a:cubicBezTo>
                <a:cubicBezTo>
                  <a:pt x="1678" y="2686"/>
                  <a:pt x="1642" y="2739"/>
                  <a:pt x="1678" y="2775"/>
                </a:cubicBezTo>
                <a:cubicBezTo>
                  <a:pt x="1695" y="2953"/>
                  <a:pt x="1749" y="3096"/>
                  <a:pt x="1820" y="3221"/>
                </a:cubicBezTo>
                <a:cubicBezTo>
                  <a:pt x="1892" y="3346"/>
                  <a:pt x="1999" y="3453"/>
                  <a:pt x="2141" y="3524"/>
                </a:cubicBezTo>
                <a:cubicBezTo>
                  <a:pt x="2159" y="3703"/>
                  <a:pt x="2231" y="3899"/>
                  <a:pt x="2320" y="4077"/>
                </a:cubicBezTo>
                <a:cubicBezTo>
                  <a:pt x="2231" y="4184"/>
                  <a:pt x="2106" y="4292"/>
                  <a:pt x="1981" y="4363"/>
                </a:cubicBezTo>
                <a:cubicBezTo>
                  <a:pt x="1945" y="4399"/>
                  <a:pt x="1910" y="4434"/>
                  <a:pt x="1892" y="4506"/>
                </a:cubicBezTo>
                <a:cubicBezTo>
                  <a:pt x="1892" y="4541"/>
                  <a:pt x="1927" y="4613"/>
                  <a:pt x="1981" y="4631"/>
                </a:cubicBezTo>
                <a:cubicBezTo>
                  <a:pt x="2005" y="4647"/>
                  <a:pt x="2029" y="4655"/>
                  <a:pt x="2051" y="4655"/>
                </a:cubicBezTo>
                <a:cubicBezTo>
                  <a:pt x="2079" y="4655"/>
                  <a:pt x="2104" y="4642"/>
                  <a:pt x="2124" y="4613"/>
                </a:cubicBezTo>
                <a:cubicBezTo>
                  <a:pt x="2249" y="4523"/>
                  <a:pt x="2373" y="4434"/>
                  <a:pt x="2480" y="4309"/>
                </a:cubicBezTo>
                <a:cubicBezTo>
                  <a:pt x="2570" y="4381"/>
                  <a:pt x="2641" y="4434"/>
                  <a:pt x="2730" y="4488"/>
                </a:cubicBezTo>
                <a:cubicBezTo>
                  <a:pt x="2855" y="4559"/>
                  <a:pt x="2962" y="4666"/>
                  <a:pt x="3069" y="4773"/>
                </a:cubicBezTo>
                <a:cubicBezTo>
                  <a:pt x="3194" y="4916"/>
                  <a:pt x="3194" y="5201"/>
                  <a:pt x="3194" y="5433"/>
                </a:cubicBezTo>
                <a:lnTo>
                  <a:pt x="3194" y="6236"/>
                </a:lnTo>
                <a:lnTo>
                  <a:pt x="2570" y="6236"/>
                </a:lnTo>
                <a:cubicBezTo>
                  <a:pt x="2570" y="5255"/>
                  <a:pt x="2106" y="5201"/>
                  <a:pt x="2034" y="5166"/>
                </a:cubicBezTo>
                <a:cubicBezTo>
                  <a:pt x="1838" y="5130"/>
                  <a:pt x="1321" y="4845"/>
                  <a:pt x="1214" y="4292"/>
                </a:cubicBezTo>
                <a:cubicBezTo>
                  <a:pt x="1196" y="4256"/>
                  <a:pt x="1196" y="4220"/>
                  <a:pt x="1196" y="4184"/>
                </a:cubicBezTo>
                <a:cubicBezTo>
                  <a:pt x="964" y="3881"/>
                  <a:pt x="982" y="3435"/>
                  <a:pt x="1232" y="3132"/>
                </a:cubicBezTo>
                <a:cubicBezTo>
                  <a:pt x="1214" y="3043"/>
                  <a:pt x="1196" y="2953"/>
                  <a:pt x="1196" y="2846"/>
                </a:cubicBezTo>
                <a:cubicBezTo>
                  <a:pt x="1196" y="2418"/>
                  <a:pt x="1499" y="2043"/>
                  <a:pt x="1927" y="1972"/>
                </a:cubicBezTo>
                <a:cubicBezTo>
                  <a:pt x="2048" y="1610"/>
                  <a:pt x="2385" y="1364"/>
                  <a:pt x="2746" y="1364"/>
                </a:cubicBezTo>
                <a:cubicBezTo>
                  <a:pt x="2759" y="1364"/>
                  <a:pt x="2771" y="1365"/>
                  <a:pt x="2784" y="1365"/>
                </a:cubicBezTo>
                <a:cubicBezTo>
                  <a:pt x="2855" y="1365"/>
                  <a:pt x="2944" y="1383"/>
                  <a:pt x="2998" y="1383"/>
                </a:cubicBezTo>
                <a:cubicBezTo>
                  <a:pt x="3159" y="1205"/>
                  <a:pt x="3390" y="1098"/>
                  <a:pt x="3640" y="1062"/>
                </a:cubicBezTo>
                <a:close/>
                <a:moveTo>
                  <a:pt x="4048" y="0"/>
                </a:moveTo>
                <a:cubicBezTo>
                  <a:pt x="3341" y="0"/>
                  <a:pt x="2632" y="188"/>
                  <a:pt x="1999" y="562"/>
                </a:cubicBezTo>
                <a:cubicBezTo>
                  <a:pt x="750" y="1294"/>
                  <a:pt x="0" y="2650"/>
                  <a:pt x="36" y="4113"/>
                </a:cubicBezTo>
                <a:cubicBezTo>
                  <a:pt x="36" y="5362"/>
                  <a:pt x="625" y="6540"/>
                  <a:pt x="1624" y="7307"/>
                </a:cubicBezTo>
                <a:lnTo>
                  <a:pt x="1624" y="10626"/>
                </a:lnTo>
                <a:lnTo>
                  <a:pt x="5817" y="10626"/>
                </a:lnTo>
                <a:lnTo>
                  <a:pt x="5817" y="9038"/>
                </a:lnTo>
                <a:lnTo>
                  <a:pt x="6477" y="9038"/>
                </a:lnTo>
                <a:cubicBezTo>
                  <a:pt x="6905" y="9038"/>
                  <a:pt x="7298" y="8877"/>
                  <a:pt x="7601" y="8574"/>
                </a:cubicBezTo>
                <a:cubicBezTo>
                  <a:pt x="7887" y="8288"/>
                  <a:pt x="8047" y="7878"/>
                  <a:pt x="8047" y="7468"/>
                </a:cubicBezTo>
                <a:lnTo>
                  <a:pt x="8047" y="6665"/>
                </a:lnTo>
                <a:lnTo>
                  <a:pt x="8636" y="6665"/>
                </a:lnTo>
                <a:cubicBezTo>
                  <a:pt x="8975" y="6629"/>
                  <a:pt x="9279" y="6236"/>
                  <a:pt x="8957" y="5737"/>
                </a:cubicBezTo>
                <a:lnTo>
                  <a:pt x="8047" y="4167"/>
                </a:lnTo>
                <a:lnTo>
                  <a:pt x="8047" y="4113"/>
                </a:lnTo>
                <a:cubicBezTo>
                  <a:pt x="8101" y="2650"/>
                  <a:pt x="7352" y="1294"/>
                  <a:pt x="6085" y="562"/>
                </a:cubicBezTo>
                <a:cubicBezTo>
                  <a:pt x="5460" y="188"/>
                  <a:pt x="4755" y="0"/>
                  <a:pt x="4048" y="0"/>
                </a:cubicBezTo>
                <a:close/>
              </a:path>
            </a:pathLst>
          </a:custGeom>
          <a:solidFill>
            <a:srgbClr val="E2BCC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" name="Google Shape;961;p31"/>
          <p:cNvGrpSpPr/>
          <p:nvPr/>
        </p:nvGrpSpPr>
        <p:grpSpPr>
          <a:xfrm>
            <a:off x="8318187" y="4055620"/>
            <a:ext cx="224699" cy="312946"/>
            <a:chOff x="3707175" y="1322350"/>
            <a:chExt cx="226625" cy="292200"/>
          </a:xfrm>
        </p:grpSpPr>
        <p:sp>
          <p:nvSpPr>
            <p:cNvPr id="962" name="Google Shape;962;p31"/>
            <p:cNvSpPr/>
            <p:nvPr/>
          </p:nvSpPr>
          <p:spPr>
            <a:xfrm>
              <a:off x="3707175" y="1322350"/>
              <a:ext cx="226625" cy="292200"/>
            </a:xfrm>
            <a:custGeom>
              <a:rect b="b" l="l" r="r" t="t"/>
              <a:pathLst>
                <a:path extrusionOk="0" h="11688" w="9065">
                  <a:moveTo>
                    <a:pt x="7584" y="3462"/>
                  </a:moveTo>
                  <a:cubicBezTo>
                    <a:pt x="8119" y="3462"/>
                    <a:pt x="8529" y="3872"/>
                    <a:pt x="8529" y="4390"/>
                  </a:cubicBezTo>
                  <a:cubicBezTo>
                    <a:pt x="8529" y="4907"/>
                    <a:pt x="8119" y="5318"/>
                    <a:pt x="7584" y="5318"/>
                  </a:cubicBezTo>
                  <a:cubicBezTo>
                    <a:pt x="7084" y="5318"/>
                    <a:pt x="6656" y="4907"/>
                    <a:pt x="6656" y="4390"/>
                  </a:cubicBezTo>
                  <a:cubicBezTo>
                    <a:pt x="6656" y="3872"/>
                    <a:pt x="7084" y="3462"/>
                    <a:pt x="7584" y="3462"/>
                  </a:cubicBezTo>
                  <a:close/>
                  <a:moveTo>
                    <a:pt x="1339" y="1"/>
                  </a:moveTo>
                  <a:cubicBezTo>
                    <a:pt x="1178" y="1"/>
                    <a:pt x="1018" y="126"/>
                    <a:pt x="964" y="286"/>
                  </a:cubicBezTo>
                  <a:cubicBezTo>
                    <a:pt x="572" y="340"/>
                    <a:pt x="268" y="661"/>
                    <a:pt x="268" y="1071"/>
                  </a:cubicBezTo>
                  <a:lnTo>
                    <a:pt x="268" y="4336"/>
                  </a:lnTo>
                  <a:cubicBezTo>
                    <a:pt x="108" y="4426"/>
                    <a:pt x="1" y="4604"/>
                    <a:pt x="1" y="4782"/>
                  </a:cubicBezTo>
                  <a:cubicBezTo>
                    <a:pt x="1" y="6192"/>
                    <a:pt x="1053" y="7352"/>
                    <a:pt x="2409" y="7548"/>
                  </a:cubicBezTo>
                  <a:lnTo>
                    <a:pt x="2409" y="8904"/>
                  </a:lnTo>
                  <a:cubicBezTo>
                    <a:pt x="2409" y="10456"/>
                    <a:pt x="3658" y="11688"/>
                    <a:pt x="5193" y="11688"/>
                  </a:cubicBezTo>
                  <a:cubicBezTo>
                    <a:pt x="6745" y="11688"/>
                    <a:pt x="7994" y="10456"/>
                    <a:pt x="7994" y="8904"/>
                  </a:cubicBezTo>
                  <a:lnTo>
                    <a:pt x="7994" y="5799"/>
                  </a:lnTo>
                  <a:cubicBezTo>
                    <a:pt x="8601" y="5621"/>
                    <a:pt x="9065" y="5050"/>
                    <a:pt x="9065" y="4390"/>
                  </a:cubicBezTo>
                  <a:cubicBezTo>
                    <a:pt x="9065" y="3587"/>
                    <a:pt x="8405" y="2927"/>
                    <a:pt x="7584" y="2927"/>
                  </a:cubicBezTo>
                  <a:cubicBezTo>
                    <a:pt x="6781" y="2927"/>
                    <a:pt x="6121" y="3587"/>
                    <a:pt x="6121" y="4390"/>
                  </a:cubicBezTo>
                  <a:cubicBezTo>
                    <a:pt x="6121" y="5050"/>
                    <a:pt x="6585" y="5621"/>
                    <a:pt x="7191" y="5799"/>
                  </a:cubicBezTo>
                  <a:lnTo>
                    <a:pt x="7191" y="8904"/>
                  </a:lnTo>
                  <a:cubicBezTo>
                    <a:pt x="7191" y="10010"/>
                    <a:pt x="6299" y="10902"/>
                    <a:pt x="5193" y="10902"/>
                  </a:cubicBezTo>
                  <a:cubicBezTo>
                    <a:pt x="4105" y="10902"/>
                    <a:pt x="3195" y="10010"/>
                    <a:pt x="3195" y="8904"/>
                  </a:cubicBezTo>
                  <a:lnTo>
                    <a:pt x="3195" y="7548"/>
                  </a:lnTo>
                  <a:cubicBezTo>
                    <a:pt x="4568" y="7352"/>
                    <a:pt x="5603" y="6192"/>
                    <a:pt x="5603" y="4782"/>
                  </a:cubicBezTo>
                  <a:cubicBezTo>
                    <a:pt x="5603" y="4586"/>
                    <a:pt x="5496" y="4426"/>
                    <a:pt x="5336" y="4336"/>
                  </a:cubicBezTo>
                  <a:lnTo>
                    <a:pt x="5336" y="1071"/>
                  </a:lnTo>
                  <a:cubicBezTo>
                    <a:pt x="5336" y="661"/>
                    <a:pt x="5032" y="340"/>
                    <a:pt x="4640" y="286"/>
                  </a:cubicBezTo>
                  <a:cubicBezTo>
                    <a:pt x="4586" y="126"/>
                    <a:pt x="4444" y="1"/>
                    <a:pt x="4265" y="1"/>
                  </a:cubicBezTo>
                  <a:lnTo>
                    <a:pt x="4140" y="1"/>
                  </a:lnTo>
                  <a:cubicBezTo>
                    <a:pt x="3837" y="1"/>
                    <a:pt x="3605" y="250"/>
                    <a:pt x="3605" y="536"/>
                  </a:cubicBezTo>
                  <a:cubicBezTo>
                    <a:pt x="3605" y="839"/>
                    <a:pt x="3837" y="1071"/>
                    <a:pt x="4140" y="1071"/>
                  </a:cubicBezTo>
                  <a:lnTo>
                    <a:pt x="4265" y="1071"/>
                  </a:lnTo>
                  <a:cubicBezTo>
                    <a:pt x="4426" y="1071"/>
                    <a:pt x="4568" y="964"/>
                    <a:pt x="4640" y="839"/>
                  </a:cubicBezTo>
                  <a:cubicBezTo>
                    <a:pt x="4729" y="875"/>
                    <a:pt x="4800" y="964"/>
                    <a:pt x="4800" y="1071"/>
                  </a:cubicBezTo>
                  <a:lnTo>
                    <a:pt x="4800" y="4336"/>
                  </a:lnTo>
                  <a:cubicBezTo>
                    <a:pt x="4640" y="4426"/>
                    <a:pt x="4533" y="4604"/>
                    <a:pt x="4533" y="4782"/>
                  </a:cubicBezTo>
                  <a:cubicBezTo>
                    <a:pt x="4533" y="5746"/>
                    <a:pt x="3765" y="6513"/>
                    <a:pt x="2802" y="6513"/>
                  </a:cubicBezTo>
                  <a:cubicBezTo>
                    <a:pt x="1838" y="6513"/>
                    <a:pt x="1071" y="5746"/>
                    <a:pt x="1071" y="4782"/>
                  </a:cubicBezTo>
                  <a:cubicBezTo>
                    <a:pt x="1071" y="4586"/>
                    <a:pt x="964" y="4426"/>
                    <a:pt x="804" y="4336"/>
                  </a:cubicBezTo>
                  <a:lnTo>
                    <a:pt x="804" y="1071"/>
                  </a:lnTo>
                  <a:cubicBezTo>
                    <a:pt x="804" y="964"/>
                    <a:pt x="875" y="875"/>
                    <a:pt x="964" y="839"/>
                  </a:cubicBezTo>
                  <a:cubicBezTo>
                    <a:pt x="1036" y="982"/>
                    <a:pt x="1178" y="1071"/>
                    <a:pt x="1339" y="1071"/>
                  </a:cubicBezTo>
                  <a:lnTo>
                    <a:pt x="1464" y="1071"/>
                  </a:lnTo>
                  <a:cubicBezTo>
                    <a:pt x="1767" y="1071"/>
                    <a:pt x="1999" y="839"/>
                    <a:pt x="1999" y="536"/>
                  </a:cubicBezTo>
                  <a:cubicBezTo>
                    <a:pt x="1999" y="250"/>
                    <a:pt x="1767" y="1"/>
                    <a:pt x="1464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1"/>
            <p:cNvSpPr/>
            <p:nvPr/>
          </p:nvSpPr>
          <p:spPr>
            <a:xfrm>
              <a:off x="3880250" y="1415575"/>
              <a:ext cx="33475" cy="33050"/>
            </a:xfrm>
            <a:custGeom>
              <a:rect b="b" l="l" r="r" t="t"/>
              <a:pathLst>
                <a:path extrusionOk="0" h="1322" w="1339">
                  <a:moveTo>
                    <a:pt x="661" y="1"/>
                  </a:moveTo>
                  <a:cubicBezTo>
                    <a:pt x="304" y="1"/>
                    <a:pt x="1" y="286"/>
                    <a:pt x="1" y="661"/>
                  </a:cubicBezTo>
                  <a:cubicBezTo>
                    <a:pt x="1" y="1036"/>
                    <a:pt x="304" y="1321"/>
                    <a:pt x="661" y="1321"/>
                  </a:cubicBezTo>
                  <a:cubicBezTo>
                    <a:pt x="1036" y="1321"/>
                    <a:pt x="1339" y="1036"/>
                    <a:pt x="1339" y="661"/>
                  </a:cubicBezTo>
                  <a:cubicBezTo>
                    <a:pt x="1339" y="286"/>
                    <a:pt x="1036" y="1"/>
                    <a:pt x="661" y="1"/>
                  </a:cubicBezTo>
                  <a:close/>
                </a:path>
              </a:pathLst>
            </a:custGeom>
            <a:solidFill>
              <a:srgbClr val="E2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" name="Google Shape;964;p31"/>
          <p:cNvSpPr txBox="1"/>
          <p:nvPr/>
        </p:nvSpPr>
        <p:spPr>
          <a:xfrm>
            <a:off x="321475" y="2506075"/>
            <a:ext cx="2419500" cy="665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latin typeface="Coming Soon"/>
                <a:ea typeface="Coming Soon"/>
                <a:cs typeface="Coming Soon"/>
                <a:sym typeface="Coming Soon"/>
              </a:rPr>
              <a:t>Fonts Used: Coming Soon and </a:t>
            </a:r>
            <a:r>
              <a:rPr lang="en-GB" sz="1800">
                <a:latin typeface="Sue Ellen Francisco"/>
                <a:ea typeface="Sue Ellen Francisco"/>
                <a:cs typeface="Sue Ellen Francisco"/>
                <a:sym typeface="Sue Ellen Francisco"/>
              </a:rPr>
              <a:t>Sue Ellen Francisco</a:t>
            </a:r>
            <a:endParaRPr sz="1800">
              <a:latin typeface="Sue Ellen Francisco"/>
              <a:ea typeface="Sue Ellen Francisco"/>
              <a:cs typeface="Sue Ellen Francisco"/>
              <a:sym typeface="Sue Ellen Francisco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68" name="Shape 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" name="Google Shape;969;p32"/>
          <p:cNvSpPr txBox="1"/>
          <p:nvPr>
            <p:ph type="title"/>
          </p:nvPr>
        </p:nvSpPr>
        <p:spPr>
          <a:xfrm>
            <a:off x="311700" y="1207025"/>
            <a:ext cx="70443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Credits</a:t>
            </a:r>
            <a:endParaRPr/>
          </a:p>
        </p:txBody>
      </p:sp>
      <p:sp>
        <p:nvSpPr>
          <p:cNvPr id="970" name="Google Shape;970;p32"/>
          <p:cNvSpPr txBox="1"/>
          <p:nvPr>
            <p:ph idx="1" type="body"/>
          </p:nvPr>
        </p:nvSpPr>
        <p:spPr>
          <a:xfrm>
            <a:off x="311700" y="1914475"/>
            <a:ext cx="7044300" cy="214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Presentation Template: SlidesMania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-GB"/>
              <a:t>Images: Unsplash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-GB"/>
              <a:t>Please keep this slide or mention us and the other resources used in the footer of a slide.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74" name="Shape 97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25" name="Shape 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" name="Google Shape;526;p16"/>
          <p:cNvSpPr txBox="1"/>
          <p:nvPr>
            <p:ph type="title"/>
          </p:nvPr>
        </p:nvSpPr>
        <p:spPr>
          <a:xfrm>
            <a:off x="2768300" y="264750"/>
            <a:ext cx="3720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Introduce yourself.</a:t>
            </a:r>
            <a:endParaRPr/>
          </a:p>
        </p:txBody>
      </p:sp>
      <p:sp>
        <p:nvSpPr>
          <p:cNvPr id="527" name="Google Shape;527;p16"/>
          <p:cNvSpPr txBox="1"/>
          <p:nvPr>
            <p:ph idx="1" type="body"/>
          </p:nvPr>
        </p:nvSpPr>
        <p:spPr>
          <a:xfrm>
            <a:off x="1782200" y="3059800"/>
            <a:ext cx="5692200" cy="119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-GB"/>
              <a:t>Lorem ipsum dolor sit amet, consectetuer adipiscing elit. Aenean commodo ligula eget dolor.</a:t>
            </a:r>
            <a:endParaRPr/>
          </a:p>
        </p:txBody>
      </p:sp>
      <p:pic>
        <p:nvPicPr>
          <p:cNvPr id="528" name="Google Shape;528;p16"/>
          <p:cNvPicPr preferRelativeResize="0"/>
          <p:nvPr/>
        </p:nvPicPr>
        <p:blipFill rotWithShape="1">
          <a:blip r:embed="rId3">
            <a:alphaModFix/>
          </a:blip>
          <a:srcRect b="21571" l="51791" r="2273" t="7842"/>
          <a:stretch/>
        </p:blipFill>
        <p:spPr>
          <a:xfrm>
            <a:off x="3730100" y="1120325"/>
            <a:ext cx="1796400" cy="18396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2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" name="Google Shape;533;p17"/>
          <p:cNvSpPr txBox="1"/>
          <p:nvPr>
            <p:ph type="title"/>
          </p:nvPr>
        </p:nvSpPr>
        <p:spPr>
          <a:xfrm>
            <a:off x="1296475" y="1012800"/>
            <a:ext cx="6575400" cy="84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solidFill>
                  <a:srgbClr val="9AA48D"/>
                </a:solidFill>
              </a:rPr>
              <a:t>Add your talking points here.</a:t>
            </a:r>
            <a:endParaRPr>
              <a:solidFill>
                <a:srgbClr val="9AA48D"/>
              </a:solidFill>
            </a:endParaRPr>
          </a:p>
        </p:txBody>
      </p:sp>
      <p:sp>
        <p:nvSpPr>
          <p:cNvPr id="534" name="Google Shape;534;p17"/>
          <p:cNvSpPr txBox="1"/>
          <p:nvPr>
            <p:ph idx="1" type="body"/>
          </p:nvPr>
        </p:nvSpPr>
        <p:spPr>
          <a:xfrm>
            <a:off x="1296475" y="2191200"/>
            <a:ext cx="6575400" cy="168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We will talk about this first.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-GB"/>
              <a:t>We will talk about this second.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rPr lang="en-GB"/>
              <a:t>We will talk about this last.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8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" name="Google Shape;539;p18"/>
          <p:cNvSpPr txBox="1"/>
          <p:nvPr>
            <p:ph type="title"/>
          </p:nvPr>
        </p:nvSpPr>
        <p:spPr>
          <a:xfrm>
            <a:off x="1534675" y="2150850"/>
            <a:ext cx="6000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-GB">
                <a:solidFill>
                  <a:srgbClr val="9AA48D"/>
                </a:solidFill>
              </a:rPr>
              <a:t>We will talk about this first.</a:t>
            </a:r>
            <a:endParaRPr b="0">
              <a:solidFill>
                <a:srgbClr val="9AA48D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3" name="Shape 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" name="Google Shape;544;p19"/>
          <p:cNvSpPr txBox="1"/>
          <p:nvPr>
            <p:ph type="title"/>
          </p:nvPr>
        </p:nvSpPr>
        <p:spPr>
          <a:xfrm>
            <a:off x="1140925" y="1023450"/>
            <a:ext cx="50223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solidFill>
                  <a:schemeClr val="accent2"/>
                </a:solidFill>
              </a:rPr>
              <a:t>Add your title here.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545" name="Google Shape;545;p19"/>
          <p:cNvSpPr txBox="1"/>
          <p:nvPr>
            <p:ph idx="1" type="body"/>
          </p:nvPr>
        </p:nvSpPr>
        <p:spPr>
          <a:xfrm>
            <a:off x="1096100" y="1990575"/>
            <a:ext cx="5022300" cy="2122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One of the keys to an effective presentation is keeping it simple, concentrate on your core message.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rPr lang="en-GB"/>
              <a:t>Make it easy for your audience to understand and respond.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49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20"/>
          <p:cNvSpPr txBox="1"/>
          <p:nvPr>
            <p:ph type="title"/>
          </p:nvPr>
        </p:nvSpPr>
        <p:spPr>
          <a:xfrm>
            <a:off x="2276075" y="747400"/>
            <a:ext cx="4749900" cy="3555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Add your main point here.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4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21"/>
          <p:cNvSpPr txBox="1"/>
          <p:nvPr>
            <p:ph type="title"/>
          </p:nvPr>
        </p:nvSpPr>
        <p:spPr>
          <a:xfrm>
            <a:off x="1052600" y="842625"/>
            <a:ext cx="7084500" cy="3552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solidFill>
                  <a:srgbClr val="C6839A"/>
                </a:solidFill>
              </a:rPr>
              <a:t>Great Idea!</a:t>
            </a:r>
            <a:endParaRPr>
              <a:solidFill>
                <a:srgbClr val="C6839A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p22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solidFill>
                  <a:schemeClr val="accent4"/>
                </a:solidFill>
              </a:rPr>
              <a:t>You can split your content.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561" name="Google Shape;561;p22"/>
          <p:cNvSpPr txBox="1"/>
          <p:nvPr>
            <p:ph idx="1" type="body"/>
          </p:nvPr>
        </p:nvSpPr>
        <p:spPr>
          <a:xfrm>
            <a:off x="311700" y="1533475"/>
            <a:ext cx="3999900" cy="218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-GB"/>
              <a:t>Remember that most of our presentation templates allow you to change the colors by going into the master – this works both in PowerPoint and Google Slides – , so you can adapt them to your needs.</a:t>
            </a:r>
            <a:endParaRPr/>
          </a:p>
        </p:txBody>
      </p:sp>
      <p:sp>
        <p:nvSpPr>
          <p:cNvPr id="562" name="Google Shape;562;p22"/>
          <p:cNvSpPr txBox="1"/>
          <p:nvPr>
            <p:ph idx="2" type="body"/>
          </p:nvPr>
        </p:nvSpPr>
        <p:spPr>
          <a:xfrm>
            <a:off x="4832400" y="1533475"/>
            <a:ext cx="3999900" cy="218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-GB"/>
              <a:t>Colors are emotional and evoke feelings. The right colors can help persuade and motivate, they can increase your audience's interest and improve learning comprehension and retention.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6" name="Shape 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" name="Google Shape;567;p23"/>
          <p:cNvSpPr txBox="1"/>
          <p:nvPr>
            <p:ph type="title"/>
          </p:nvPr>
        </p:nvSpPr>
        <p:spPr>
          <a:xfrm>
            <a:off x="286625" y="1093225"/>
            <a:ext cx="8520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-GB">
                <a:solidFill>
                  <a:srgbClr val="FFCB25"/>
                </a:solidFill>
              </a:rPr>
              <a:t>Add your title here.</a:t>
            </a:r>
            <a:endParaRPr>
              <a:solidFill>
                <a:srgbClr val="FFCB25"/>
              </a:solidFill>
            </a:endParaRPr>
          </a:p>
        </p:txBody>
      </p:sp>
      <p:sp>
        <p:nvSpPr>
          <p:cNvPr id="568" name="Google Shape;568;p23"/>
          <p:cNvSpPr txBox="1"/>
          <p:nvPr>
            <p:ph idx="1" type="body"/>
          </p:nvPr>
        </p:nvSpPr>
        <p:spPr>
          <a:xfrm>
            <a:off x="311700" y="1987475"/>
            <a:ext cx="2643600" cy="24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400"/>
              <a:t>Did you know that pandas don’t hibernate?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-GB" sz="1400"/>
              <a:t>When winter approaches, they head lower down their mountain homes to warmer temperatures, where they continue to chomp away on bamboo!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569" name="Google Shape;569;p23"/>
          <p:cNvSpPr txBox="1"/>
          <p:nvPr>
            <p:ph idx="2" type="body"/>
          </p:nvPr>
        </p:nvSpPr>
        <p:spPr>
          <a:xfrm>
            <a:off x="3299551" y="1987475"/>
            <a:ext cx="2643600" cy="24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400"/>
              <a:t>Did you know that a cat uses its whiskers as feelers to determine if a space is too small to squeeze through?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-GB" sz="1400"/>
              <a:t>Also, cats love to sleep. A fifteen-year-old cat has probably spent ten years of its life sleeping.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570" name="Google Shape;570;p23"/>
          <p:cNvSpPr txBox="1"/>
          <p:nvPr>
            <p:ph idx="3" type="body"/>
          </p:nvPr>
        </p:nvSpPr>
        <p:spPr>
          <a:xfrm>
            <a:off x="6287415" y="1987475"/>
            <a:ext cx="2643600" cy="24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400"/>
              <a:t>Did you know that elephants can sense storms?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rPr lang="en-GB" sz="1400"/>
              <a:t>Elephants may be able to detect a thunderstorm from hundreds of miles away, and will head towards it, looking for water.</a:t>
            </a:r>
            <a:endParaRPr sz="140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0152_Seys_Template_SlidesMania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C8D2BC"/>
      </a:accent1>
      <a:accent2>
        <a:srgbClr val="F8C78E"/>
      </a:accent2>
      <a:accent3>
        <a:srgbClr val="F0D77D"/>
      </a:accent3>
      <a:accent4>
        <a:srgbClr val="E2BCC9"/>
      </a:accent4>
      <a:accent5>
        <a:srgbClr val="C2B5D8"/>
      </a:accent5>
      <a:accent6>
        <a:srgbClr val="B1C4DA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