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0" r:id="rId5"/>
    <p:sldMasterId id="2147483671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</p:sldIdLst>
  <p:sldSz cy="5143500" cx="9144000"/>
  <p:notesSz cx="6858000" cy="9144000"/>
  <p:embeddedFontLst>
    <p:embeddedFont>
      <p:font typeface="Ubuntu"/>
      <p:regular r:id="rId54"/>
      <p:bold r:id="rId55"/>
      <p:italic r:id="rId56"/>
      <p:boldItalic r:id="rId57"/>
    </p:embeddedFont>
    <p:embeddedFont>
      <p:font typeface="Ubuntu Light"/>
      <p:regular r:id="rId58"/>
      <p:bold r:id="rId59"/>
      <p:italic r:id="rId60"/>
      <p:boldItalic r:id="rId61"/>
    </p:embeddedFont>
    <p:embeddedFont>
      <p:font typeface="Proxima Nova"/>
      <p:regular r:id="rId62"/>
      <p:bold r:id="rId63"/>
      <p:italic r:id="rId64"/>
      <p:boldItalic r:id="rId65"/>
    </p:embeddedFont>
    <p:embeddedFont>
      <p:font typeface="Ubuntu Medium"/>
      <p:regular r:id="rId66"/>
      <p:bold r:id="rId67"/>
      <p:italic r:id="rId68"/>
      <p:boldItalic r:id="rId69"/>
    </p:embeddedFont>
    <p:embeddedFont>
      <p:font typeface="Arvo"/>
      <p:regular r:id="rId70"/>
      <p:bold r:id="rId71"/>
      <p:italic r:id="rId72"/>
      <p:boldItalic r:id="rId73"/>
    </p:embeddedFont>
    <p:embeddedFont>
      <p:font typeface="Fira Sans Condensed Medium"/>
      <p:regular r:id="rId74"/>
      <p:bold r:id="rId75"/>
      <p:italic r:id="rId76"/>
      <p:boldItalic r:id="rId77"/>
    </p:embeddedFont>
    <p:embeddedFont>
      <p:font typeface="Fira Sans Condensed Light"/>
      <p:regular r:id="rId78"/>
      <p:bold r:id="rId79"/>
      <p:italic r:id="rId80"/>
      <p:boldItalic r:id="rId81"/>
    </p:embeddedFont>
    <p:embeddedFont>
      <p:font typeface="Bodoni"/>
      <p:regular r:id="rId82"/>
      <p:bold r:id="rId83"/>
      <p:italic r:id="rId84"/>
      <p:boldItalic r:id="rId85"/>
    </p:embeddedFont>
    <p:embeddedFont>
      <p:font typeface="Proxima Nova Semibold"/>
      <p:regular r:id="rId86"/>
      <p:bold r:id="rId87"/>
      <p:boldItalic r:id="rId88"/>
    </p:embeddedFont>
    <p:embeddedFont>
      <p:font typeface="Nunito Light"/>
      <p:regular r:id="rId89"/>
      <p:bold r:id="rId90"/>
      <p:italic r:id="rId91"/>
      <p:boldItalic r:id="rId92"/>
    </p:embeddedFont>
    <p:embeddedFont>
      <p:font typeface="Quicksand Light"/>
      <p:regular r:id="rId93"/>
      <p:bold r:id="rId9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489">
          <p15:clr>
            <a:srgbClr val="A4A3A4"/>
          </p15:clr>
        </p15:guide>
        <p15:guide id="2" orient="horz" pos="2312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1296BE83-EF65-4166-B99A-E40161E74A05}">
  <a:tblStyle styleId="{1296BE83-EF65-4166-B99A-E40161E74A0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489" orient="horz"/>
        <p:guide pos="2312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Bodoni-italic.fntdata"/><Relationship Id="rId83" Type="http://schemas.openxmlformats.org/officeDocument/2006/relationships/font" Target="fonts/Bodoni-bold.fntdata"/><Relationship Id="rId42" Type="http://schemas.openxmlformats.org/officeDocument/2006/relationships/slide" Target="slides/slide35.xml"/><Relationship Id="rId86" Type="http://schemas.openxmlformats.org/officeDocument/2006/relationships/font" Target="fonts/ProximaNovaSemibold-regular.fntdata"/><Relationship Id="rId41" Type="http://schemas.openxmlformats.org/officeDocument/2006/relationships/slide" Target="slides/slide34.xml"/><Relationship Id="rId85" Type="http://schemas.openxmlformats.org/officeDocument/2006/relationships/font" Target="fonts/Bodoni-boldItalic.fntdata"/><Relationship Id="rId44" Type="http://schemas.openxmlformats.org/officeDocument/2006/relationships/slide" Target="slides/slide37.xml"/><Relationship Id="rId88" Type="http://schemas.openxmlformats.org/officeDocument/2006/relationships/font" Target="fonts/ProximaNovaSemibold-boldItalic.fntdata"/><Relationship Id="rId43" Type="http://schemas.openxmlformats.org/officeDocument/2006/relationships/slide" Target="slides/slide36.xml"/><Relationship Id="rId87" Type="http://schemas.openxmlformats.org/officeDocument/2006/relationships/font" Target="fonts/ProximaNovaSemibold-bold.fntdata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9" Type="http://schemas.openxmlformats.org/officeDocument/2006/relationships/font" Target="fonts/NunitoLight-regular.fntdata"/><Relationship Id="rId80" Type="http://schemas.openxmlformats.org/officeDocument/2006/relationships/font" Target="fonts/FiraSansCondensedLight-italic.fntdata"/><Relationship Id="rId82" Type="http://schemas.openxmlformats.org/officeDocument/2006/relationships/font" Target="fonts/Bodoni-regular.fntdata"/><Relationship Id="rId81" Type="http://schemas.openxmlformats.org/officeDocument/2006/relationships/font" Target="fonts/FiraSansCondensedLight-boldItalic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Arvo-boldItalic.fntdata"/><Relationship Id="rId72" Type="http://schemas.openxmlformats.org/officeDocument/2006/relationships/font" Target="fonts/Arvo-italic.fntdata"/><Relationship Id="rId31" Type="http://schemas.openxmlformats.org/officeDocument/2006/relationships/slide" Target="slides/slide24.xml"/><Relationship Id="rId75" Type="http://schemas.openxmlformats.org/officeDocument/2006/relationships/font" Target="fonts/FiraSansCondensedMedium-bold.fntdata"/><Relationship Id="rId30" Type="http://schemas.openxmlformats.org/officeDocument/2006/relationships/slide" Target="slides/slide23.xml"/><Relationship Id="rId74" Type="http://schemas.openxmlformats.org/officeDocument/2006/relationships/font" Target="fonts/FiraSansCondensedMedium-regular.fntdata"/><Relationship Id="rId33" Type="http://schemas.openxmlformats.org/officeDocument/2006/relationships/slide" Target="slides/slide26.xml"/><Relationship Id="rId77" Type="http://schemas.openxmlformats.org/officeDocument/2006/relationships/font" Target="fonts/FiraSansCondensedMedium-boldItalic.fntdata"/><Relationship Id="rId32" Type="http://schemas.openxmlformats.org/officeDocument/2006/relationships/slide" Target="slides/slide25.xml"/><Relationship Id="rId76" Type="http://schemas.openxmlformats.org/officeDocument/2006/relationships/font" Target="fonts/FiraSansCondensedMedium-italic.fntdata"/><Relationship Id="rId35" Type="http://schemas.openxmlformats.org/officeDocument/2006/relationships/slide" Target="slides/slide28.xml"/><Relationship Id="rId79" Type="http://schemas.openxmlformats.org/officeDocument/2006/relationships/font" Target="fonts/FiraSansCondensedLight-bold.fntdata"/><Relationship Id="rId34" Type="http://schemas.openxmlformats.org/officeDocument/2006/relationships/slide" Target="slides/slide27.xml"/><Relationship Id="rId78" Type="http://schemas.openxmlformats.org/officeDocument/2006/relationships/font" Target="fonts/FiraSansCondensedLight-regular.fntdata"/><Relationship Id="rId71" Type="http://schemas.openxmlformats.org/officeDocument/2006/relationships/font" Target="fonts/Arvo-bold.fntdata"/><Relationship Id="rId70" Type="http://schemas.openxmlformats.org/officeDocument/2006/relationships/font" Target="fonts/Arvo-regular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ProximaNova-regular.fntdata"/><Relationship Id="rId61" Type="http://schemas.openxmlformats.org/officeDocument/2006/relationships/font" Target="fonts/UbuntuLight-boldItalic.fntdata"/><Relationship Id="rId20" Type="http://schemas.openxmlformats.org/officeDocument/2006/relationships/slide" Target="slides/slide13.xml"/><Relationship Id="rId64" Type="http://schemas.openxmlformats.org/officeDocument/2006/relationships/font" Target="fonts/ProximaNova-italic.fntdata"/><Relationship Id="rId63" Type="http://schemas.openxmlformats.org/officeDocument/2006/relationships/font" Target="fonts/ProximaNova-bold.fntdata"/><Relationship Id="rId22" Type="http://schemas.openxmlformats.org/officeDocument/2006/relationships/slide" Target="slides/slide15.xml"/><Relationship Id="rId66" Type="http://schemas.openxmlformats.org/officeDocument/2006/relationships/font" Target="fonts/UbuntuMedium-regular.fntdata"/><Relationship Id="rId21" Type="http://schemas.openxmlformats.org/officeDocument/2006/relationships/slide" Target="slides/slide14.xml"/><Relationship Id="rId65" Type="http://schemas.openxmlformats.org/officeDocument/2006/relationships/font" Target="fonts/ProximaNova-boldItalic.fntdata"/><Relationship Id="rId24" Type="http://schemas.openxmlformats.org/officeDocument/2006/relationships/slide" Target="slides/slide17.xml"/><Relationship Id="rId68" Type="http://schemas.openxmlformats.org/officeDocument/2006/relationships/font" Target="fonts/UbuntuMedium-italic.fntdata"/><Relationship Id="rId23" Type="http://schemas.openxmlformats.org/officeDocument/2006/relationships/slide" Target="slides/slide16.xml"/><Relationship Id="rId67" Type="http://schemas.openxmlformats.org/officeDocument/2006/relationships/font" Target="fonts/UbuntuMedium-bold.fntdata"/><Relationship Id="rId60" Type="http://schemas.openxmlformats.org/officeDocument/2006/relationships/font" Target="fonts/UbuntuLight-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UbuntuMedium-bold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94" Type="http://schemas.openxmlformats.org/officeDocument/2006/relationships/font" Target="fonts/QuicksandLight-bold.fntdata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Ubuntu-bold.fntdata"/><Relationship Id="rId10" Type="http://schemas.openxmlformats.org/officeDocument/2006/relationships/slide" Target="slides/slide3.xml"/><Relationship Id="rId54" Type="http://schemas.openxmlformats.org/officeDocument/2006/relationships/font" Target="fonts/Ubuntu-regular.fntdata"/><Relationship Id="rId13" Type="http://schemas.openxmlformats.org/officeDocument/2006/relationships/slide" Target="slides/slide6.xml"/><Relationship Id="rId57" Type="http://schemas.openxmlformats.org/officeDocument/2006/relationships/font" Target="fonts/Ubuntu-boldItalic.fntdata"/><Relationship Id="rId12" Type="http://schemas.openxmlformats.org/officeDocument/2006/relationships/slide" Target="slides/slide5.xml"/><Relationship Id="rId56" Type="http://schemas.openxmlformats.org/officeDocument/2006/relationships/font" Target="fonts/Ubuntu-italic.fntdata"/><Relationship Id="rId91" Type="http://schemas.openxmlformats.org/officeDocument/2006/relationships/font" Target="fonts/NunitoLight-italic.fntdata"/><Relationship Id="rId90" Type="http://schemas.openxmlformats.org/officeDocument/2006/relationships/font" Target="fonts/NunitoLight-bold.fntdata"/><Relationship Id="rId93" Type="http://schemas.openxmlformats.org/officeDocument/2006/relationships/font" Target="fonts/QuicksandLight-regular.fntdata"/><Relationship Id="rId92" Type="http://schemas.openxmlformats.org/officeDocument/2006/relationships/font" Target="fonts/NunitoLight-boldItalic.fntdata"/><Relationship Id="rId15" Type="http://schemas.openxmlformats.org/officeDocument/2006/relationships/slide" Target="slides/slide8.xml"/><Relationship Id="rId59" Type="http://schemas.openxmlformats.org/officeDocument/2006/relationships/font" Target="fonts/UbuntuLight-bold.fntdata"/><Relationship Id="rId14" Type="http://schemas.openxmlformats.org/officeDocument/2006/relationships/slide" Target="slides/slide7.xml"/><Relationship Id="rId58" Type="http://schemas.openxmlformats.org/officeDocument/2006/relationships/font" Target="fonts/UbuntuLight-regular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" name="Google Shape;43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" name="Google Shape;442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1" name="Google Shape;451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6" name="Shape 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" name="Google Shape;457;g4371c1185a_0_5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8" name="Google Shape;458;g4371c1185a_0_5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" name="Google Shape;466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0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" name="Google Shape;471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2" name="Google Shape;472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7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g4371c1185a_0_5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" name="Google Shape;479;g4371c1185a_0_5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7" name="Google Shape;487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0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2" name="Google Shape;492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g4371c1185a_0_5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" name="Google Shape;503;g4371c1185a_0_5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3" name="Google Shape;513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" name="Google Shape;527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4" name="Shape 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" name="Google Shape;535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6" name="Google Shape;536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Google Shape;541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" name="Google Shape;542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9" name="Google Shape;569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" name="Google Shape;578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" name="Google Shape;585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2" name="Shape 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" name="Google Shape;923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4" name="Google Shape;924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4" name="Shape 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" name="Google Shape;955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6" name="Google Shape;956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0" name="Shape 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" name="Google Shape;961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2" name="Google Shape;962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3" name="Google Shape;973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9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g4371c1185a_0_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" name="Google Shape;991;g4371c1185a_0_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4" name="Shape 1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" name="Google Shape;1005;g4371c1185a_0_5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6" name="Google Shape;1006;g4371c1185a_0_5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7" name="Shape 1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Google Shape;1048;g4371c1185a_0_5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9" name="Google Shape;1049;g4371c1185a_0_5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7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8" name="Google Shape;1068;g4371c1185a_0_5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9" name="Google Shape;1069;g4371c1185a_0_5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8" name="Shape 1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" name="Google Shape;1079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0" name="Google Shape;1080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0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2" name="Google Shape;1112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6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8" name="Google Shape;1128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0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2" name="Google Shape;1152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6" name="Shape 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" name="Google Shape;1157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8" name="Google Shape;1158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2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" name="Google Shape;1163;g4afe0b9861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4" name="Google Shape;1164;g4afe0b9861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9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g4afe0b9861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1" name="Google Shape;1171;g4afe0b9861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3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g4afe0b9861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5" name="Google Shape;1185;g4afe0b9861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99" name="Shape 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0" name="Google Shape;1800;g4afe0b9861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1" name="Google Shape;1801;g4afe0b9861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90" name="Shape 4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1" name="Google Shape;4291;g4afe0b9861_0_3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2" name="Google Shape;4292;g4afe0b9861_0_3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01" name="Shape 5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2" name="Google Shape;5002;g4afe0b9861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03" name="Google Shape;5003;g4afe0b9861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97" name="Shape 5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8" name="Google Shape;5398;g4afe0b9861_0_4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9" name="Google Shape;5399;g4afe0b9861_0_4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90" name="Shape 5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1" name="Google Shape;5991;g4afe0b9861_0_4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92" name="Google Shape;5992;g4afe0b9861_0_4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25" name="Shape 6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6" name="Google Shape;6526;g4afe0b9861_0_5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7" name="Google Shape;6527;g4afe0b9861_0_5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10" name="Shape 6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1" name="Google Shape;6811;g4afe0b9861_0_5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2" name="Google Shape;6812;g4afe0b9861_0_5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52" name="Shape 7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3" name="Google Shape;7253;g4afe0b9861_0_6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54" name="Google Shape;7254;g4afe0b9861_0_6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18" name="Shape 7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9" name="Google Shape;7619;g4afe0b9861_0_6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0" name="Google Shape;7620;g4afe0b9861_0_6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2" name="Shape 8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3" name="Google Shape;8123;g4afe0b9861_0_69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4" name="Google Shape;8124;g4afe0b9861_0_69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18" name="Shape 8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9" name="Google Shape;8519;g4afe0b9861_0_7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20" name="Google Shape;8520;g4afe0b9861_0_7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55" name="Shape 8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6" name="Google Shape;8956;g4afe0b9861_0_7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57" name="Google Shape;8957;g4afe0b9861_0_7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6" name="Shape 9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7" name="Google Shape;9427;g4afe0b9861_0_8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28" name="Google Shape;9428;g4afe0b9861_0_8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bg>
      <p:bgPr>
        <a:solidFill>
          <a:srgbClr val="6D45BB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1985563" y="0"/>
            <a:ext cx="5151058" cy="5143506"/>
          </a:xfrm>
          <a:custGeom>
            <a:rect b="b" l="l" r="r" t="t"/>
            <a:pathLst>
              <a:path extrusionOk="0" h="62655" w="62747">
                <a:moveTo>
                  <a:pt x="31327" y="1"/>
                </a:moveTo>
                <a:cubicBezTo>
                  <a:pt x="14062" y="1"/>
                  <a:pt x="0" y="13970"/>
                  <a:pt x="0" y="31328"/>
                </a:cubicBezTo>
                <a:cubicBezTo>
                  <a:pt x="0" y="48593"/>
                  <a:pt x="14062" y="62655"/>
                  <a:pt x="31327" y="62655"/>
                </a:cubicBezTo>
                <a:cubicBezTo>
                  <a:pt x="48685" y="62655"/>
                  <a:pt x="62747" y="48593"/>
                  <a:pt x="62747" y="31328"/>
                </a:cubicBezTo>
                <a:cubicBezTo>
                  <a:pt x="62747" y="13970"/>
                  <a:pt x="48685" y="1"/>
                  <a:pt x="31327" y="1"/>
                </a:cubicBezTo>
                <a:close/>
              </a:path>
            </a:pathLst>
          </a:cu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7138157" y="2658608"/>
            <a:ext cx="1917323" cy="1917323"/>
          </a:xfrm>
          <a:custGeom>
            <a:rect b="b" l="l" r="r" t="t"/>
            <a:pathLst>
              <a:path extrusionOk="0" h="23140" w="23140">
                <a:moveTo>
                  <a:pt x="11570" y="1"/>
                </a:moveTo>
                <a:cubicBezTo>
                  <a:pt x="5255" y="1"/>
                  <a:pt x="0" y="5162"/>
                  <a:pt x="0" y="11570"/>
                </a:cubicBezTo>
                <a:cubicBezTo>
                  <a:pt x="0" y="17886"/>
                  <a:pt x="5255" y="23140"/>
                  <a:pt x="11570" y="23140"/>
                </a:cubicBezTo>
                <a:cubicBezTo>
                  <a:pt x="17978" y="23140"/>
                  <a:pt x="23140" y="17886"/>
                  <a:pt x="23140" y="11570"/>
                </a:cubicBezTo>
                <a:cubicBezTo>
                  <a:pt x="23140" y="5162"/>
                  <a:pt x="17978" y="1"/>
                  <a:pt x="11570" y="1"/>
                </a:cubicBezTo>
                <a:close/>
              </a:path>
            </a:pathLst>
          </a:cu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086785" y="3071569"/>
            <a:ext cx="1946903" cy="1946820"/>
          </a:xfrm>
          <a:custGeom>
            <a:rect b="b" l="l" r="r" t="t"/>
            <a:pathLst>
              <a:path extrusionOk="0" h="23496" w="23497">
                <a:moveTo>
                  <a:pt x="11748" y="0"/>
                </a:moveTo>
                <a:cubicBezTo>
                  <a:pt x="5248" y="0"/>
                  <a:pt x="1" y="5248"/>
                  <a:pt x="1" y="11748"/>
                </a:cubicBezTo>
                <a:cubicBezTo>
                  <a:pt x="1" y="11834"/>
                  <a:pt x="86" y="11926"/>
                  <a:pt x="179" y="11926"/>
                </a:cubicBezTo>
                <a:cubicBezTo>
                  <a:pt x="264" y="11926"/>
                  <a:pt x="357" y="11834"/>
                  <a:pt x="357" y="11748"/>
                </a:cubicBezTo>
                <a:cubicBezTo>
                  <a:pt x="357" y="5426"/>
                  <a:pt x="5426" y="356"/>
                  <a:pt x="11748" y="356"/>
                </a:cubicBezTo>
                <a:cubicBezTo>
                  <a:pt x="17978" y="356"/>
                  <a:pt x="23140" y="5426"/>
                  <a:pt x="23140" y="11748"/>
                </a:cubicBezTo>
                <a:cubicBezTo>
                  <a:pt x="23140" y="17978"/>
                  <a:pt x="17978" y="23140"/>
                  <a:pt x="11748" y="23140"/>
                </a:cubicBezTo>
                <a:cubicBezTo>
                  <a:pt x="11656" y="23140"/>
                  <a:pt x="11570" y="23225"/>
                  <a:pt x="11570" y="23318"/>
                </a:cubicBezTo>
                <a:cubicBezTo>
                  <a:pt x="11570" y="23403"/>
                  <a:pt x="11656" y="23496"/>
                  <a:pt x="11748" y="23496"/>
                </a:cubicBezTo>
                <a:cubicBezTo>
                  <a:pt x="18242" y="23496"/>
                  <a:pt x="23496" y="18156"/>
                  <a:pt x="23496" y="11748"/>
                </a:cubicBezTo>
                <a:cubicBezTo>
                  <a:pt x="23496" y="5248"/>
                  <a:pt x="18242" y="0"/>
                  <a:pt x="11748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7263769" y="3248552"/>
            <a:ext cx="1592935" cy="1592853"/>
          </a:xfrm>
          <a:custGeom>
            <a:rect b="b" l="l" r="r" t="t"/>
            <a:pathLst>
              <a:path extrusionOk="0" h="19224" w="19225">
                <a:moveTo>
                  <a:pt x="9612" y="356"/>
                </a:moveTo>
                <a:cubicBezTo>
                  <a:pt x="14682" y="356"/>
                  <a:pt x="18868" y="4450"/>
                  <a:pt x="18868" y="9612"/>
                </a:cubicBezTo>
                <a:cubicBezTo>
                  <a:pt x="18868" y="14681"/>
                  <a:pt x="14682" y="18868"/>
                  <a:pt x="9612" y="18868"/>
                </a:cubicBezTo>
                <a:cubicBezTo>
                  <a:pt x="4451" y="18868"/>
                  <a:pt x="357" y="14681"/>
                  <a:pt x="357" y="9612"/>
                </a:cubicBezTo>
                <a:cubicBezTo>
                  <a:pt x="357" y="4450"/>
                  <a:pt x="4451" y="356"/>
                  <a:pt x="9612" y="356"/>
                </a:cubicBezTo>
                <a:close/>
                <a:moveTo>
                  <a:pt x="9612" y="0"/>
                </a:moveTo>
                <a:cubicBezTo>
                  <a:pt x="4273" y="0"/>
                  <a:pt x="1" y="4272"/>
                  <a:pt x="1" y="9612"/>
                </a:cubicBezTo>
                <a:cubicBezTo>
                  <a:pt x="1" y="14859"/>
                  <a:pt x="4273" y="19224"/>
                  <a:pt x="9612" y="19224"/>
                </a:cubicBezTo>
                <a:cubicBezTo>
                  <a:pt x="14860" y="19224"/>
                  <a:pt x="19224" y="14859"/>
                  <a:pt x="19224" y="9612"/>
                </a:cubicBezTo>
                <a:cubicBezTo>
                  <a:pt x="19224" y="4272"/>
                  <a:pt x="14860" y="0"/>
                  <a:pt x="9612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7440752" y="3425536"/>
            <a:ext cx="1238968" cy="1238885"/>
          </a:xfrm>
          <a:custGeom>
            <a:rect b="b" l="l" r="r" t="t"/>
            <a:pathLst>
              <a:path extrusionOk="0" h="14952" w="14953">
                <a:moveTo>
                  <a:pt x="7476" y="356"/>
                </a:moveTo>
                <a:cubicBezTo>
                  <a:pt x="11392" y="356"/>
                  <a:pt x="14596" y="3560"/>
                  <a:pt x="14596" y="7476"/>
                </a:cubicBezTo>
                <a:cubicBezTo>
                  <a:pt x="14596" y="11392"/>
                  <a:pt x="11392" y="14596"/>
                  <a:pt x="7476" y="14596"/>
                </a:cubicBezTo>
                <a:cubicBezTo>
                  <a:pt x="3561" y="14596"/>
                  <a:pt x="357" y="11392"/>
                  <a:pt x="357" y="7476"/>
                </a:cubicBezTo>
                <a:cubicBezTo>
                  <a:pt x="357" y="3560"/>
                  <a:pt x="3561" y="356"/>
                  <a:pt x="7476" y="356"/>
                </a:cubicBezTo>
                <a:close/>
                <a:moveTo>
                  <a:pt x="7476" y="0"/>
                </a:moveTo>
                <a:cubicBezTo>
                  <a:pt x="3383" y="0"/>
                  <a:pt x="1" y="3290"/>
                  <a:pt x="1" y="7476"/>
                </a:cubicBezTo>
                <a:cubicBezTo>
                  <a:pt x="1" y="11570"/>
                  <a:pt x="3383" y="14952"/>
                  <a:pt x="7476" y="14952"/>
                </a:cubicBezTo>
                <a:cubicBezTo>
                  <a:pt x="11570" y="14952"/>
                  <a:pt x="14952" y="11570"/>
                  <a:pt x="14952" y="7476"/>
                </a:cubicBezTo>
                <a:cubicBezTo>
                  <a:pt x="14952" y="3290"/>
                  <a:pt x="11570" y="0"/>
                  <a:pt x="7476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7617735" y="3602519"/>
            <a:ext cx="885001" cy="877295"/>
          </a:xfrm>
          <a:custGeom>
            <a:rect b="b" l="l" r="r" t="t"/>
            <a:pathLst>
              <a:path extrusionOk="0" h="10588" w="10681">
                <a:moveTo>
                  <a:pt x="5340" y="356"/>
                </a:moveTo>
                <a:cubicBezTo>
                  <a:pt x="8010" y="356"/>
                  <a:pt x="10324" y="2578"/>
                  <a:pt x="10324" y="5340"/>
                </a:cubicBezTo>
                <a:cubicBezTo>
                  <a:pt x="10324" y="8010"/>
                  <a:pt x="8010" y="10231"/>
                  <a:pt x="5340" y="10231"/>
                </a:cubicBezTo>
                <a:cubicBezTo>
                  <a:pt x="2578" y="10231"/>
                  <a:pt x="357" y="8010"/>
                  <a:pt x="357" y="5340"/>
                </a:cubicBezTo>
                <a:cubicBezTo>
                  <a:pt x="357" y="2578"/>
                  <a:pt x="2578" y="356"/>
                  <a:pt x="5340" y="356"/>
                </a:cubicBezTo>
                <a:close/>
                <a:moveTo>
                  <a:pt x="5340" y="0"/>
                </a:moveTo>
                <a:cubicBezTo>
                  <a:pt x="2400" y="0"/>
                  <a:pt x="1" y="2400"/>
                  <a:pt x="1" y="5340"/>
                </a:cubicBezTo>
                <a:cubicBezTo>
                  <a:pt x="1" y="8274"/>
                  <a:pt x="2400" y="10587"/>
                  <a:pt x="5340" y="10587"/>
                </a:cubicBezTo>
                <a:cubicBezTo>
                  <a:pt x="8274" y="10587"/>
                  <a:pt x="10680" y="8274"/>
                  <a:pt x="10680" y="5340"/>
                </a:cubicBezTo>
                <a:cubicBezTo>
                  <a:pt x="10680" y="2400"/>
                  <a:pt x="8274" y="0"/>
                  <a:pt x="5340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794718" y="3779502"/>
            <a:ext cx="523328" cy="523328"/>
          </a:xfrm>
          <a:custGeom>
            <a:rect b="b" l="l" r="r" t="t"/>
            <a:pathLst>
              <a:path extrusionOk="0" h="6316" w="6316">
                <a:moveTo>
                  <a:pt x="3204" y="356"/>
                </a:moveTo>
                <a:cubicBezTo>
                  <a:pt x="4714" y="356"/>
                  <a:pt x="5960" y="1602"/>
                  <a:pt x="5960" y="3204"/>
                </a:cubicBezTo>
                <a:cubicBezTo>
                  <a:pt x="5960" y="4714"/>
                  <a:pt x="4714" y="5960"/>
                  <a:pt x="3204" y="5960"/>
                </a:cubicBezTo>
                <a:cubicBezTo>
                  <a:pt x="1603" y="5960"/>
                  <a:pt x="357" y="4714"/>
                  <a:pt x="357" y="3204"/>
                </a:cubicBezTo>
                <a:cubicBezTo>
                  <a:pt x="357" y="1602"/>
                  <a:pt x="1603" y="356"/>
                  <a:pt x="3204" y="356"/>
                </a:cubicBezTo>
                <a:close/>
                <a:moveTo>
                  <a:pt x="3204" y="0"/>
                </a:moveTo>
                <a:cubicBezTo>
                  <a:pt x="1425" y="0"/>
                  <a:pt x="1" y="1424"/>
                  <a:pt x="1" y="3204"/>
                </a:cubicBezTo>
                <a:cubicBezTo>
                  <a:pt x="1" y="4892"/>
                  <a:pt x="1425" y="6316"/>
                  <a:pt x="3204" y="6316"/>
                </a:cubicBezTo>
                <a:cubicBezTo>
                  <a:pt x="4892" y="6316"/>
                  <a:pt x="6316" y="4892"/>
                  <a:pt x="6316" y="3204"/>
                </a:cubicBezTo>
                <a:cubicBezTo>
                  <a:pt x="6316" y="1424"/>
                  <a:pt x="4892" y="0"/>
                  <a:pt x="3204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6975922" y="-62759"/>
            <a:ext cx="479662" cy="457291"/>
          </a:xfrm>
          <a:custGeom>
            <a:rect b="b" l="l" r="r" t="t"/>
            <a:pathLst>
              <a:path extrusionOk="0" h="5519" w="5789">
                <a:moveTo>
                  <a:pt x="3560" y="1"/>
                </a:moveTo>
                <a:cubicBezTo>
                  <a:pt x="3026" y="1"/>
                  <a:pt x="2492" y="179"/>
                  <a:pt x="2136" y="535"/>
                </a:cubicBezTo>
                <a:lnTo>
                  <a:pt x="93" y="2671"/>
                </a:lnTo>
                <a:cubicBezTo>
                  <a:pt x="0" y="2671"/>
                  <a:pt x="0" y="2849"/>
                  <a:pt x="93" y="2849"/>
                </a:cubicBezTo>
                <a:cubicBezTo>
                  <a:pt x="93" y="2895"/>
                  <a:pt x="137" y="2918"/>
                  <a:pt x="182" y="2918"/>
                </a:cubicBezTo>
                <a:cubicBezTo>
                  <a:pt x="226" y="2918"/>
                  <a:pt x="271" y="2895"/>
                  <a:pt x="271" y="2849"/>
                </a:cubicBezTo>
                <a:lnTo>
                  <a:pt x="2407" y="806"/>
                </a:lnTo>
                <a:cubicBezTo>
                  <a:pt x="2670" y="535"/>
                  <a:pt x="3119" y="357"/>
                  <a:pt x="3560" y="357"/>
                </a:cubicBezTo>
                <a:cubicBezTo>
                  <a:pt x="4009" y="357"/>
                  <a:pt x="4450" y="535"/>
                  <a:pt x="4721" y="806"/>
                </a:cubicBezTo>
                <a:cubicBezTo>
                  <a:pt x="5340" y="1425"/>
                  <a:pt x="5340" y="2493"/>
                  <a:pt x="4721" y="3119"/>
                </a:cubicBezTo>
                <a:lnTo>
                  <a:pt x="2670" y="5255"/>
                </a:lnTo>
                <a:cubicBezTo>
                  <a:pt x="2585" y="5255"/>
                  <a:pt x="2585" y="5433"/>
                  <a:pt x="2670" y="5433"/>
                </a:cubicBezTo>
                <a:cubicBezTo>
                  <a:pt x="2670" y="5519"/>
                  <a:pt x="2763" y="5519"/>
                  <a:pt x="2763" y="5519"/>
                </a:cubicBezTo>
                <a:cubicBezTo>
                  <a:pt x="2848" y="5519"/>
                  <a:pt x="2848" y="5519"/>
                  <a:pt x="2941" y="5433"/>
                </a:cubicBezTo>
                <a:lnTo>
                  <a:pt x="4984" y="3383"/>
                </a:lnTo>
                <a:cubicBezTo>
                  <a:pt x="5789" y="2585"/>
                  <a:pt x="5789" y="1340"/>
                  <a:pt x="4984" y="535"/>
                </a:cubicBezTo>
                <a:cubicBezTo>
                  <a:pt x="4628" y="179"/>
                  <a:pt x="4094" y="1"/>
                  <a:pt x="3560" y="1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6231449" y="3810740"/>
            <a:ext cx="464333" cy="462593"/>
          </a:xfrm>
          <a:custGeom>
            <a:rect b="b" l="l" r="r" t="t"/>
            <a:pathLst>
              <a:path extrusionOk="0" h="5583" w="5604">
                <a:moveTo>
                  <a:pt x="2802" y="1"/>
                </a:moveTo>
                <a:cubicBezTo>
                  <a:pt x="2757" y="1"/>
                  <a:pt x="2713" y="22"/>
                  <a:pt x="2670" y="65"/>
                </a:cubicBezTo>
                <a:lnTo>
                  <a:pt x="620" y="2115"/>
                </a:lnTo>
                <a:cubicBezTo>
                  <a:pt x="264" y="2557"/>
                  <a:pt x="0" y="3005"/>
                  <a:pt x="0" y="3539"/>
                </a:cubicBezTo>
                <a:cubicBezTo>
                  <a:pt x="0" y="4073"/>
                  <a:pt x="264" y="4607"/>
                  <a:pt x="620" y="4963"/>
                </a:cubicBezTo>
                <a:cubicBezTo>
                  <a:pt x="976" y="5405"/>
                  <a:pt x="1510" y="5583"/>
                  <a:pt x="2044" y="5583"/>
                </a:cubicBezTo>
                <a:cubicBezTo>
                  <a:pt x="2578" y="5583"/>
                  <a:pt x="3026" y="5405"/>
                  <a:pt x="3467" y="4963"/>
                </a:cubicBezTo>
                <a:lnTo>
                  <a:pt x="5518" y="2913"/>
                </a:lnTo>
                <a:cubicBezTo>
                  <a:pt x="5603" y="2827"/>
                  <a:pt x="5603" y="2735"/>
                  <a:pt x="5518" y="2649"/>
                </a:cubicBezTo>
                <a:cubicBezTo>
                  <a:pt x="5472" y="2603"/>
                  <a:pt x="5427" y="2580"/>
                  <a:pt x="5383" y="2580"/>
                </a:cubicBezTo>
                <a:cubicBezTo>
                  <a:pt x="5338" y="2580"/>
                  <a:pt x="5294" y="2603"/>
                  <a:pt x="5247" y="2649"/>
                </a:cubicBezTo>
                <a:lnTo>
                  <a:pt x="3204" y="4785"/>
                </a:lnTo>
                <a:cubicBezTo>
                  <a:pt x="2891" y="5095"/>
                  <a:pt x="2467" y="5250"/>
                  <a:pt x="2044" y="5250"/>
                </a:cubicBezTo>
                <a:cubicBezTo>
                  <a:pt x="1622" y="5250"/>
                  <a:pt x="1200" y="5095"/>
                  <a:pt x="890" y="4785"/>
                </a:cubicBezTo>
                <a:cubicBezTo>
                  <a:pt x="534" y="4429"/>
                  <a:pt x="356" y="3981"/>
                  <a:pt x="356" y="3539"/>
                </a:cubicBezTo>
                <a:cubicBezTo>
                  <a:pt x="356" y="3091"/>
                  <a:pt x="534" y="2735"/>
                  <a:pt x="890" y="2379"/>
                </a:cubicBezTo>
                <a:lnTo>
                  <a:pt x="2934" y="335"/>
                </a:lnTo>
                <a:cubicBezTo>
                  <a:pt x="3026" y="243"/>
                  <a:pt x="3026" y="157"/>
                  <a:pt x="2934" y="65"/>
                </a:cubicBezTo>
                <a:cubicBezTo>
                  <a:pt x="2891" y="22"/>
                  <a:pt x="2846" y="1"/>
                  <a:pt x="2802" y="1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6253241" y="593886"/>
            <a:ext cx="516285" cy="523328"/>
          </a:xfrm>
          <a:custGeom>
            <a:rect b="b" l="l" r="r" t="t"/>
            <a:pathLst>
              <a:path extrusionOk="0" h="6316" w="6231">
                <a:moveTo>
                  <a:pt x="3119" y="0"/>
                </a:moveTo>
                <a:cubicBezTo>
                  <a:pt x="1425" y="0"/>
                  <a:pt x="1" y="1424"/>
                  <a:pt x="1" y="3112"/>
                </a:cubicBezTo>
                <a:cubicBezTo>
                  <a:pt x="1" y="3204"/>
                  <a:pt x="93" y="3290"/>
                  <a:pt x="179" y="3290"/>
                </a:cubicBezTo>
                <a:cubicBezTo>
                  <a:pt x="271" y="3290"/>
                  <a:pt x="357" y="3204"/>
                  <a:pt x="357" y="3112"/>
                </a:cubicBezTo>
                <a:cubicBezTo>
                  <a:pt x="357" y="1602"/>
                  <a:pt x="1603" y="356"/>
                  <a:pt x="3119" y="356"/>
                </a:cubicBezTo>
                <a:cubicBezTo>
                  <a:pt x="4628" y="356"/>
                  <a:pt x="5874" y="1602"/>
                  <a:pt x="5874" y="3112"/>
                </a:cubicBezTo>
                <a:cubicBezTo>
                  <a:pt x="5874" y="4714"/>
                  <a:pt x="4628" y="5960"/>
                  <a:pt x="3119" y="5960"/>
                </a:cubicBezTo>
                <a:cubicBezTo>
                  <a:pt x="3026" y="5960"/>
                  <a:pt x="2941" y="6052"/>
                  <a:pt x="2941" y="6138"/>
                </a:cubicBezTo>
                <a:cubicBezTo>
                  <a:pt x="2941" y="6230"/>
                  <a:pt x="3026" y="6316"/>
                  <a:pt x="3119" y="6316"/>
                </a:cubicBezTo>
                <a:cubicBezTo>
                  <a:pt x="4899" y="6316"/>
                  <a:pt x="6230" y="4892"/>
                  <a:pt x="6230" y="3112"/>
                </a:cubicBezTo>
                <a:cubicBezTo>
                  <a:pt x="6230" y="1424"/>
                  <a:pt x="4899" y="0"/>
                  <a:pt x="3119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125695" y="48187"/>
            <a:ext cx="678520" cy="663771"/>
          </a:xfrm>
          <a:custGeom>
            <a:rect b="b" l="l" r="r" t="t"/>
            <a:pathLst>
              <a:path extrusionOk="0" h="8011" w="8189">
                <a:moveTo>
                  <a:pt x="7476" y="1"/>
                </a:moveTo>
                <a:cubicBezTo>
                  <a:pt x="7298" y="1"/>
                  <a:pt x="7206" y="1"/>
                  <a:pt x="7028" y="179"/>
                </a:cubicBezTo>
                <a:lnTo>
                  <a:pt x="7028" y="442"/>
                </a:lnTo>
                <a:lnTo>
                  <a:pt x="7298" y="442"/>
                </a:lnTo>
                <a:cubicBezTo>
                  <a:pt x="7341" y="353"/>
                  <a:pt x="7407" y="308"/>
                  <a:pt x="7474" y="308"/>
                </a:cubicBezTo>
                <a:cubicBezTo>
                  <a:pt x="7540" y="308"/>
                  <a:pt x="7608" y="353"/>
                  <a:pt x="7654" y="442"/>
                </a:cubicBezTo>
                <a:cubicBezTo>
                  <a:pt x="7740" y="534"/>
                  <a:pt x="7740" y="620"/>
                  <a:pt x="7654" y="798"/>
                </a:cubicBezTo>
                <a:lnTo>
                  <a:pt x="798" y="7654"/>
                </a:lnTo>
                <a:cubicBezTo>
                  <a:pt x="755" y="7697"/>
                  <a:pt x="689" y="7718"/>
                  <a:pt x="623" y="7718"/>
                </a:cubicBezTo>
                <a:cubicBezTo>
                  <a:pt x="556" y="7718"/>
                  <a:pt x="488" y="7697"/>
                  <a:pt x="442" y="7654"/>
                </a:cubicBezTo>
                <a:cubicBezTo>
                  <a:pt x="356" y="7476"/>
                  <a:pt x="356" y="7384"/>
                  <a:pt x="442" y="7298"/>
                </a:cubicBezTo>
                <a:lnTo>
                  <a:pt x="3026" y="4714"/>
                </a:lnTo>
                <a:lnTo>
                  <a:pt x="3026" y="4450"/>
                </a:lnTo>
                <a:lnTo>
                  <a:pt x="2756" y="4450"/>
                </a:lnTo>
                <a:lnTo>
                  <a:pt x="178" y="7028"/>
                </a:lnTo>
                <a:cubicBezTo>
                  <a:pt x="0" y="7206"/>
                  <a:pt x="0" y="7654"/>
                  <a:pt x="178" y="7832"/>
                </a:cubicBezTo>
                <a:cubicBezTo>
                  <a:pt x="356" y="8010"/>
                  <a:pt x="534" y="8010"/>
                  <a:pt x="620" y="8010"/>
                </a:cubicBezTo>
                <a:cubicBezTo>
                  <a:pt x="798" y="8010"/>
                  <a:pt x="976" y="8010"/>
                  <a:pt x="1068" y="7832"/>
                </a:cubicBezTo>
                <a:lnTo>
                  <a:pt x="7918" y="976"/>
                </a:lnTo>
                <a:cubicBezTo>
                  <a:pt x="8188" y="798"/>
                  <a:pt x="8188" y="357"/>
                  <a:pt x="7918" y="179"/>
                </a:cubicBezTo>
                <a:cubicBezTo>
                  <a:pt x="7832" y="1"/>
                  <a:pt x="7654" y="1"/>
                  <a:pt x="7476" y="1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7433129" y="2243576"/>
            <a:ext cx="1091399" cy="1078473"/>
          </a:xfrm>
          <a:custGeom>
            <a:rect b="b" l="l" r="r" t="t"/>
            <a:pathLst>
              <a:path extrusionOk="0" h="13016" w="13172">
                <a:moveTo>
                  <a:pt x="12340" y="1"/>
                </a:moveTo>
                <a:cubicBezTo>
                  <a:pt x="12150" y="1"/>
                  <a:pt x="11972" y="68"/>
                  <a:pt x="11840" y="204"/>
                </a:cubicBezTo>
                <a:lnTo>
                  <a:pt x="271" y="11773"/>
                </a:lnTo>
                <a:cubicBezTo>
                  <a:pt x="0" y="12037"/>
                  <a:pt x="0" y="12485"/>
                  <a:pt x="271" y="12749"/>
                </a:cubicBezTo>
                <a:cubicBezTo>
                  <a:pt x="449" y="12927"/>
                  <a:pt x="648" y="13016"/>
                  <a:pt x="837" y="13016"/>
                </a:cubicBezTo>
                <a:cubicBezTo>
                  <a:pt x="1025" y="13016"/>
                  <a:pt x="1203" y="12927"/>
                  <a:pt x="1339" y="12749"/>
                </a:cubicBezTo>
                <a:lnTo>
                  <a:pt x="12908" y="1272"/>
                </a:lnTo>
                <a:cubicBezTo>
                  <a:pt x="13172" y="1001"/>
                  <a:pt x="13172" y="467"/>
                  <a:pt x="12908" y="204"/>
                </a:cubicBezTo>
                <a:cubicBezTo>
                  <a:pt x="12730" y="68"/>
                  <a:pt x="12529" y="1"/>
                  <a:pt x="12340" y="1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2"/>
          <p:cNvSpPr/>
          <p:nvPr/>
        </p:nvSpPr>
        <p:spPr>
          <a:xfrm>
            <a:off x="6600164" y="3543525"/>
            <a:ext cx="368716" cy="368799"/>
          </a:xfrm>
          <a:custGeom>
            <a:rect b="b" l="l" r="r" t="t"/>
            <a:pathLst>
              <a:path extrusionOk="0" h="4451" w="4450">
                <a:moveTo>
                  <a:pt x="2221" y="1602"/>
                </a:moveTo>
                <a:cubicBezTo>
                  <a:pt x="2577" y="1602"/>
                  <a:pt x="2848" y="1866"/>
                  <a:pt x="2848" y="2222"/>
                </a:cubicBezTo>
                <a:cubicBezTo>
                  <a:pt x="2848" y="2578"/>
                  <a:pt x="2577" y="2848"/>
                  <a:pt x="2221" y="2848"/>
                </a:cubicBezTo>
                <a:cubicBezTo>
                  <a:pt x="1865" y="2848"/>
                  <a:pt x="1602" y="2578"/>
                  <a:pt x="1602" y="2222"/>
                </a:cubicBezTo>
                <a:cubicBezTo>
                  <a:pt x="1602" y="1866"/>
                  <a:pt x="1865" y="1602"/>
                  <a:pt x="2221" y="1602"/>
                </a:cubicBezTo>
                <a:close/>
                <a:moveTo>
                  <a:pt x="2221" y="0"/>
                </a:moveTo>
                <a:cubicBezTo>
                  <a:pt x="975" y="0"/>
                  <a:pt x="0" y="976"/>
                  <a:pt x="0" y="2222"/>
                </a:cubicBezTo>
                <a:cubicBezTo>
                  <a:pt x="0" y="3468"/>
                  <a:pt x="975" y="4450"/>
                  <a:pt x="2221" y="4450"/>
                </a:cubicBezTo>
                <a:cubicBezTo>
                  <a:pt x="3467" y="4450"/>
                  <a:pt x="4450" y="3468"/>
                  <a:pt x="4450" y="2222"/>
                </a:cubicBezTo>
                <a:cubicBezTo>
                  <a:pt x="4450" y="976"/>
                  <a:pt x="3467" y="0"/>
                  <a:pt x="2221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2"/>
          <p:cNvSpPr/>
          <p:nvPr/>
        </p:nvSpPr>
        <p:spPr>
          <a:xfrm>
            <a:off x="7661981" y="2105287"/>
            <a:ext cx="265558" cy="265558"/>
          </a:xfrm>
          <a:custGeom>
            <a:rect b="b" l="l" r="r" t="t"/>
            <a:pathLst>
              <a:path extrusionOk="0" h="3205" w="3205">
                <a:moveTo>
                  <a:pt x="1603" y="356"/>
                </a:moveTo>
                <a:cubicBezTo>
                  <a:pt x="2315" y="356"/>
                  <a:pt x="2849" y="890"/>
                  <a:pt x="2849" y="1602"/>
                </a:cubicBezTo>
                <a:cubicBezTo>
                  <a:pt x="2849" y="2314"/>
                  <a:pt x="2315" y="2848"/>
                  <a:pt x="1603" y="2848"/>
                </a:cubicBezTo>
                <a:cubicBezTo>
                  <a:pt x="891" y="2848"/>
                  <a:pt x="357" y="2314"/>
                  <a:pt x="357" y="1602"/>
                </a:cubicBezTo>
                <a:cubicBezTo>
                  <a:pt x="357" y="890"/>
                  <a:pt x="891" y="356"/>
                  <a:pt x="1603" y="356"/>
                </a:cubicBezTo>
                <a:close/>
                <a:moveTo>
                  <a:pt x="1603" y="0"/>
                </a:moveTo>
                <a:cubicBezTo>
                  <a:pt x="713" y="0"/>
                  <a:pt x="1" y="712"/>
                  <a:pt x="1" y="1602"/>
                </a:cubicBezTo>
                <a:cubicBezTo>
                  <a:pt x="1" y="2492"/>
                  <a:pt x="713" y="3204"/>
                  <a:pt x="1603" y="3204"/>
                </a:cubicBezTo>
                <a:cubicBezTo>
                  <a:pt x="2493" y="3204"/>
                  <a:pt x="3205" y="2492"/>
                  <a:pt x="3205" y="1602"/>
                </a:cubicBezTo>
                <a:cubicBezTo>
                  <a:pt x="3205" y="712"/>
                  <a:pt x="2493" y="0"/>
                  <a:pt x="1603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2"/>
          <p:cNvSpPr/>
          <p:nvPr/>
        </p:nvSpPr>
        <p:spPr>
          <a:xfrm>
            <a:off x="7824215" y="733666"/>
            <a:ext cx="125115" cy="125778"/>
          </a:xfrm>
          <a:custGeom>
            <a:rect b="b" l="l" r="r" t="t"/>
            <a:pathLst>
              <a:path extrusionOk="0" h="1518" w="1510">
                <a:moveTo>
                  <a:pt x="798" y="1"/>
                </a:moveTo>
                <a:cubicBezTo>
                  <a:pt x="357" y="1"/>
                  <a:pt x="1" y="357"/>
                  <a:pt x="1" y="805"/>
                </a:cubicBezTo>
                <a:cubicBezTo>
                  <a:pt x="1" y="1161"/>
                  <a:pt x="357" y="1517"/>
                  <a:pt x="798" y="1517"/>
                </a:cubicBezTo>
                <a:cubicBezTo>
                  <a:pt x="1154" y="1517"/>
                  <a:pt x="1510" y="1161"/>
                  <a:pt x="1510" y="805"/>
                </a:cubicBezTo>
                <a:cubicBezTo>
                  <a:pt x="1510" y="357"/>
                  <a:pt x="1154" y="1"/>
                  <a:pt x="798" y="1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2"/>
          <p:cNvSpPr/>
          <p:nvPr/>
        </p:nvSpPr>
        <p:spPr>
          <a:xfrm>
            <a:off x="7632484" y="933104"/>
            <a:ext cx="118072" cy="118072"/>
          </a:xfrm>
          <a:custGeom>
            <a:rect b="b" l="l" r="r" t="t"/>
            <a:pathLst>
              <a:path extrusionOk="0" h="1425" w="1425">
                <a:moveTo>
                  <a:pt x="713" y="0"/>
                </a:moveTo>
                <a:cubicBezTo>
                  <a:pt x="357" y="0"/>
                  <a:pt x="1" y="264"/>
                  <a:pt x="1" y="712"/>
                </a:cubicBezTo>
                <a:cubicBezTo>
                  <a:pt x="1" y="1068"/>
                  <a:pt x="357" y="1424"/>
                  <a:pt x="713" y="1424"/>
                </a:cubicBezTo>
                <a:cubicBezTo>
                  <a:pt x="1154" y="1424"/>
                  <a:pt x="1425" y="1068"/>
                  <a:pt x="1425" y="712"/>
                </a:cubicBezTo>
                <a:cubicBezTo>
                  <a:pt x="1425" y="264"/>
                  <a:pt x="1154" y="0"/>
                  <a:pt x="713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2"/>
          <p:cNvSpPr/>
          <p:nvPr/>
        </p:nvSpPr>
        <p:spPr>
          <a:xfrm>
            <a:off x="7440752" y="1124836"/>
            <a:ext cx="118072" cy="118072"/>
          </a:xfrm>
          <a:custGeom>
            <a:rect b="b" l="l" r="r" t="t"/>
            <a:pathLst>
              <a:path extrusionOk="0" h="1425" w="1425">
                <a:moveTo>
                  <a:pt x="713" y="0"/>
                </a:moveTo>
                <a:cubicBezTo>
                  <a:pt x="264" y="0"/>
                  <a:pt x="1" y="356"/>
                  <a:pt x="1" y="712"/>
                </a:cubicBezTo>
                <a:cubicBezTo>
                  <a:pt x="1" y="1154"/>
                  <a:pt x="264" y="1424"/>
                  <a:pt x="713" y="1424"/>
                </a:cubicBezTo>
                <a:cubicBezTo>
                  <a:pt x="1069" y="1424"/>
                  <a:pt x="1425" y="1154"/>
                  <a:pt x="1425" y="712"/>
                </a:cubicBezTo>
                <a:cubicBezTo>
                  <a:pt x="1425" y="356"/>
                  <a:pt x="1069" y="0"/>
                  <a:pt x="713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2"/>
          <p:cNvSpPr/>
          <p:nvPr/>
        </p:nvSpPr>
        <p:spPr>
          <a:xfrm>
            <a:off x="7433129" y="-77507"/>
            <a:ext cx="730389" cy="722766"/>
          </a:xfrm>
          <a:custGeom>
            <a:rect b="b" l="l" r="r" t="t"/>
            <a:pathLst>
              <a:path extrusionOk="0" h="8723" w="8815">
                <a:moveTo>
                  <a:pt x="8544" y="1"/>
                </a:moveTo>
                <a:lnTo>
                  <a:pt x="0" y="8545"/>
                </a:lnTo>
                <a:lnTo>
                  <a:pt x="271" y="8723"/>
                </a:lnTo>
                <a:lnTo>
                  <a:pt x="8814" y="179"/>
                </a:lnTo>
                <a:lnTo>
                  <a:pt x="8544" y="1"/>
                </a:ln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2"/>
          <p:cNvSpPr/>
          <p:nvPr/>
        </p:nvSpPr>
        <p:spPr>
          <a:xfrm>
            <a:off x="7757598" y="3942"/>
            <a:ext cx="317427" cy="316847"/>
          </a:xfrm>
          <a:custGeom>
            <a:rect b="b" l="l" r="r" t="t"/>
            <a:pathLst>
              <a:path extrusionOk="0" h="3824" w="3831">
                <a:moveTo>
                  <a:pt x="1873" y="357"/>
                </a:moveTo>
                <a:cubicBezTo>
                  <a:pt x="2762" y="357"/>
                  <a:pt x="3474" y="1068"/>
                  <a:pt x="3474" y="1958"/>
                </a:cubicBezTo>
                <a:cubicBezTo>
                  <a:pt x="3474" y="2756"/>
                  <a:pt x="2762" y="3468"/>
                  <a:pt x="1873" y="3468"/>
                </a:cubicBezTo>
                <a:cubicBezTo>
                  <a:pt x="1068" y="3468"/>
                  <a:pt x="356" y="2756"/>
                  <a:pt x="356" y="1958"/>
                </a:cubicBezTo>
                <a:cubicBezTo>
                  <a:pt x="356" y="1068"/>
                  <a:pt x="1068" y="357"/>
                  <a:pt x="1873" y="357"/>
                </a:cubicBezTo>
                <a:close/>
                <a:moveTo>
                  <a:pt x="1873" y="1"/>
                </a:moveTo>
                <a:cubicBezTo>
                  <a:pt x="890" y="1"/>
                  <a:pt x="0" y="891"/>
                  <a:pt x="0" y="1958"/>
                </a:cubicBezTo>
                <a:cubicBezTo>
                  <a:pt x="0" y="3026"/>
                  <a:pt x="890" y="3824"/>
                  <a:pt x="1873" y="3824"/>
                </a:cubicBezTo>
                <a:cubicBezTo>
                  <a:pt x="2940" y="3824"/>
                  <a:pt x="3830" y="3026"/>
                  <a:pt x="3830" y="1958"/>
                </a:cubicBezTo>
                <a:cubicBezTo>
                  <a:pt x="3830" y="891"/>
                  <a:pt x="2940" y="1"/>
                  <a:pt x="1873" y="1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2"/>
          <p:cNvSpPr/>
          <p:nvPr/>
        </p:nvSpPr>
        <p:spPr>
          <a:xfrm>
            <a:off x="7352260" y="927304"/>
            <a:ext cx="1076733" cy="1074827"/>
          </a:xfrm>
          <a:custGeom>
            <a:rect b="b" l="l" r="r" t="t"/>
            <a:pathLst>
              <a:path extrusionOk="0" h="12972" w="12995">
                <a:moveTo>
                  <a:pt x="12770" y="1"/>
                </a:moveTo>
                <a:cubicBezTo>
                  <a:pt x="12726" y="1"/>
                  <a:pt x="12681" y="24"/>
                  <a:pt x="12638" y="70"/>
                </a:cubicBezTo>
                <a:lnTo>
                  <a:pt x="86" y="12615"/>
                </a:lnTo>
                <a:cubicBezTo>
                  <a:pt x="1" y="12708"/>
                  <a:pt x="1" y="12793"/>
                  <a:pt x="86" y="12886"/>
                </a:cubicBezTo>
                <a:cubicBezTo>
                  <a:pt x="86" y="12971"/>
                  <a:pt x="86" y="12971"/>
                  <a:pt x="179" y="12971"/>
                </a:cubicBezTo>
                <a:cubicBezTo>
                  <a:pt x="264" y="12971"/>
                  <a:pt x="264" y="12971"/>
                  <a:pt x="264" y="12886"/>
                </a:cubicBezTo>
                <a:lnTo>
                  <a:pt x="12902" y="334"/>
                </a:lnTo>
                <a:cubicBezTo>
                  <a:pt x="12994" y="248"/>
                  <a:pt x="12994" y="156"/>
                  <a:pt x="12902" y="70"/>
                </a:cubicBezTo>
                <a:cubicBezTo>
                  <a:pt x="12859" y="24"/>
                  <a:pt x="12815" y="1"/>
                  <a:pt x="12770" y="1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2"/>
          <p:cNvSpPr/>
          <p:nvPr/>
        </p:nvSpPr>
        <p:spPr>
          <a:xfrm>
            <a:off x="7875504" y="564389"/>
            <a:ext cx="1069690" cy="1069027"/>
          </a:xfrm>
          <a:custGeom>
            <a:rect b="b" l="l" r="r" t="t"/>
            <a:pathLst>
              <a:path extrusionOk="0" h="12902" w="12910">
                <a:moveTo>
                  <a:pt x="12639" y="0"/>
                </a:moveTo>
                <a:lnTo>
                  <a:pt x="1" y="12638"/>
                </a:lnTo>
                <a:lnTo>
                  <a:pt x="1" y="12901"/>
                </a:lnTo>
                <a:lnTo>
                  <a:pt x="272" y="12901"/>
                </a:lnTo>
                <a:lnTo>
                  <a:pt x="12909" y="264"/>
                </a:lnTo>
                <a:lnTo>
                  <a:pt x="12909" y="0"/>
                </a:ln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2"/>
          <p:cNvSpPr/>
          <p:nvPr/>
        </p:nvSpPr>
        <p:spPr>
          <a:xfrm>
            <a:off x="848376" y="2990120"/>
            <a:ext cx="1924365" cy="1925028"/>
          </a:xfrm>
          <a:custGeom>
            <a:rect b="b" l="l" r="r" t="t"/>
            <a:pathLst>
              <a:path extrusionOk="0" h="23233" w="23225">
                <a:moveTo>
                  <a:pt x="11570" y="1"/>
                </a:moveTo>
                <a:cubicBezTo>
                  <a:pt x="5162" y="1"/>
                  <a:pt x="0" y="5163"/>
                  <a:pt x="0" y="11663"/>
                </a:cubicBezTo>
                <a:cubicBezTo>
                  <a:pt x="0" y="18071"/>
                  <a:pt x="5162" y="23233"/>
                  <a:pt x="11570" y="23233"/>
                </a:cubicBezTo>
                <a:cubicBezTo>
                  <a:pt x="18063" y="23233"/>
                  <a:pt x="23225" y="18071"/>
                  <a:pt x="23225" y="11663"/>
                </a:cubicBezTo>
                <a:cubicBezTo>
                  <a:pt x="23225" y="5163"/>
                  <a:pt x="18063" y="1"/>
                  <a:pt x="11570" y="1"/>
                </a:cubicBezTo>
                <a:close/>
              </a:path>
            </a:pathLst>
          </a:cu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2"/>
          <p:cNvSpPr/>
          <p:nvPr/>
        </p:nvSpPr>
        <p:spPr>
          <a:xfrm>
            <a:off x="442458" y="291208"/>
            <a:ext cx="1910280" cy="1910280"/>
          </a:xfrm>
          <a:custGeom>
            <a:rect b="b" l="l" r="r" t="t"/>
            <a:pathLst>
              <a:path extrusionOk="0" h="23055" w="23055">
                <a:moveTo>
                  <a:pt x="11570" y="357"/>
                </a:moveTo>
                <a:cubicBezTo>
                  <a:pt x="17715" y="357"/>
                  <a:pt x="22699" y="5341"/>
                  <a:pt x="22699" y="11485"/>
                </a:cubicBezTo>
                <a:cubicBezTo>
                  <a:pt x="22699" y="17622"/>
                  <a:pt x="17715" y="22699"/>
                  <a:pt x="11570" y="22699"/>
                </a:cubicBezTo>
                <a:cubicBezTo>
                  <a:pt x="5433" y="22699"/>
                  <a:pt x="357" y="17622"/>
                  <a:pt x="357" y="11485"/>
                </a:cubicBezTo>
                <a:cubicBezTo>
                  <a:pt x="357" y="5341"/>
                  <a:pt x="5433" y="357"/>
                  <a:pt x="11570" y="357"/>
                </a:cubicBezTo>
                <a:close/>
                <a:moveTo>
                  <a:pt x="11570" y="1"/>
                </a:moveTo>
                <a:cubicBezTo>
                  <a:pt x="5163" y="1"/>
                  <a:pt x="1" y="5163"/>
                  <a:pt x="1" y="11485"/>
                </a:cubicBezTo>
                <a:cubicBezTo>
                  <a:pt x="1" y="17893"/>
                  <a:pt x="5163" y="23055"/>
                  <a:pt x="11570" y="23055"/>
                </a:cubicBezTo>
                <a:cubicBezTo>
                  <a:pt x="17893" y="23055"/>
                  <a:pt x="23055" y="17893"/>
                  <a:pt x="23055" y="11485"/>
                </a:cubicBezTo>
                <a:cubicBezTo>
                  <a:pt x="23055" y="5163"/>
                  <a:pt x="17893" y="1"/>
                  <a:pt x="11570" y="1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2"/>
          <p:cNvSpPr/>
          <p:nvPr/>
        </p:nvSpPr>
        <p:spPr>
          <a:xfrm>
            <a:off x="619441" y="468191"/>
            <a:ext cx="1556312" cy="1556312"/>
          </a:xfrm>
          <a:custGeom>
            <a:rect b="b" l="l" r="r" t="t"/>
            <a:pathLst>
              <a:path extrusionOk="0" h="18783" w="18783">
                <a:moveTo>
                  <a:pt x="9434" y="357"/>
                </a:moveTo>
                <a:cubicBezTo>
                  <a:pt x="14418" y="357"/>
                  <a:pt x="18427" y="4365"/>
                  <a:pt x="18427" y="9349"/>
                </a:cubicBezTo>
                <a:cubicBezTo>
                  <a:pt x="18427" y="14333"/>
                  <a:pt x="14418" y="18427"/>
                  <a:pt x="9434" y="18427"/>
                </a:cubicBezTo>
                <a:cubicBezTo>
                  <a:pt x="4451" y="18427"/>
                  <a:pt x="357" y="14333"/>
                  <a:pt x="357" y="9349"/>
                </a:cubicBezTo>
                <a:cubicBezTo>
                  <a:pt x="357" y="4365"/>
                  <a:pt x="4451" y="357"/>
                  <a:pt x="9434" y="357"/>
                </a:cubicBezTo>
                <a:close/>
                <a:moveTo>
                  <a:pt x="9434" y="1"/>
                </a:moveTo>
                <a:cubicBezTo>
                  <a:pt x="4187" y="1"/>
                  <a:pt x="1" y="4187"/>
                  <a:pt x="1" y="9349"/>
                </a:cubicBezTo>
                <a:cubicBezTo>
                  <a:pt x="1" y="14596"/>
                  <a:pt x="4187" y="18783"/>
                  <a:pt x="9434" y="18783"/>
                </a:cubicBezTo>
                <a:cubicBezTo>
                  <a:pt x="14596" y="18783"/>
                  <a:pt x="18783" y="14596"/>
                  <a:pt x="18783" y="9349"/>
                </a:cubicBezTo>
                <a:cubicBezTo>
                  <a:pt x="18783" y="4187"/>
                  <a:pt x="14596" y="1"/>
                  <a:pt x="9434" y="1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2"/>
          <p:cNvSpPr/>
          <p:nvPr/>
        </p:nvSpPr>
        <p:spPr>
          <a:xfrm>
            <a:off x="796424" y="638132"/>
            <a:ext cx="1209471" cy="1216514"/>
          </a:xfrm>
          <a:custGeom>
            <a:rect b="b" l="l" r="r" t="t"/>
            <a:pathLst>
              <a:path extrusionOk="0" h="14682" w="14597">
                <a:moveTo>
                  <a:pt x="7298" y="356"/>
                </a:moveTo>
                <a:cubicBezTo>
                  <a:pt x="11129" y="356"/>
                  <a:pt x="14240" y="3468"/>
                  <a:pt x="14240" y="7298"/>
                </a:cubicBezTo>
                <a:cubicBezTo>
                  <a:pt x="14240" y="11214"/>
                  <a:pt x="11129" y="14325"/>
                  <a:pt x="7298" y="14325"/>
                </a:cubicBezTo>
                <a:cubicBezTo>
                  <a:pt x="3475" y="14325"/>
                  <a:pt x="357" y="11214"/>
                  <a:pt x="357" y="7298"/>
                </a:cubicBezTo>
                <a:cubicBezTo>
                  <a:pt x="357" y="3468"/>
                  <a:pt x="3475" y="356"/>
                  <a:pt x="7298" y="356"/>
                </a:cubicBezTo>
                <a:close/>
                <a:moveTo>
                  <a:pt x="7298" y="0"/>
                </a:moveTo>
                <a:cubicBezTo>
                  <a:pt x="3205" y="0"/>
                  <a:pt x="1" y="3290"/>
                  <a:pt x="1" y="7298"/>
                </a:cubicBezTo>
                <a:cubicBezTo>
                  <a:pt x="1" y="11392"/>
                  <a:pt x="3205" y="14681"/>
                  <a:pt x="7298" y="14681"/>
                </a:cubicBezTo>
                <a:cubicBezTo>
                  <a:pt x="11307" y="14681"/>
                  <a:pt x="14596" y="11392"/>
                  <a:pt x="14596" y="7298"/>
                </a:cubicBezTo>
                <a:cubicBezTo>
                  <a:pt x="14596" y="3290"/>
                  <a:pt x="11307" y="0"/>
                  <a:pt x="7298" y="0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2"/>
          <p:cNvSpPr/>
          <p:nvPr/>
        </p:nvSpPr>
        <p:spPr>
          <a:xfrm>
            <a:off x="966365" y="815115"/>
            <a:ext cx="862547" cy="862547"/>
          </a:xfrm>
          <a:custGeom>
            <a:rect b="b" l="l" r="r" t="t"/>
            <a:pathLst>
              <a:path extrusionOk="0" h="10410" w="10410">
                <a:moveTo>
                  <a:pt x="5247" y="356"/>
                </a:moveTo>
                <a:cubicBezTo>
                  <a:pt x="7917" y="356"/>
                  <a:pt x="10053" y="2492"/>
                  <a:pt x="10053" y="5162"/>
                </a:cubicBezTo>
                <a:cubicBezTo>
                  <a:pt x="10053" y="7917"/>
                  <a:pt x="7917" y="10053"/>
                  <a:pt x="5247" y="10053"/>
                </a:cubicBezTo>
                <a:cubicBezTo>
                  <a:pt x="2577" y="10053"/>
                  <a:pt x="356" y="7917"/>
                  <a:pt x="356" y="5162"/>
                </a:cubicBezTo>
                <a:cubicBezTo>
                  <a:pt x="356" y="2492"/>
                  <a:pt x="2577" y="356"/>
                  <a:pt x="5247" y="356"/>
                </a:cubicBezTo>
                <a:close/>
                <a:moveTo>
                  <a:pt x="5247" y="0"/>
                </a:moveTo>
                <a:cubicBezTo>
                  <a:pt x="2314" y="0"/>
                  <a:pt x="0" y="2314"/>
                  <a:pt x="0" y="5162"/>
                </a:cubicBezTo>
                <a:cubicBezTo>
                  <a:pt x="0" y="8095"/>
                  <a:pt x="2314" y="10409"/>
                  <a:pt x="5247" y="10409"/>
                </a:cubicBezTo>
                <a:cubicBezTo>
                  <a:pt x="8095" y="10409"/>
                  <a:pt x="10409" y="8095"/>
                  <a:pt x="10409" y="5162"/>
                </a:cubicBezTo>
                <a:cubicBezTo>
                  <a:pt x="10409" y="2314"/>
                  <a:pt x="8095" y="0"/>
                  <a:pt x="5247" y="0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2"/>
          <p:cNvSpPr/>
          <p:nvPr/>
        </p:nvSpPr>
        <p:spPr>
          <a:xfrm>
            <a:off x="1143348" y="992098"/>
            <a:ext cx="508579" cy="508579"/>
          </a:xfrm>
          <a:custGeom>
            <a:rect b="b" l="l" r="r" t="t"/>
            <a:pathLst>
              <a:path extrusionOk="0" h="6138" w="6138">
                <a:moveTo>
                  <a:pt x="3111" y="356"/>
                </a:moveTo>
                <a:cubicBezTo>
                  <a:pt x="4628" y="356"/>
                  <a:pt x="5781" y="1510"/>
                  <a:pt x="5781" y="3026"/>
                </a:cubicBezTo>
                <a:cubicBezTo>
                  <a:pt x="5781" y="4628"/>
                  <a:pt x="4628" y="5781"/>
                  <a:pt x="3111" y="5781"/>
                </a:cubicBezTo>
                <a:cubicBezTo>
                  <a:pt x="1602" y="5781"/>
                  <a:pt x="356" y="4628"/>
                  <a:pt x="356" y="3026"/>
                </a:cubicBezTo>
                <a:cubicBezTo>
                  <a:pt x="356" y="1510"/>
                  <a:pt x="1602" y="356"/>
                  <a:pt x="3111" y="356"/>
                </a:cubicBezTo>
                <a:close/>
                <a:moveTo>
                  <a:pt x="3111" y="0"/>
                </a:moveTo>
                <a:cubicBezTo>
                  <a:pt x="1331" y="0"/>
                  <a:pt x="0" y="1332"/>
                  <a:pt x="0" y="3026"/>
                </a:cubicBezTo>
                <a:cubicBezTo>
                  <a:pt x="0" y="4806"/>
                  <a:pt x="1331" y="6137"/>
                  <a:pt x="3111" y="6137"/>
                </a:cubicBezTo>
                <a:cubicBezTo>
                  <a:pt x="4806" y="6137"/>
                  <a:pt x="6137" y="4806"/>
                  <a:pt x="6137" y="3026"/>
                </a:cubicBezTo>
                <a:cubicBezTo>
                  <a:pt x="6137" y="1332"/>
                  <a:pt x="4806" y="0"/>
                  <a:pt x="3111" y="0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2"/>
          <p:cNvSpPr/>
          <p:nvPr/>
        </p:nvSpPr>
        <p:spPr>
          <a:xfrm>
            <a:off x="0" y="2579148"/>
            <a:ext cx="2234750" cy="2439242"/>
          </a:xfrm>
          <a:custGeom>
            <a:rect b="b" l="l" r="r" t="t"/>
            <a:pathLst>
              <a:path extrusionOk="0" h="29439" w="26971">
                <a:moveTo>
                  <a:pt x="24699" y="0"/>
                </a:moveTo>
                <a:cubicBezTo>
                  <a:pt x="24165" y="0"/>
                  <a:pt x="23631" y="201"/>
                  <a:pt x="23233" y="604"/>
                </a:cubicBezTo>
                <a:lnTo>
                  <a:pt x="14774" y="9147"/>
                </a:lnTo>
                <a:cubicBezTo>
                  <a:pt x="14689" y="9233"/>
                  <a:pt x="14689" y="9325"/>
                  <a:pt x="14774" y="9411"/>
                </a:cubicBezTo>
                <a:lnTo>
                  <a:pt x="15045" y="9411"/>
                </a:lnTo>
                <a:lnTo>
                  <a:pt x="23496" y="867"/>
                </a:lnTo>
                <a:cubicBezTo>
                  <a:pt x="23852" y="557"/>
                  <a:pt x="24297" y="403"/>
                  <a:pt x="24731" y="403"/>
                </a:cubicBezTo>
                <a:cubicBezTo>
                  <a:pt x="25166" y="403"/>
                  <a:pt x="25589" y="557"/>
                  <a:pt x="25903" y="867"/>
                </a:cubicBezTo>
                <a:cubicBezTo>
                  <a:pt x="26522" y="1579"/>
                  <a:pt x="26522" y="2647"/>
                  <a:pt x="25903" y="3274"/>
                </a:cubicBezTo>
                <a:lnTo>
                  <a:pt x="93" y="29083"/>
                </a:lnTo>
                <a:cubicBezTo>
                  <a:pt x="1" y="29168"/>
                  <a:pt x="1" y="29261"/>
                  <a:pt x="93" y="29346"/>
                </a:cubicBezTo>
                <a:cubicBezTo>
                  <a:pt x="93" y="29439"/>
                  <a:pt x="179" y="29439"/>
                  <a:pt x="179" y="29439"/>
                </a:cubicBezTo>
                <a:cubicBezTo>
                  <a:pt x="271" y="29439"/>
                  <a:pt x="271" y="29439"/>
                  <a:pt x="357" y="29346"/>
                </a:cubicBezTo>
                <a:lnTo>
                  <a:pt x="26166" y="3537"/>
                </a:lnTo>
                <a:cubicBezTo>
                  <a:pt x="26971" y="2740"/>
                  <a:pt x="26971" y="1401"/>
                  <a:pt x="26166" y="604"/>
                </a:cubicBezTo>
                <a:cubicBezTo>
                  <a:pt x="25767" y="201"/>
                  <a:pt x="25233" y="0"/>
                  <a:pt x="24699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2"/>
          <p:cNvSpPr/>
          <p:nvPr/>
        </p:nvSpPr>
        <p:spPr>
          <a:xfrm>
            <a:off x="4468743" y="4240106"/>
            <a:ext cx="1047153" cy="903395"/>
          </a:xfrm>
          <a:custGeom>
            <a:rect b="b" l="l" r="r" t="t"/>
            <a:pathLst>
              <a:path extrusionOk="0" h="10903" w="12638">
                <a:moveTo>
                  <a:pt x="11260" y="0"/>
                </a:moveTo>
                <a:cubicBezTo>
                  <a:pt x="10926" y="0"/>
                  <a:pt x="10591" y="134"/>
                  <a:pt x="10324" y="401"/>
                </a:cubicBezTo>
                <a:lnTo>
                  <a:pt x="93" y="10546"/>
                </a:lnTo>
                <a:cubicBezTo>
                  <a:pt x="0" y="10639"/>
                  <a:pt x="0" y="10817"/>
                  <a:pt x="93" y="10817"/>
                </a:cubicBezTo>
                <a:cubicBezTo>
                  <a:pt x="136" y="10860"/>
                  <a:pt x="180" y="10881"/>
                  <a:pt x="225" y="10881"/>
                </a:cubicBezTo>
                <a:cubicBezTo>
                  <a:pt x="269" y="10881"/>
                  <a:pt x="314" y="10860"/>
                  <a:pt x="356" y="10817"/>
                </a:cubicBezTo>
                <a:lnTo>
                  <a:pt x="10594" y="579"/>
                </a:lnTo>
                <a:cubicBezTo>
                  <a:pt x="10772" y="401"/>
                  <a:pt x="11016" y="312"/>
                  <a:pt x="11260" y="312"/>
                </a:cubicBezTo>
                <a:cubicBezTo>
                  <a:pt x="11504" y="312"/>
                  <a:pt x="11748" y="401"/>
                  <a:pt x="11926" y="579"/>
                </a:cubicBezTo>
                <a:cubicBezTo>
                  <a:pt x="12282" y="1027"/>
                  <a:pt x="12282" y="1561"/>
                  <a:pt x="11926" y="2002"/>
                </a:cubicBezTo>
                <a:lnTo>
                  <a:pt x="3297" y="10546"/>
                </a:lnTo>
                <a:cubicBezTo>
                  <a:pt x="3204" y="10639"/>
                  <a:pt x="3204" y="10817"/>
                  <a:pt x="3297" y="10817"/>
                </a:cubicBezTo>
                <a:cubicBezTo>
                  <a:pt x="3297" y="10902"/>
                  <a:pt x="3382" y="10902"/>
                  <a:pt x="3382" y="10902"/>
                </a:cubicBezTo>
                <a:cubicBezTo>
                  <a:pt x="3475" y="10902"/>
                  <a:pt x="3475" y="10902"/>
                  <a:pt x="3560" y="10817"/>
                </a:cubicBezTo>
                <a:lnTo>
                  <a:pt x="12196" y="2180"/>
                </a:lnTo>
                <a:cubicBezTo>
                  <a:pt x="12638" y="1739"/>
                  <a:pt x="12638" y="849"/>
                  <a:pt x="12196" y="401"/>
                </a:cubicBezTo>
                <a:cubicBezTo>
                  <a:pt x="11929" y="134"/>
                  <a:pt x="11595" y="0"/>
                  <a:pt x="11260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2"/>
          <p:cNvSpPr/>
          <p:nvPr/>
        </p:nvSpPr>
        <p:spPr>
          <a:xfrm>
            <a:off x="766927" y="3924917"/>
            <a:ext cx="1091482" cy="1078473"/>
          </a:xfrm>
          <a:custGeom>
            <a:rect b="b" l="l" r="r" t="t"/>
            <a:pathLst>
              <a:path extrusionOk="0" h="13016" w="13173">
                <a:moveTo>
                  <a:pt x="12329" y="0"/>
                </a:moveTo>
                <a:cubicBezTo>
                  <a:pt x="12151" y="0"/>
                  <a:pt x="11973" y="68"/>
                  <a:pt x="11841" y="203"/>
                </a:cubicBezTo>
                <a:lnTo>
                  <a:pt x="271" y="11773"/>
                </a:lnTo>
                <a:cubicBezTo>
                  <a:pt x="1" y="12036"/>
                  <a:pt x="1" y="12485"/>
                  <a:pt x="271" y="12748"/>
                </a:cubicBezTo>
                <a:cubicBezTo>
                  <a:pt x="403" y="12926"/>
                  <a:pt x="602" y="13015"/>
                  <a:pt x="803" y="13015"/>
                </a:cubicBezTo>
                <a:cubicBezTo>
                  <a:pt x="1003" y="13015"/>
                  <a:pt x="1204" y="12926"/>
                  <a:pt x="1339" y="12748"/>
                </a:cubicBezTo>
                <a:lnTo>
                  <a:pt x="12816" y="1271"/>
                </a:lnTo>
                <a:cubicBezTo>
                  <a:pt x="13172" y="1001"/>
                  <a:pt x="13172" y="467"/>
                  <a:pt x="12816" y="203"/>
                </a:cubicBezTo>
                <a:cubicBezTo>
                  <a:pt x="12685" y="68"/>
                  <a:pt x="12507" y="0"/>
                  <a:pt x="12329" y="0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2"/>
          <p:cNvSpPr/>
          <p:nvPr/>
        </p:nvSpPr>
        <p:spPr>
          <a:xfrm>
            <a:off x="1718461" y="47856"/>
            <a:ext cx="1231262" cy="1217177"/>
          </a:xfrm>
          <a:custGeom>
            <a:rect b="b" l="l" r="r" t="t"/>
            <a:pathLst>
              <a:path extrusionOk="0" h="14690" w="14860">
                <a:moveTo>
                  <a:pt x="13984" y="1"/>
                </a:moveTo>
                <a:cubicBezTo>
                  <a:pt x="13772" y="1"/>
                  <a:pt x="13571" y="90"/>
                  <a:pt x="13436" y="268"/>
                </a:cubicBezTo>
                <a:lnTo>
                  <a:pt x="357" y="13262"/>
                </a:lnTo>
                <a:cubicBezTo>
                  <a:pt x="1" y="13618"/>
                  <a:pt x="1" y="14152"/>
                  <a:pt x="357" y="14422"/>
                </a:cubicBezTo>
                <a:cubicBezTo>
                  <a:pt x="535" y="14600"/>
                  <a:pt x="734" y="14689"/>
                  <a:pt x="934" y="14689"/>
                </a:cubicBezTo>
                <a:cubicBezTo>
                  <a:pt x="1133" y="14689"/>
                  <a:pt x="1332" y="14600"/>
                  <a:pt x="1510" y="14422"/>
                </a:cubicBezTo>
                <a:lnTo>
                  <a:pt x="14596" y="1428"/>
                </a:lnTo>
                <a:cubicBezTo>
                  <a:pt x="14860" y="1072"/>
                  <a:pt x="14860" y="538"/>
                  <a:pt x="14596" y="268"/>
                </a:cubicBezTo>
                <a:cubicBezTo>
                  <a:pt x="14418" y="90"/>
                  <a:pt x="14196" y="1"/>
                  <a:pt x="13984" y="1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2"/>
          <p:cNvSpPr/>
          <p:nvPr/>
        </p:nvSpPr>
        <p:spPr>
          <a:xfrm>
            <a:off x="412961" y="2650985"/>
            <a:ext cx="265558" cy="265475"/>
          </a:xfrm>
          <a:custGeom>
            <a:rect b="b" l="l" r="r" t="t"/>
            <a:pathLst>
              <a:path extrusionOk="0" h="3204" w="3205">
                <a:moveTo>
                  <a:pt x="1603" y="356"/>
                </a:moveTo>
                <a:cubicBezTo>
                  <a:pt x="2315" y="356"/>
                  <a:pt x="2849" y="890"/>
                  <a:pt x="2849" y="1602"/>
                </a:cubicBezTo>
                <a:cubicBezTo>
                  <a:pt x="2849" y="2229"/>
                  <a:pt x="2315" y="2848"/>
                  <a:pt x="1603" y="2848"/>
                </a:cubicBezTo>
                <a:cubicBezTo>
                  <a:pt x="891" y="2848"/>
                  <a:pt x="357" y="2229"/>
                  <a:pt x="357" y="1602"/>
                </a:cubicBezTo>
                <a:cubicBezTo>
                  <a:pt x="357" y="890"/>
                  <a:pt x="891" y="356"/>
                  <a:pt x="1603" y="356"/>
                </a:cubicBezTo>
                <a:close/>
                <a:moveTo>
                  <a:pt x="1603" y="0"/>
                </a:moveTo>
                <a:cubicBezTo>
                  <a:pt x="713" y="0"/>
                  <a:pt x="1" y="712"/>
                  <a:pt x="1" y="1602"/>
                </a:cubicBezTo>
                <a:cubicBezTo>
                  <a:pt x="1" y="2492"/>
                  <a:pt x="713" y="3204"/>
                  <a:pt x="1603" y="3204"/>
                </a:cubicBezTo>
                <a:cubicBezTo>
                  <a:pt x="2493" y="3204"/>
                  <a:pt x="3205" y="2492"/>
                  <a:pt x="3205" y="1602"/>
                </a:cubicBezTo>
                <a:cubicBezTo>
                  <a:pt x="3205" y="712"/>
                  <a:pt x="2493" y="0"/>
                  <a:pt x="1603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2"/>
          <p:cNvSpPr/>
          <p:nvPr/>
        </p:nvSpPr>
        <p:spPr>
          <a:xfrm>
            <a:off x="1651843" y="2024418"/>
            <a:ext cx="118072" cy="125198"/>
          </a:xfrm>
          <a:custGeom>
            <a:rect b="b" l="l" r="r" t="t"/>
            <a:pathLst>
              <a:path extrusionOk="0" h="1511" w="1425">
                <a:moveTo>
                  <a:pt x="712" y="1"/>
                </a:moveTo>
                <a:cubicBezTo>
                  <a:pt x="271" y="1"/>
                  <a:pt x="0" y="357"/>
                  <a:pt x="0" y="713"/>
                </a:cubicBezTo>
                <a:cubicBezTo>
                  <a:pt x="0" y="1154"/>
                  <a:pt x="271" y="1510"/>
                  <a:pt x="712" y="1510"/>
                </a:cubicBezTo>
                <a:cubicBezTo>
                  <a:pt x="1068" y="1510"/>
                  <a:pt x="1424" y="1154"/>
                  <a:pt x="1424" y="713"/>
                </a:cubicBezTo>
                <a:cubicBezTo>
                  <a:pt x="1424" y="357"/>
                  <a:pt x="1068" y="1"/>
                  <a:pt x="712" y="1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2"/>
          <p:cNvSpPr/>
          <p:nvPr/>
        </p:nvSpPr>
        <p:spPr>
          <a:xfrm>
            <a:off x="1452986" y="2223276"/>
            <a:ext cx="125198" cy="118072"/>
          </a:xfrm>
          <a:custGeom>
            <a:rect b="b" l="l" r="r" t="t"/>
            <a:pathLst>
              <a:path extrusionOk="0" h="1425" w="1511">
                <a:moveTo>
                  <a:pt x="713" y="0"/>
                </a:moveTo>
                <a:cubicBezTo>
                  <a:pt x="357" y="0"/>
                  <a:pt x="1" y="271"/>
                  <a:pt x="1" y="712"/>
                </a:cubicBezTo>
                <a:cubicBezTo>
                  <a:pt x="1" y="1068"/>
                  <a:pt x="357" y="1424"/>
                  <a:pt x="713" y="1424"/>
                </a:cubicBezTo>
                <a:cubicBezTo>
                  <a:pt x="1154" y="1424"/>
                  <a:pt x="1510" y="1068"/>
                  <a:pt x="1510" y="712"/>
                </a:cubicBezTo>
                <a:cubicBezTo>
                  <a:pt x="1510" y="271"/>
                  <a:pt x="1154" y="0"/>
                  <a:pt x="713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2"/>
          <p:cNvSpPr/>
          <p:nvPr/>
        </p:nvSpPr>
        <p:spPr>
          <a:xfrm>
            <a:off x="1261337" y="2415008"/>
            <a:ext cx="117989" cy="118072"/>
          </a:xfrm>
          <a:custGeom>
            <a:rect b="b" l="l" r="r" t="t"/>
            <a:pathLst>
              <a:path extrusionOk="0" h="1425" w="1424">
                <a:moveTo>
                  <a:pt x="712" y="0"/>
                </a:moveTo>
                <a:cubicBezTo>
                  <a:pt x="356" y="0"/>
                  <a:pt x="0" y="356"/>
                  <a:pt x="0" y="712"/>
                </a:cubicBezTo>
                <a:cubicBezTo>
                  <a:pt x="0" y="1161"/>
                  <a:pt x="356" y="1424"/>
                  <a:pt x="712" y="1424"/>
                </a:cubicBezTo>
                <a:cubicBezTo>
                  <a:pt x="1153" y="1424"/>
                  <a:pt x="1424" y="1161"/>
                  <a:pt x="1424" y="712"/>
                </a:cubicBezTo>
                <a:cubicBezTo>
                  <a:pt x="1424" y="356"/>
                  <a:pt x="1153" y="0"/>
                  <a:pt x="712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2"/>
          <p:cNvSpPr/>
          <p:nvPr/>
        </p:nvSpPr>
        <p:spPr>
          <a:xfrm>
            <a:off x="1799329" y="3307547"/>
            <a:ext cx="656646" cy="656066"/>
          </a:xfrm>
          <a:custGeom>
            <a:rect b="b" l="l" r="r" t="t"/>
            <a:pathLst>
              <a:path extrusionOk="0" h="7918" w="7925">
                <a:moveTo>
                  <a:pt x="3916" y="0"/>
                </a:moveTo>
                <a:cubicBezTo>
                  <a:pt x="1780" y="0"/>
                  <a:pt x="0" y="1780"/>
                  <a:pt x="0" y="4002"/>
                </a:cubicBezTo>
                <a:cubicBezTo>
                  <a:pt x="0" y="6138"/>
                  <a:pt x="1780" y="7918"/>
                  <a:pt x="3916" y="7918"/>
                </a:cubicBezTo>
                <a:cubicBezTo>
                  <a:pt x="6145" y="7918"/>
                  <a:pt x="7925" y="6138"/>
                  <a:pt x="7925" y="4002"/>
                </a:cubicBezTo>
                <a:cubicBezTo>
                  <a:pt x="7925" y="1780"/>
                  <a:pt x="6145" y="0"/>
                  <a:pt x="3916" y="0"/>
                </a:cubicBezTo>
                <a:close/>
              </a:path>
            </a:pathLst>
          </a:custGeom>
          <a:solidFill>
            <a:srgbClr val="37235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2"/>
          <p:cNvSpPr/>
          <p:nvPr/>
        </p:nvSpPr>
        <p:spPr>
          <a:xfrm>
            <a:off x="110946" y="2734091"/>
            <a:ext cx="1076733" cy="1074993"/>
          </a:xfrm>
          <a:custGeom>
            <a:rect b="b" l="l" r="r" t="t"/>
            <a:pathLst>
              <a:path extrusionOk="0" h="12974" w="12995">
                <a:moveTo>
                  <a:pt x="12812" y="1"/>
                </a:moveTo>
                <a:cubicBezTo>
                  <a:pt x="12768" y="1"/>
                  <a:pt x="12723" y="22"/>
                  <a:pt x="12723" y="65"/>
                </a:cubicBezTo>
                <a:lnTo>
                  <a:pt x="86" y="12617"/>
                </a:lnTo>
                <a:cubicBezTo>
                  <a:pt x="0" y="12703"/>
                  <a:pt x="0" y="12881"/>
                  <a:pt x="86" y="12881"/>
                </a:cubicBezTo>
                <a:cubicBezTo>
                  <a:pt x="86" y="12973"/>
                  <a:pt x="178" y="12973"/>
                  <a:pt x="264" y="12973"/>
                </a:cubicBezTo>
                <a:cubicBezTo>
                  <a:pt x="264" y="12973"/>
                  <a:pt x="356" y="12973"/>
                  <a:pt x="356" y="12881"/>
                </a:cubicBezTo>
                <a:lnTo>
                  <a:pt x="12901" y="336"/>
                </a:lnTo>
                <a:cubicBezTo>
                  <a:pt x="12994" y="243"/>
                  <a:pt x="12994" y="158"/>
                  <a:pt x="12901" y="65"/>
                </a:cubicBezTo>
                <a:cubicBezTo>
                  <a:pt x="12901" y="22"/>
                  <a:pt x="12857" y="1"/>
                  <a:pt x="12812" y="1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2"/>
          <p:cNvSpPr/>
          <p:nvPr/>
        </p:nvSpPr>
        <p:spPr>
          <a:xfrm>
            <a:off x="634190" y="2372667"/>
            <a:ext cx="1076733" cy="1067702"/>
          </a:xfrm>
          <a:custGeom>
            <a:rect b="b" l="l" r="r" t="t"/>
            <a:pathLst>
              <a:path extrusionOk="0" h="12886" w="12995">
                <a:moveTo>
                  <a:pt x="12774" y="0"/>
                </a:moveTo>
                <a:cubicBezTo>
                  <a:pt x="12729" y="0"/>
                  <a:pt x="12685" y="23"/>
                  <a:pt x="12638" y="70"/>
                </a:cubicBezTo>
                <a:lnTo>
                  <a:pt x="93" y="12615"/>
                </a:lnTo>
                <a:cubicBezTo>
                  <a:pt x="1" y="12707"/>
                  <a:pt x="1" y="12793"/>
                  <a:pt x="93" y="12885"/>
                </a:cubicBezTo>
                <a:lnTo>
                  <a:pt x="357" y="12885"/>
                </a:lnTo>
                <a:lnTo>
                  <a:pt x="12909" y="248"/>
                </a:lnTo>
                <a:cubicBezTo>
                  <a:pt x="12994" y="248"/>
                  <a:pt x="12994" y="70"/>
                  <a:pt x="12909" y="70"/>
                </a:cubicBezTo>
                <a:cubicBezTo>
                  <a:pt x="12863" y="23"/>
                  <a:pt x="12818" y="0"/>
                  <a:pt x="12774" y="0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2"/>
          <p:cNvSpPr/>
          <p:nvPr/>
        </p:nvSpPr>
        <p:spPr>
          <a:xfrm>
            <a:off x="2337902" y="3860288"/>
            <a:ext cx="1216514" cy="1209471"/>
          </a:xfrm>
          <a:custGeom>
            <a:rect b="b" l="l" r="r" t="t"/>
            <a:pathLst>
              <a:path extrusionOk="0" h="14597" w="14682">
                <a:moveTo>
                  <a:pt x="7384" y="1"/>
                </a:moveTo>
                <a:cubicBezTo>
                  <a:pt x="3290" y="1"/>
                  <a:pt x="1" y="3297"/>
                  <a:pt x="1" y="7298"/>
                </a:cubicBezTo>
                <a:cubicBezTo>
                  <a:pt x="1" y="11307"/>
                  <a:pt x="3290" y="14596"/>
                  <a:pt x="7384" y="14596"/>
                </a:cubicBezTo>
                <a:cubicBezTo>
                  <a:pt x="11392" y="14596"/>
                  <a:pt x="14682" y="11307"/>
                  <a:pt x="14682" y="7298"/>
                </a:cubicBezTo>
                <a:lnTo>
                  <a:pt x="14326" y="7298"/>
                </a:lnTo>
                <a:cubicBezTo>
                  <a:pt x="14326" y="11129"/>
                  <a:pt x="11214" y="14240"/>
                  <a:pt x="7384" y="14240"/>
                </a:cubicBezTo>
                <a:cubicBezTo>
                  <a:pt x="3561" y="14240"/>
                  <a:pt x="357" y="11129"/>
                  <a:pt x="357" y="7298"/>
                </a:cubicBezTo>
                <a:cubicBezTo>
                  <a:pt x="357" y="3475"/>
                  <a:pt x="3561" y="357"/>
                  <a:pt x="7384" y="357"/>
                </a:cubicBezTo>
                <a:lnTo>
                  <a:pt x="7384" y="1"/>
                </a:ln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2"/>
          <p:cNvSpPr/>
          <p:nvPr/>
        </p:nvSpPr>
        <p:spPr>
          <a:xfrm>
            <a:off x="2514885" y="4030229"/>
            <a:ext cx="862547" cy="862547"/>
          </a:xfrm>
          <a:custGeom>
            <a:rect b="b" l="l" r="r" t="t"/>
            <a:pathLst>
              <a:path extrusionOk="0" h="10410" w="10410">
                <a:moveTo>
                  <a:pt x="5248" y="356"/>
                </a:moveTo>
                <a:cubicBezTo>
                  <a:pt x="7918" y="356"/>
                  <a:pt x="10054" y="2578"/>
                  <a:pt x="10054" y="5247"/>
                </a:cubicBezTo>
                <a:cubicBezTo>
                  <a:pt x="10054" y="7917"/>
                  <a:pt x="7918" y="10053"/>
                  <a:pt x="5248" y="10053"/>
                </a:cubicBezTo>
                <a:cubicBezTo>
                  <a:pt x="2492" y="10053"/>
                  <a:pt x="357" y="7917"/>
                  <a:pt x="357" y="5247"/>
                </a:cubicBezTo>
                <a:cubicBezTo>
                  <a:pt x="357" y="2578"/>
                  <a:pt x="2492" y="356"/>
                  <a:pt x="5248" y="356"/>
                </a:cubicBezTo>
                <a:close/>
                <a:moveTo>
                  <a:pt x="5248" y="0"/>
                </a:moveTo>
                <a:cubicBezTo>
                  <a:pt x="2314" y="0"/>
                  <a:pt x="1" y="2400"/>
                  <a:pt x="1" y="5247"/>
                </a:cubicBezTo>
                <a:cubicBezTo>
                  <a:pt x="1" y="8095"/>
                  <a:pt x="2314" y="10409"/>
                  <a:pt x="5248" y="10409"/>
                </a:cubicBezTo>
                <a:cubicBezTo>
                  <a:pt x="8096" y="10409"/>
                  <a:pt x="10410" y="8095"/>
                  <a:pt x="10410" y="5247"/>
                </a:cubicBezTo>
                <a:cubicBezTo>
                  <a:pt x="10410" y="2400"/>
                  <a:pt x="8096" y="0"/>
                  <a:pt x="5248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2"/>
          <p:cNvSpPr/>
          <p:nvPr/>
        </p:nvSpPr>
        <p:spPr>
          <a:xfrm>
            <a:off x="2691868" y="4207212"/>
            <a:ext cx="508579" cy="516202"/>
          </a:xfrm>
          <a:custGeom>
            <a:rect b="b" l="l" r="r" t="t"/>
            <a:pathLst>
              <a:path extrusionOk="0" h="6230" w="6138">
                <a:moveTo>
                  <a:pt x="3112" y="356"/>
                </a:moveTo>
                <a:cubicBezTo>
                  <a:pt x="4628" y="356"/>
                  <a:pt x="5782" y="1602"/>
                  <a:pt x="5782" y="3111"/>
                </a:cubicBezTo>
                <a:cubicBezTo>
                  <a:pt x="5782" y="4628"/>
                  <a:pt x="4628" y="5874"/>
                  <a:pt x="3112" y="5874"/>
                </a:cubicBezTo>
                <a:cubicBezTo>
                  <a:pt x="1510" y="5874"/>
                  <a:pt x="356" y="4628"/>
                  <a:pt x="356" y="3111"/>
                </a:cubicBezTo>
                <a:cubicBezTo>
                  <a:pt x="356" y="1602"/>
                  <a:pt x="1510" y="356"/>
                  <a:pt x="3112" y="356"/>
                </a:cubicBezTo>
                <a:close/>
                <a:moveTo>
                  <a:pt x="3112" y="0"/>
                </a:moveTo>
                <a:cubicBezTo>
                  <a:pt x="1332" y="0"/>
                  <a:pt x="0" y="1424"/>
                  <a:pt x="0" y="3111"/>
                </a:cubicBezTo>
                <a:cubicBezTo>
                  <a:pt x="0" y="4806"/>
                  <a:pt x="1332" y="6230"/>
                  <a:pt x="3112" y="6230"/>
                </a:cubicBezTo>
                <a:cubicBezTo>
                  <a:pt x="4806" y="6230"/>
                  <a:pt x="6138" y="4806"/>
                  <a:pt x="6138" y="3111"/>
                </a:cubicBezTo>
                <a:cubicBezTo>
                  <a:pt x="6138" y="1424"/>
                  <a:pt x="4806" y="0"/>
                  <a:pt x="3112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2"/>
          <p:cNvSpPr/>
          <p:nvPr/>
        </p:nvSpPr>
        <p:spPr>
          <a:xfrm>
            <a:off x="8797623" y="1087633"/>
            <a:ext cx="118072" cy="125778"/>
          </a:xfrm>
          <a:custGeom>
            <a:rect b="b" l="l" r="r" t="t"/>
            <a:pathLst>
              <a:path extrusionOk="0" h="1518" w="1425">
                <a:moveTo>
                  <a:pt x="712" y="1"/>
                </a:moveTo>
                <a:cubicBezTo>
                  <a:pt x="264" y="1"/>
                  <a:pt x="0" y="357"/>
                  <a:pt x="0" y="805"/>
                </a:cubicBezTo>
                <a:cubicBezTo>
                  <a:pt x="0" y="1161"/>
                  <a:pt x="264" y="1517"/>
                  <a:pt x="712" y="1517"/>
                </a:cubicBezTo>
                <a:cubicBezTo>
                  <a:pt x="1068" y="1517"/>
                  <a:pt x="1424" y="1161"/>
                  <a:pt x="1424" y="805"/>
                </a:cubicBezTo>
                <a:cubicBezTo>
                  <a:pt x="1424" y="357"/>
                  <a:pt x="1068" y="1"/>
                  <a:pt x="712" y="1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2"/>
          <p:cNvSpPr/>
          <p:nvPr/>
        </p:nvSpPr>
        <p:spPr>
          <a:xfrm>
            <a:off x="8598186" y="1287071"/>
            <a:ext cx="125778" cy="118072"/>
          </a:xfrm>
          <a:custGeom>
            <a:rect b="b" l="l" r="r" t="t"/>
            <a:pathLst>
              <a:path extrusionOk="0" h="1425" w="1518">
                <a:moveTo>
                  <a:pt x="805" y="0"/>
                </a:moveTo>
                <a:cubicBezTo>
                  <a:pt x="357" y="0"/>
                  <a:pt x="1" y="264"/>
                  <a:pt x="1" y="712"/>
                </a:cubicBezTo>
                <a:cubicBezTo>
                  <a:pt x="1" y="1154"/>
                  <a:pt x="357" y="1424"/>
                  <a:pt x="805" y="1424"/>
                </a:cubicBezTo>
                <a:cubicBezTo>
                  <a:pt x="1161" y="1424"/>
                  <a:pt x="1517" y="1154"/>
                  <a:pt x="1517" y="712"/>
                </a:cubicBezTo>
                <a:cubicBezTo>
                  <a:pt x="1517" y="264"/>
                  <a:pt x="1161" y="0"/>
                  <a:pt x="805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2"/>
          <p:cNvSpPr/>
          <p:nvPr/>
        </p:nvSpPr>
        <p:spPr>
          <a:xfrm>
            <a:off x="8406454" y="1478802"/>
            <a:ext cx="118072" cy="125115"/>
          </a:xfrm>
          <a:custGeom>
            <a:rect b="b" l="l" r="r" t="t"/>
            <a:pathLst>
              <a:path extrusionOk="0" h="1510" w="1425">
                <a:moveTo>
                  <a:pt x="713" y="0"/>
                </a:moveTo>
                <a:cubicBezTo>
                  <a:pt x="357" y="0"/>
                  <a:pt x="1" y="356"/>
                  <a:pt x="1" y="712"/>
                </a:cubicBezTo>
                <a:cubicBezTo>
                  <a:pt x="1" y="1153"/>
                  <a:pt x="357" y="1509"/>
                  <a:pt x="713" y="1509"/>
                </a:cubicBezTo>
                <a:cubicBezTo>
                  <a:pt x="1161" y="1509"/>
                  <a:pt x="1425" y="1153"/>
                  <a:pt x="1425" y="712"/>
                </a:cubicBezTo>
                <a:cubicBezTo>
                  <a:pt x="1425" y="356"/>
                  <a:pt x="1161" y="0"/>
                  <a:pt x="713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2"/>
          <p:cNvSpPr txBox="1"/>
          <p:nvPr>
            <p:ph type="ctrTitle"/>
          </p:nvPr>
        </p:nvSpPr>
        <p:spPr>
          <a:xfrm>
            <a:off x="2434675" y="1856275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solidFill>
          <a:srgbClr val="6D45BB"/>
        </a:solidFill>
      </p:bgPr>
    </p:bg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oogle Shape;56;p3"/>
          <p:cNvGrpSpPr/>
          <p:nvPr/>
        </p:nvGrpSpPr>
        <p:grpSpPr>
          <a:xfrm>
            <a:off x="75401" y="-60648"/>
            <a:ext cx="9144021" cy="5264777"/>
            <a:chOff x="808900" y="238125"/>
            <a:chExt cx="2732250" cy="1573125"/>
          </a:xfrm>
        </p:grpSpPr>
        <p:sp>
          <p:nvSpPr>
            <p:cNvPr id="57" name="Google Shape;57;p3"/>
            <p:cNvSpPr/>
            <p:nvPr/>
          </p:nvSpPr>
          <p:spPr>
            <a:xfrm>
              <a:off x="877975" y="405600"/>
              <a:ext cx="502850" cy="464425"/>
            </a:xfrm>
            <a:custGeom>
              <a:rect b="b" l="l" r="r" t="t"/>
              <a:pathLst>
                <a:path extrusionOk="0" h="18577" w="20114">
                  <a:moveTo>
                    <a:pt x="19890" y="1"/>
                  </a:moveTo>
                  <a:cubicBezTo>
                    <a:pt x="19845" y="1"/>
                    <a:pt x="19801" y="22"/>
                    <a:pt x="19758" y="65"/>
                  </a:cubicBezTo>
                  <a:lnTo>
                    <a:pt x="1958" y="17864"/>
                  </a:lnTo>
                  <a:cubicBezTo>
                    <a:pt x="1780" y="18089"/>
                    <a:pt x="1535" y="18201"/>
                    <a:pt x="1289" y="18201"/>
                  </a:cubicBezTo>
                  <a:cubicBezTo>
                    <a:pt x="1044" y="18201"/>
                    <a:pt x="798" y="18089"/>
                    <a:pt x="620" y="17864"/>
                  </a:cubicBezTo>
                  <a:cubicBezTo>
                    <a:pt x="264" y="17508"/>
                    <a:pt x="264" y="16974"/>
                    <a:pt x="620" y="16533"/>
                  </a:cubicBezTo>
                  <a:lnTo>
                    <a:pt x="7832" y="9321"/>
                  </a:lnTo>
                  <a:cubicBezTo>
                    <a:pt x="7918" y="9321"/>
                    <a:pt x="7918" y="9143"/>
                    <a:pt x="7832" y="9143"/>
                  </a:cubicBezTo>
                  <a:cubicBezTo>
                    <a:pt x="7786" y="9100"/>
                    <a:pt x="7741" y="9078"/>
                    <a:pt x="7697" y="9078"/>
                  </a:cubicBezTo>
                  <a:cubicBezTo>
                    <a:pt x="7652" y="9078"/>
                    <a:pt x="7608" y="9100"/>
                    <a:pt x="7562" y="9143"/>
                  </a:cubicBezTo>
                  <a:lnTo>
                    <a:pt x="356" y="16355"/>
                  </a:lnTo>
                  <a:cubicBezTo>
                    <a:pt x="86" y="16533"/>
                    <a:pt x="0" y="16889"/>
                    <a:pt x="0" y="17245"/>
                  </a:cubicBezTo>
                  <a:cubicBezTo>
                    <a:pt x="0" y="17601"/>
                    <a:pt x="86" y="17957"/>
                    <a:pt x="356" y="18135"/>
                  </a:cubicBezTo>
                  <a:cubicBezTo>
                    <a:pt x="620" y="18398"/>
                    <a:pt x="976" y="18576"/>
                    <a:pt x="1332" y="18576"/>
                  </a:cubicBezTo>
                  <a:cubicBezTo>
                    <a:pt x="1602" y="18576"/>
                    <a:pt x="1958" y="18398"/>
                    <a:pt x="2222" y="18135"/>
                  </a:cubicBezTo>
                  <a:lnTo>
                    <a:pt x="20021" y="335"/>
                  </a:lnTo>
                  <a:cubicBezTo>
                    <a:pt x="20114" y="243"/>
                    <a:pt x="20114" y="157"/>
                    <a:pt x="20021" y="65"/>
                  </a:cubicBezTo>
                  <a:cubicBezTo>
                    <a:pt x="19979" y="22"/>
                    <a:pt x="19934" y="1"/>
                    <a:pt x="19890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1494200" y="1188250"/>
              <a:ext cx="574050" cy="576200"/>
            </a:xfrm>
            <a:custGeom>
              <a:rect b="b" l="l" r="r" t="t"/>
              <a:pathLst>
                <a:path extrusionOk="0" h="23048" w="22962">
                  <a:moveTo>
                    <a:pt x="11484" y="356"/>
                  </a:moveTo>
                  <a:cubicBezTo>
                    <a:pt x="17622" y="356"/>
                    <a:pt x="22605" y="5340"/>
                    <a:pt x="22605" y="11478"/>
                  </a:cubicBezTo>
                  <a:cubicBezTo>
                    <a:pt x="22605" y="17622"/>
                    <a:pt x="17622" y="22691"/>
                    <a:pt x="11484" y="22691"/>
                  </a:cubicBezTo>
                  <a:cubicBezTo>
                    <a:pt x="5340" y="22691"/>
                    <a:pt x="356" y="17622"/>
                    <a:pt x="356" y="11478"/>
                  </a:cubicBezTo>
                  <a:cubicBezTo>
                    <a:pt x="356" y="5340"/>
                    <a:pt x="5340" y="356"/>
                    <a:pt x="11484" y="356"/>
                  </a:cubicBezTo>
                  <a:close/>
                  <a:moveTo>
                    <a:pt x="11484" y="1"/>
                  </a:moveTo>
                  <a:cubicBezTo>
                    <a:pt x="5162" y="1"/>
                    <a:pt x="0" y="5162"/>
                    <a:pt x="0" y="11478"/>
                  </a:cubicBezTo>
                  <a:cubicBezTo>
                    <a:pt x="0" y="17885"/>
                    <a:pt x="5162" y="23047"/>
                    <a:pt x="11484" y="23047"/>
                  </a:cubicBezTo>
                  <a:cubicBezTo>
                    <a:pt x="17800" y="23047"/>
                    <a:pt x="22961" y="17885"/>
                    <a:pt x="22961" y="11478"/>
                  </a:cubicBezTo>
                  <a:cubicBezTo>
                    <a:pt x="22961" y="5162"/>
                    <a:pt x="17800" y="1"/>
                    <a:pt x="1148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1545450" y="1241650"/>
              <a:ext cx="471725" cy="469400"/>
            </a:xfrm>
            <a:custGeom>
              <a:rect b="b" l="l" r="r" t="t"/>
              <a:pathLst>
                <a:path extrusionOk="0" h="18776" w="18869">
                  <a:moveTo>
                    <a:pt x="9434" y="356"/>
                  </a:moveTo>
                  <a:cubicBezTo>
                    <a:pt x="14418" y="356"/>
                    <a:pt x="18512" y="4358"/>
                    <a:pt x="18512" y="9342"/>
                  </a:cubicBezTo>
                  <a:cubicBezTo>
                    <a:pt x="18512" y="14325"/>
                    <a:pt x="14418" y="18419"/>
                    <a:pt x="9434" y="18419"/>
                  </a:cubicBezTo>
                  <a:cubicBezTo>
                    <a:pt x="4450" y="18419"/>
                    <a:pt x="357" y="14325"/>
                    <a:pt x="357" y="9342"/>
                  </a:cubicBezTo>
                  <a:cubicBezTo>
                    <a:pt x="357" y="4358"/>
                    <a:pt x="4450" y="356"/>
                    <a:pt x="9434" y="356"/>
                  </a:cubicBezTo>
                  <a:close/>
                  <a:moveTo>
                    <a:pt x="9434" y="0"/>
                  </a:moveTo>
                  <a:cubicBezTo>
                    <a:pt x="4272" y="0"/>
                    <a:pt x="1" y="4180"/>
                    <a:pt x="1" y="9342"/>
                  </a:cubicBezTo>
                  <a:cubicBezTo>
                    <a:pt x="1" y="14596"/>
                    <a:pt x="4272" y="18775"/>
                    <a:pt x="9434" y="18775"/>
                  </a:cubicBezTo>
                  <a:cubicBezTo>
                    <a:pt x="14596" y="18775"/>
                    <a:pt x="18868" y="14596"/>
                    <a:pt x="18868" y="9342"/>
                  </a:cubicBezTo>
                  <a:cubicBezTo>
                    <a:pt x="18868" y="4180"/>
                    <a:pt x="14596" y="0"/>
                    <a:pt x="9434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1598850" y="1292725"/>
              <a:ext cx="364925" cy="364925"/>
            </a:xfrm>
            <a:custGeom>
              <a:rect b="b" l="l" r="r" t="t"/>
              <a:pathLst>
                <a:path extrusionOk="0" h="14597" w="14597">
                  <a:moveTo>
                    <a:pt x="7298" y="357"/>
                  </a:moveTo>
                  <a:cubicBezTo>
                    <a:pt x="11122" y="357"/>
                    <a:pt x="14240" y="3475"/>
                    <a:pt x="14240" y="7299"/>
                  </a:cubicBezTo>
                  <a:cubicBezTo>
                    <a:pt x="14240" y="11129"/>
                    <a:pt x="11122" y="14240"/>
                    <a:pt x="7298" y="14240"/>
                  </a:cubicBezTo>
                  <a:cubicBezTo>
                    <a:pt x="3468" y="14240"/>
                    <a:pt x="357" y="11129"/>
                    <a:pt x="357" y="7299"/>
                  </a:cubicBezTo>
                  <a:cubicBezTo>
                    <a:pt x="357" y="3475"/>
                    <a:pt x="3468" y="357"/>
                    <a:pt x="7298" y="357"/>
                  </a:cubicBezTo>
                  <a:close/>
                  <a:moveTo>
                    <a:pt x="7298" y="1"/>
                  </a:moveTo>
                  <a:cubicBezTo>
                    <a:pt x="3290" y="1"/>
                    <a:pt x="1" y="3297"/>
                    <a:pt x="1" y="7299"/>
                  </a:cubicBezTo>
                  <a:cubicBezTo>
                    <a:pt x="1" y="11393"/>
                    <a:pt x="3290" y="14596"/>
                    <a:pt x="7298" y="14596"/>
                  </a:cubicBezTo>
                  <a:cubicBezTo>
                    <a:pt x="11300" y="14596"/>
                    <a:pt x="14596" y="11393"/>
                    <a:pt x="14596" y="7299"/>
                  </a:cubicBezTo>
                  <a:cubicBezTo>
                    <a:pt x="14596" y="3297"/>
                    <a:pt x="11300" y="1"/>
                    <a:pt x="7298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1649925" y="1346125"/>
              <a:ext cx="260450" cy="260450"/>
            </a:xfrm>
            <a:custGeom>
              <a:rect b="b" l="l" r="r" t="t"/>
              <a:pathLst>
                <a:path extrusionOk="0" h="10418" w="10418">
                  <a:moveTo>
                    <a:pt x="5255" y="357"/>
                  </a:moveTo>
                  <a:cubicBezTo>
                    <a:pt x="7925" y="357"/>
                    <a:pt x="10061" y="2493"/>
                    <a:pt x="10061" y="5163"/>
                  </a:cubicBezTo>
                  <a:cubicBezTo>
                    <a:pt x="10061" y="7833"/>
                    <a:pt x="7925" y="10061"/>
                    <a:pt x="5255" y="10061"/>
                  </a:cubicBezTo>
                  <a:cubicBezTo>
                    <a:pt x="2585" y="10061"/>
                    <a:pt x="357" y="7833"/>
                    <a:pt x="357" y="5163"/>
                  </a:cubicBezTo>
                  <a:cubicBezTo>
                    <a:pt x="357" y="2493"/>
                    <a:pt x="2585" y="357"/>
                    <a:pt x="5255" y="357"/>
                  </a:cubicBezTo>
                  <a:close/>
                  <a:moveTo>
                    <a:pt x="5255" y="1"/>
                  </a:moveTo>
                  <a:cubicBezTo>
                    <a:pt x="2407" y="1"/>
                    <a:pt x="1" y="2315"/>
                    <a:pt x="1" y="5163"/>
                  </a:cubicBezTo>
                  <a:cubicBezTo>
                    <a:pt x="1" y="8103"/>
                    <a:pt x="2407" y="10417"/>
                    <a:pt x="5255" y="10417"/>
                  </a:cubicBezTo>
                  <a:cubicBezTo>
                    <a:pt x="8103" y="10417"/>
                    <a:pt x="10417" y="8103"/>
                    <a:pt x="10417" y="5163"/>
                  </a:cubicBezTo>
                  <a:cubicBezTo>
                    <a:pt x="10417" y="2315"/>
                    <a:pt x="8103" y="1"/>
                    <a:pt x="5255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1703325" y="1397400"/>
              <a:ext cx="155775" cy="155775"/>
            </a:xfrm>
            <a:custGeom>
              <a:rect b="b" l="l" r="r" t="t"/>
              <a:pathLst>
                <a:path extrusionOk="0" h="6231" w="6231">
                  <a:moveTo>
                    <a:pt x="3119" y="356"/>
                  </a:moveTo>
                  <a:cubicBezTo>
                    <a:pt x="4629" y="356"/>
                    <a:pt x="5875" y="1602"/>
                    <a:pt x="5875" y="3112"/>
                  </a:cubicBezTo>
                  <a:cubicBezTo>
                    <a:pt x="5875" y="4628"/>
                    <a:pt x="4629" y="5874"/>
                    <a:pt x="3119" y="5874"/>
                  </a:cubicBezTo>
                  <a:cubicBezTo>
                    <a:pt x="1603" y="5874"/>
                    <a:pt x="357" y="4628"/>
                    <a:pt x="357" y="3112"/>
                  </a:cubicBezTo>
                  <a:cubicBezTo>
                    <a:pt x="357" y="1602"/>
                    <a:pt x="1603" y="356"/>
                    <a:pt x="3119" y="356"/>
                  </a:cubicBezTo>
                  <a:close/>
                  <a:moveTo>
                    <a:pt x="3119" y="0"/>
                  </a:moveTo>
                  <a:cubicBezTo>
                    <a:pt x="1425" y="0"/>
                    <a:pt x="1" y="1424"/>
                    <a:pt x="1" y="3112"/>
                  </a:cubicBezTo>
                  <a:cubicBezTo>
                    <a:pt x="1" y="4892"/>
                    <a:pt x="1425" y="6230"/>
                    <a:pt x="3119" y="6230"/>
                  </a:cubicBezTo>
                  <a:cubicBezTo>
                    <a:pt x="4807" y="6230"/>
                    <a:pt x="6231" y="4892"/>
                    <a:pt x="6231" y="3112"/>
                  </a:cubicBezTo>
                  <a:cubicBezTo>
                    <a:pt x="6231" y="1424"/>
                    <a:pt x="4807" y="0"/>
                    <a:pt x="3119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1418550" y="34045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1"/>
                  </a:moveTo>
                  <a:cubicBezTo>
                    <a:pt x="712" y="1"/>
                    <a:pt x="0" y="713"/>
                    <a:pt x="0" y="1603"/>
                  </a:cubicBezTo>
                  <a:cubicBezTo>
                    <a:pt x="0" y="2493"/>
                    <a:pt x="712" y="3205"/>
                    <a:pt x="1602" y="3205"/>
                  </a:cubicBezTo>
                  <a:cubicBezTo>
                    <a:pt x="2492" y="3205"/>
                    <a:pt x="3204" y="2493"/>
                    <a:pt x="3204" y="1603"/>
                  </a:cubicBezTo>
                  <a:cubicBezTo>
                    <a:pt x="3204" y="713"/>
                    <a:pt x="2492" y="1"/>
                    <a:pt x="160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1507550" y="295950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1"/>
                  </a:moveTo>
                  <a:cubicBezTo>
                    <a:pt x="271" y="1"/>
                    <a:pt x="0" y="271"/>
                    <a:pt x="0" y="713"/>
                  </a:cubicBezTo>
                  <a:cubicBezTo>
                    <a:pt x="0" y="1069"/>
                    <a:pt x="271" y="1425"/>
                    <a:pt x="712" y="1425"/>
                  </a:cubicBezTo>
                  <a:cubicBezTo>
                    <a:pt x="1068" y="1425"/>
                    <a:pt x="1424" y="1069"/>
                    <a:pt x="1424" y="713"/>
                  </a:cubicBezTo>
                  <a:cubicBezTo>
                    <a:pt x="1424" y="271"/>
                    <a:pt x="1068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998125" y="302725"/>
              <a:ext cx="35625" cy="37750"/>
            </a:xfrm>
            <a:custGeom>
              <a:rect b="b" l="l" r="r" t="t"/>
              <a:pathLst>
                <a:path extrusionOk="0" h="1510" w="1425">
                  <a:moveTo>
                    <a:pt x="712" y="0"/>
                  </a:moveTo>
                  <a:cubicBezTo>
                    <a:pt x="264" y="0"/>
                    <a:pt x="0" y="356"/>
                    <a:pt x="0" y="798"/>
                  </a:cubicBezTo>
                  <a:cubicBezTo>
                    <a:pt x="0" y="1154"/>
                    <a:pt x="264" y="1510"/>
                    <a:pt x="712" y="1510"/>
                  </a:cubicBezTo>
                  <a:cubicBezTo>
                    <a:pt x="1068" y="1510"/>
                    <a:pt x="1424" y="1154"/>
                    <a:pt x="1424" y="798"/>
                  </a:cubicBezTo>
                  <a:cubicBezTo>
                    <a:pt x="1424" y="356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937950" y="362700"/>
              <a:ext cx="37950" cy="35625"/>
            </a:xfrm>
            <a:custGeom>
              <a:rect b="b" l="l" r="r" t="t"/>
              <a:pathLst>
                <a:path extrusionOk="0" h="1425" w="1518">
                  <a:moveTo>
                    <a:pt x="713" y="1"/>
                  </a:moveTo>
                  <a:cubicBezTo>
                    <a:pt x="357" y="1"/>
                    <a:pt x="1" y="271"/>
                    <a:pt x="1" y="713"/>
                  </a:cubicBezTo>
                  <a:cubicBezTo>
                    <a:pt x="1" y="1161"/>
                    <a:pt x="357" y="1425"/>
                    <a:pt x="713" y="1425"/>
                  </a:cubicBezTo>
                  <a:cubicBezTo>
                    <a:pt x="1161" y="1425"/>
                    <a:pt x="1517" y="1161"/>
                    <a:pt x="1517" y="713"/>
                  </a:cubicBezTo>
                  <a:cubicBezTo>
                    <a:pt x="1517" y="271"/>
                    <a:pt x="1161" y="1"/>
                    <a:pt x="713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880100" y="42055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3" y="1"/>
                  </a:moveTo>
                  <a:cubicBezTo>
                    <a:pt x="357" y="1"/>
                    <a:pt x="1" y="357"/>
                    <a:pt x="1" y="713"/>
                  </a:cubicBezTo>
                  <a:cubicBezTo>
                    <a:pt x="1" y="1161"/>
                    <a:pt x="357" y="1517"/>
                    <a:pt x="713" y="1517"/>
                  </a:cubicBezTo>
                  <a:cubicBezTo>
                    <a:pt x="1161" y="1517"/>
                    <a:pt x="1425" y="1161"/>
                    <a:pt x="1425" y="713"/>
                  </a:cubicBezTo>
                  <a:cubicBezTo>
                    <a:pt x="1425" y="357"/>
                    <a:pt x="1161" y="1"/>
                    <a:pt x="713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808900" y="421125"/>
              <a:ext cx="324875" cy="324300"/>
            </a:xfrm>
            <a:custGeom>
              <a:rect b="b" l="l" r="r" t="t"/>
              <a:pathLst>
                <a:path extrusionOk="0" h="12972" w="12995">
                  <a:moveTo>
                    <a:pt x="12774" y="1"/>
                  </a:moveTo>
                  <a:cubicBezTo>
                    <a:pt x="12729" y="1"/>
                    <a:pt x="12685" y="24"/>
                    <a:pt x="12639" y="70"/>
                  </a:cubicBezTo>
                  <a:lnTo>
                    <a:pt x="94" y="12615"/>
                  </a:lnTo>
                  <a:cubicBezTo>
                    <a:pt x="1" y="12708"/>
                    <a:pt x="1" y="12886"/>
                    <a:pt x="94" y="12886"/>
                  </a:cubicBezTo>
                  <a:cubicBezTo>
                    <a:pt x="94" y="12971"/>
                    <a:pt x="179" y="12971"/>
                    <a:pt x="179" y="12971"/>
                  </a:cubicBezTo>
                  <a:cubicBezTo>
                    <a:pt x="272" y="12971"/>
                    <a:pt x="272" y="12971"/>
                    <a:pt x="357" y="12886"/>
                  </a:cubicBezTo>
                  <a:lnTo>
                    <a:pt x="12909" y="334"/>
                  </a:lnTo>
                  <a:cubicBezTo>
                    <a:pt x="12995" y="248"/>
                    <a:pt x="12995" y="156"/>
                    <a:pt x="12909" y="70"/>
                  </a:cubicBezTo>
                  <a:cubicBezTo>
                    <a:pt x="12863" y="24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966975" y="312150"/>
              <a:ext cx="324850" cy="322025"/>
            </a:xfrm>
            <a:custGeom>
              <a:rect b="b" l="l" r="r" t="t"/>
              <a:pathLst>
                <a:path extrusionOk="0" h="12881" w="12994">
                  <a:moveTo>
                    <a:pt x="12770" y="1"/>
                  </a:moveTo>
                  <a:cubicBezTo>
                    <a:pt x="12725" y="1"/>
                    <a:pt x="12681" y="22"/>
                    <a:pt x="12638" y="65"/>
                  </a:cubicBezTo>
                  <a:lnTo>
                    <a:pt x="86" y="12617"/>
                  </a:lnTo>
                  <a:cubicBezTo>
                    <a:pt x="0" y="12703"/>
                    <a:pt x="0" y="12795"/>
                    <a:pt x="86" y="12881"/>
                  </a:cubicBezTo>
                  <a:lnTo>
                    <a:pt x="356" y="12881"/>
                  </a:lnTo>
                  <a:lnTo>
                    <a:pt x="12901" y="243"/>
                  </a:lnTo>
                  <a:cubicBezTo>
                    <a:pt x="12994" y="243"/>
                    <a:pt x="12994" y="65"/>
                    <a:pt x="12901" y="65"/>
                  </a:cubicBezTo>
                  <a:cubicBezTo>
                    <a:pt x="12859" y="22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1623225" y="238125"/>
              <a:ext cx="1917925" cy="1573125"/>
            </a:xfrm>
            <a:custGeom>
              <a:rect b="b" l="l" r="r" t="t"/>
              <a:pathLst>
                <a:path extrusionOk="0" h="62925" w="76717">
                  <a:moveTo>
                    <a:pt x="16291" y="0"/>
                  </a:moveTo>
                  <a:cubicBezTo>
                    <a:pt x="6501" y="7034"/>
                    <a:pt x="1" y="18333"/>
                    <a:pt x="1" y="31327"/>
                  </a:cubicBezTo>
                  <a:cubicBezTo>
                    <a:pt x="1" y="44413"/>
                    <a:pt x="6679" y="55983"/>
                    <a:pt x="16732" y="62925"/>
                  </a:cubicBezTo>
                  <a:lnTo>
                    <a:pt x="76717" y="62925"/>
                  </a:lnTo>
                  <a:lnTo>
                    <a:pt x="76717" y="0"/>
                  </a:ln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>
              <a:off x="1069325" y="707675"/>
              <a:ext cx="202400" cy="202400"/>
            </a:xfrm>
            <a:custGeom>
              <a:rect b="b" l="l" r="r" t="t"/>
              <a:pathLst>
                <a:path extrusionOk="0" h="8096" w="8096">
                  <a:moveTo>
                    <a:pt x="7476" y="0"/>
                  </a:moveTo>
                  <a:cubicBezTo>
                    <a:pt x="7383" y="0"/>
                    <a:pt x="7205" y="85"/>
                    <a:pt x="7120" y="178"/>
                  </a:cubicBezTo>
                  <a:cubicBezTo>
                    <a:pt x="7027" y="263"/>
                    <a:pt x="7027" y="356"/>
                    <a:pt x="7120" y="441"/>
                  </a:cubicBezTo>
                  <a:cubicBezTo>
                    <a:pt x="7120" y="488"/>
                    <a:pt x="7164" y="511"/>
                    <a:pt x="7209" y="511"/>
                  </a:cubicBezTo>
                  <a:cubicBezTo>
                    <a:pt x="7253" y="511"/>
                    <a:pt x="7298" y="488"/>
                    <a:pt x="7298" y="441"/>
                  </a:cubicBezTo>
                  <a:cubicBezTo>
                    <a:pt x="7341" y="399"/>
                    <a:pt x="7407" y="377"/>
                    <a:pt x="7473" y="377"/>
                  </a:cubicBezTo>
                  <a:cubicBezTo>
                    <a:pt x="7540" y="377"/>
                    <a:pt x="7608" y="399"/>
                    <a:pt x="7654" y="441"/>
                  </a:cubicBezTo>
                  <a:cubicBezTo>
                    <a:pt x="7739" y="441"/>
                    <a:pt x="7739" y="534"/>
                    <a:pt x="7739" y="619"/>
                  </a:cubicBezTo>
                  <a:cubicBezTo>
                    <a:pt x="7739" y="712"/>
                    <a:pt x="7739" y="712"/>
                    <a:pt x="7654" y="797"/>
                  </a:cubicBezTo>
                  <a:lnTo>
                    <a:pt x="798" y="7654"/>
                  </a:lnTo>
                  <a:cubicBezTo>
                    <a:pt x="755" y="7697"/>
                    <a:pt x="710" y="7718"/>
                    <a:pt x="654" y="7718"/>
                  </a:cubicBezTo>
                  <a:cubicBezTo>
                    <a:pt x="598" y="7718"/>
                    <a:pt x="531" y="7697"/>
                    <a:pt x="442" y="7654"/>
                  </a:cubicBezTo>
                  <a:cubicBezTo>
                    <a:pt x="356" y="7561"/>
                    <a:pt x="356" y="7383"/>
                    <a:pt x="442" y="7298"/>
                  </a:cubicBezTo>
                  <a:lnTo>
                    <a:pt x="3026" y="4806"/>
                  </a:lnTo>
                  <a:lnTo>
                    <a:pt x="3026" y="4535"/>
                  </a:lnTo>
                  <a:cubicBezTo>
                    <a:pt x="2980" y="4493"/>
                    <a:pt x="2935" y="4471"/>
                    <a:pt x="2891" y="4471"/>
                  </a:cubicBezTo>
                  <a:cubicBezTo>
                    <a:pt x="2846" y="4471"/>
                    <a:pt x="2802" y="4493"/>
                    <a:pt x="2756" y="4535"/>
                  </a:cubicBezTo>
                  <a:lnTo>
                    <a:pt x="264" y="7027"/>
                  </a:lnTo>
                  <a:cubicBezTo>
                    <a:pt x="0" y="7298"/>
                    <a:pt x="0" y="7654"/>
                    <a:pt x="264" y="7917"/>
                  </a:cubicBezTo>
                  <a:cubicBezTo>
                    <a:pt x="356" y="8010"/>
                    <a:pt x="534" y="8095"/>
                    <a:pt x="620" y="8095"/>
                  </a:cubicBezTo>
                  <a:cubicBezTo>
                    <a:pt x="798" y="8095"/>
                    <a:pt x="976" y="8010"/>
                    <a:pt x="1068" y="7917"/>
                  </a:cubicBezTo>
                  <a:lnTo>
                    <a:pt x="7917" y="1068"/>
                  </a:lnTo>
                  <a:cubicBezTo>
                    <a:pt x="8095" y="890"/>
                    <a:pt x="8095" y="797"/>
                    <a:pt x="8095" y="619"/>
                  </a:cubicBezTo>
                  <a:cubicBezTo>
                    <a:pt x="8095" y="441"/>
                    <a:pt x="8095" y="263"/>
                    <a:pt x="7917" y="178"/>
                  </a:cubicBezTo>
                  <a:cubicBezTo>
                    <a:pt x="7832" y="85"/>
                    <a:pt x="7654" y="0"/>
                    <a:pt x="747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>
              <a:off x="1285050" y="1403500"/>
              <a:ext cx="371675" cy="367625"/>
            </a:xfrm>
            <a:custGeom>
              <a:rect b="b" l="l" r="r" t="t"/>
              <a:pathLst>
                <a:path extrusionOk="0" h="14705" w="14867">
                  <a:moveTo>
                    <a:pt x="13985" y="0"/>
                  </a:moveTo>
                  <a:cubicBezTo>
                    <a:pt x="13774" y="0"/>
                    <a:pt x="13574" y="66"/>
                    <a:pt x="13443" y="198"/>
                  </a:cubicBezTo>
                  <a:lnTo>
                    <a:pt x="356" y="13284"/>
                  </a:lnTo>
                  <a:cubicBezTo>
                    <a:pt x="0" y="13640"/>
                    <a:pt x="0" y="14081"/>
                    <a:pt x="356" y="14437"/>
                  </a:cubicBezTo>
                  <a:cubicBezTo>
                    <a:pt x="534" y="14615"/>
                    <a:pt x="736" y="14704"/>
                    <a:pt x="937" y="14704"/>
                  </a:cubicBezTo>
                  <a:cubicBezTo>
                    <a:pt x="1138" y="14704"/>
                    <a:pt x="1339" y="14615"/>
                    <a:pt x="1517" y="14437"/>
                  </a:cubicBezTo>
                  <a:lnTo>
                    <a:pt x="14596" y="1358"/>
                  </a:lnTo>
                  <a:cubicBezTo>
                    <a:pt x="14866" y="1088"/>
                    <a:pt x="14866" y="554"/>
                    <a:pt x="14596" y="198"/>
                  </a:cubicBezTo>
                  <a:cubicBezTo>
                    <a:pt x="14418" y="66"/>
                    <a:pt x="14195" y="0"/>
                    <a:pt x="13985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1124850" y="137070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356"/>
                  </a:moveTo>
                  <a:cubicBezTo>
                    <a:pt x="2315" y="356"/>
                    <a:pt x="2848" y="976"/>
                    <a:pt x="2848" y="1602"/>
                  </a:cubicBezTo>
                  <a:cubicBezTo>
                    <a:pt x="2848" y="2314"/>
                    <a:pt x="2315" y="2848"/>
                    <a:pt x="1603" y="2848"/>
                  </a:cubicBezTo>
                  <a:cubicBezTo>
                    <a:pt x="983" y="2848"/>
                    <a:pt x="357" y="2314"/>
                    <a:pt x="357" y="1602"/>
                  </a:cubicBezTo>
                  <a:cubicBezTo>
                    <a:pt x="357" y="976"/>
                    <a:pt x="983" y="356"/>
                    <a:pt x="1603" y="356"/>
                  </a:cubicBezTo>
                  <a:close/>
                  <a:moveTo>
                    <a:pt x="1603" y="0"/>
                  </a:moveTo>
                  <a:cubicBezTo>
                    <a:pt x="713" y="0"/>
                    <a:pt x="1" y="798"/>
                    <a:pt x="1" y="1602"/>
                  </a:cubicBezTo>
                  <a:cubicBezTo>
                    <a:pt x="1" y="2492"/>
                    <a:pt x="713" y="3204"/>
                    <a:pt x="1603" y="3204"/>
                  </a:cubicBezTo>
                  <a:cubicBezTo>
                    <a:pt x="2493" y="3204"/>
                    <a:pt x="3204" y="2492"/>
                    <a:pt x="3204" y="1602"/>
                  </a:cubicBezTo>
                  <a:cubicBezTo>
                    <a:pt x="3204" y="798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1498650" y="1183800"/>
              <a:ext cx="37925" cy="35625"/>
            </a:xfrm>
            <a:custGeom>
              <a:rect b="b" l="l" r="r" t="t"/>
              <a:pathLst>
                <a:path extrusionOk="0" h="1425" w="1517">
                  <a:moveTo>
                    <a:pt x="712" y="1"/>
                  </a:moveTo>
                  <a:cubicBezTo>
                    <a:pt x="356" y="1"/>
                    <a:pt x="0" y="356"/>
                    <a:pt x="0" y="712"/>
                  </a:cubicBezTo>
                  <a:cubicBezTo>
                    <a:pt x="0" y="1154"/>
                    <a:pt x="356" y="1424"/>
                    <a:pt x="712" y="1424"/>
                  </a:cubicBezTo>
                  <a:cubicBezTo>
                    <a:pt x="1161" y="1424"/>
                    <a:pt x="1517" y="1154"/>
                    <a:pt x="1517" y="712"/>
                  </a:cubicBezTo>
                  <a:cubicBezTo>
                    <a:pt x="1517" y="356"/>
                    <a:pt x="1161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1440800" y="1241650"/>
              <a:ext cx="35625" cy="37750"/>
            </a:xfrm>
            <a:custGeom>
              <a:rect b="b" l="l" r="r" t="t"/>
              <a:pathLst>
                <a:path extrusionOk="0" h="1510" w="1425">
                  <a:moveTo>
                    <a:pt x="712" y="0"/>
                  </a:moveTo>
                  <a:cubicBezTo>
                    <a:pt x="271" y="0"/>
                    <a:pt x="0" y="356"/>
                    <a:pt x="0" y="712"/>
                  </a:cubicBezTo>
                  <a:cubicBezTo>
                    <a:pt x="0" y="1154"/>
                    <a:pt x="271" y="1510"/>
                    <a:pt x="712" y="1510"/>
                  </a:cubicBezTo>
                  <a:cubicBezTo>
                    <a:pt x="1068" y="1510"/>
                    <a:pt x="1424" y="1154"/>
                    <a:pt x="1424" y="712"/>
                  </a:cubicBezTo>
                  <a:cubicBezTo>
                    <a:pt x="1424" y="356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1380800" y="1301625"/>
              <a:ext cx="37775" cy="35625"/>
            </a:xfrm>
            <a:custGeom>
              <a:rect b="b" l="l" r="r" t="t"/>
              <a:pathLst>
                <a:path extrusionOk="0" h="1425" w="1511">
                  <a:moveTo>
                    <a:pt x="798" y="1"/>
                  </a:moveTo>
                  <a:cubicBezTo>
                    <a:pt x="357" y="1"/>
                    <a:pt x="1" y="271"/>
                    <a:pt x="1" y="713"/>
                  </a:cubicBezTo>
                  <a:cubicBezTo>
                    <a:pt x="1" y="1069"/>
                    <a:pt x="357" y="1425"/>
                    <a:pt x="798" y="1425"/>
                  </a:cubicBezTo>
                  <a:cubicBezTo>
                    <a:pt x="1154" y="1425"/>
                    <a:pt x="1510" y="1069"/>
                    <a:pt x="1510" y="713"/>
                  </a:cubicBezTo>
                  <a:cubicBezTo>
                    <a:pt x="1510" y="271"/>
                    <a:pt x="1154" y="1"/>
                    <a:pt x="798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1035850" y="1397925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4" y="1"/>
                  </a:moveTo>
                  <a:cubicBezTo>
                    <a:pt x="12729" y="1"/>
                    <a:pt x="12685" y="22"/>
                    <a:pt x="12638" y="65"/>
                  </a:cubicBezTo>
                  <a:lnTo>
                    <a:pt x="93" y="12617"/>
                  </a:lnTo>
                  <a:cubicBezTo>
                    <a:pt x="1" y="12702"/>
                    <a:pt x="1" y="12795"/>
                    <a:pt x="93" y="12880"/>
                  </a:cubicBezTo>
                  <a:cubicBezTo>
                    <a:pt x="93" y="12880"/>
                    <a:pt x="93" y="12973"/>
                    <a:pt x="179" y="12973"/>
                  </a:cubicBezTo>
                  <a:lnTo>
                    <a:pt x="271" y="12880"/>
                  </a:lnTo>
                  <a:lnTo>
                    <a:pt x="12909" y="335"/>
                  </a:lnTo>
                  <a:cubicBezTo>
                    <a:pt x="12994" y="243"/>
                    <a:pt x="12994" y="65"/>
                    <a:pt x="12909" y="65"/>
                  </a:cubicBez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1193925" y="1286675"/>
              <a:ext cx="322550" cy="324350"/>
            </a:xfrm>
            <a:custGeom>
              <a:rect b="b" l="l" r="r" t="t"/>
              <a:pathLst>
                <a:path extrusionOk="0" h="12974" w="12902">
                  <a:moveTo>
                    <a:pt x="12769" y="1"/>
                  </a:moveTo>
                  <a:cubicBezTo>
                    <a:pt x="12725" y="1"/>
                    <a:pt x="12680" y="22"/>
                    <a:pt x="12638" y="65"/>
                  </a:cubicBezTo>
                  <a:lnTo>
                    <a:pt x="0" y="12702"/>
                  </a:lnTo>
                  <a:lnTo>
                    <a:pt x="0" y="12973"/>
                  </a:lnTo>
                  <a:lnTo>
                    <a:pt x="263" y="12973"/>
                  </a:lnTo>
                  <a:lnTo>
                    <a:pt x="12901" y="335"/>
                  </a:lnTo>
                  <a:lnTo>
                    <a:pt x="12901" y="65"/>
                  </a:lnTo>
                  <a:cubicBezTo>
                    <a:pt x="12858" y="22"/>
                    <a:pt x="12814" y="1"/>
                    <a:pt x="12769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877975" y="1101400"/>
              <a:ext cx="238000" cy="238175"/>
            </a:xfrm>
            <a:custGeom>
              <a:rect b="b" l="l" r="r" t="t"/>
              <a:pathLst>
                <a:path extrusionOk="0" h="9527" w="9520">
                  <a:moveTo>
                    <a:pt x="4806" y="0"/>
                  </a:moveTo>
                  <a:cubicBezTo>
                    <a:pt x="2136" y="0"/>
                    <a:pt x="0" y="2136"/>
                    <a:pt x="0" y="4720"/>
                  </a:cubicBezTo>
                  <a:cubicBezTo>
                    <a:pt x="0" y="7390"/>
                    <a:pt x="2136" y="9526"/>
                    <a:pt x="4806" y="9526"/>
                  </a:cubicBezTo>
                  <a:cubicBezTo>
                    <a:pt x="7384" y="9526"/>
                    <a:pt x="9520" y="7390"/>
                    <a:pt x="9520" y="4720"/>
                  </a:cubicBezTo>
                  <a:cubicBezTo>
                    <a:pt x="9520" y="4628"/>
                    <a:pt x="9434" y="4542"/>
                    <a:pt x="9342" y="4542"/>
                  </a:cubicBezTo>
                  <a:cubicBezTo>
                    <a:pt x="9256" y="4542"/>
                    <a:pt x="9164" y="4628"/>
                    <a:pt x="9164" y="4720"/>
                  </a:cubicBezTo>
                  <a:cubicBezTo>
                    <a:pt x="9164" y="7212"/>
                    <a:pt x="7206" y="9170"/>
                    <a:pt x="4806" y="9170"/>
                  </a:cubicBezTo>
                  <a:cubicBezTo>
                    <a:pt x="2314" y="9170"/>
                    <a:pt x="356" y="7212"/>
                    <a:pt x="356" y="4720"/>
                  </a:cubicBezTo>
                  <a:cubicBezTo>
                    <a:pt x="356" y="2314"/>
                    <a:pt x="2314" y="356"/>
                    <a:pt x="4806" y="356"/>
                  </a:cubicBezTo>
                  <a:cubicBezTo>
                    <a:pt x="4892" y="356"/>
                    <a:pt x="4984" y="271"/>
                    <a:pt x="4984" y="178"/>
                  </a:cubicBezTo>
                  <a:cubicBezTo>
                    <a:pt x="4984" y="0"/>
                    <a:pt x="4892" y="0"/>
                    <a:pt x="480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915700" y="1139300"/>
              <a:ext cx="162550" cy="162350"/>
            </a:xfrm>
            <a:custGeom>
              <a:rect b="b" l="l" r="r" t="t"/>
              <a:pathLst>
                <a:path extrusionOk="0" h="6494" w="6502">
                  <a:moveTo>
                    <a:pt x="3297" y="1781"/>
                  </a:moveTo>
                  <a:cubicBezTo>
                    <a:pt x="4095" y="1781"/>
                    <a:pt x="4721" y="2400"/>
                    <a:pt x="4721" y="3204"/>
                  </a:cubicBezTo>
                  <a:cubicBezTo>
                    <a:pt x="4721" y="4002"/>
                    <a:pt x="4095" y="4714"/>
                    <a:pt x="3297" y="4714"/>
                  </a:cubicBezTo>
                  <a:cubicBezTo>
                    <a:pt x="2493" y="4714"/>
                    <a:pt x="1781" y="4002"/>
                    <a:pt x="1781" y="3204"/>
                  </a:cubicBezTo>
                  <a:cubicBezTo>
                    <a:pt x="1781" y="2400"/>
                    <a:pt x="2493" y="1781"/>
                    <a:pt x="3297" y="1781"/>
                  </a:cubicBezTo>
                  <a:close/>
                  <a:moveTo>
                    <a:pt x="3297" y="1"/>
                  </a:moveTo>
                  <a:cubicBezTo>
                    <a:pt x="1517" y="1"/>
                    <a:pt x="1" y="1425"/>
                    <a:pt x="1" y="3204"/>
                  </a:cubicBezTo>
                  <a:cubicBezTo>
                    <a:pt x="1" y="4984"/>
                    <a:pt x="1517" y="6494"/>
                    <a:pt x="3297" y="6494"/>
                  </a:cubicBezTo>
                  <a:cubicBezTo>
                    <a:pt x="5077" y="6494"/>
                    <a:pt x="6501" y="4984"/>
                    <a:pt x="6501" y="3204"/>
                  </a:cubicBezTo>
                  <a:cubicBezTo>
                    <a:pt x="6501" y="1425"/>
                    <a:pt x="5077" y="1"/>
                    <a:pt x="3297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1518750" y="511875"/>
              <a:ext cx="95600" cy="95600"/>
            </a:xfrm>
            <a:custGeom>
              <a:rect b="b" l="l" r="r" t="t"/>
              <a:pathLst>
                <a:path extrusionOk="0" h="3824" w="3824">
                  <a:moveTo>
                    <a:pt x="1959" y="356"/>
                  </a:moveTo>
                  <a:cubicBezTo>
                    <a:pt x="2756" y="356"/>
                    <a:pt x="3468" y="1068"/>
                    <a:pt x="3468" y="1958"/>
                  </a:cubicBezTo>
                  <a:cubicBezTo>
                    <a:pt x="3468" y="2756"/>
                    <a:pt x="2756" y="3468"/>
                    <a:pt x="1959" y="3468"/>
                  </a:cubicBezTo>
                  <a:cubicBezTo>
                    <a:pt x="1069" y="3468"/>
                    <a:pt x="357" y="2756"/>
                    <a:pt x="357" y="1958"/>
                  </a:cubicBezTo>
                  <a:cubicBezTo>
                    <a:pt x="357" y="1068"/>
                    <a:pt x="1069" y="356"/>
                    <a:pt x="1959" y="356"/>
                  </a:cubicBezTo>
                  <a:close/>
                  <a:moveTo>
                    <a:pt x="1959" y="0"/>
                  </a:moveTo>
                  <a:cubicBezTo>
                    <a:pt x="891" y="0"/>
                    <a:pt x="1" y="890"/>
                    <a:pt x="1" y="1958"/>
                  </a:cubicBezTo>
                  <a:cubicBezTo>
                    <a:pt x="1" y="2934"/>
                    <a:pt x="891" y="3824"/>
                    <a:pt x="1959" y="3824"/>
                  </a:cubicBezTo>
                  <a:cubicBezTo>
                    <a:pt x="3027" y="3824"/>
                    <a:pt x="3824" y="2934"/>
                    <a:pt x="3824" y="1958"/>
                  </a:cubicBezTo>
                  <a:cubicBezTo>
                    <a:pt x="3824" y="890"/>
                    <a:pt x="3027" y="0"/>
                    <a:pt x="1959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1492050" y="412225"/>
              <a:ext cx="222525" cy="221950"/>
            </a:xfrm>
            <a:custGeom>
              <a:rect b="b" l="l" r="r" t="t"/>
              <a:pathLst>
                <a:path extrusionOk="0" h="8878" w="8901">
                  <a:moveTo>
                    <a:pt x="8708" y="1"/>
                  </a:moveTo>
                  <a:cubicBezTo>
                    <a:pt x="8653" y="1"/>
                    <a:pt x="8587" y="24"/>
                    <a:pt x="8544" y="70"/>
                  </a:cubicBezTo>
                  <a:lnTo>
                    <a:pt x="1" y="8614"/>
                  </a:lnTo>
                  <a:lnTo>
                    <a:pt x="1" y="8878"/>
                  </a:lnTo>
                  <a:lnTo>
                    <a:pt x="264" y="8878"/>
                  </a:lnTo>
                  <a:lnTo>
                    <a:pt x="8808" y="334"/>
                  </a:lnTo>
                  <a:cubicBezTo>
                    <a:pt x="8900" y="248"/>
                    <a:pt x="8900" y="156"/>
                    <a:pt x="8808" y="70"/>
                  </a:cubicBezTo>
                  <a:cubicBezTo>
                    <a:pt x="8808" y="24"/>
                    <a:pt x="8763" y="1"/>
                    <a:pt x="8708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1233975" y="789900"/>
              <a:ext cx="364900" cy="364900"/>
            </a:xfrm>
            <a:custGeom>
              <a:rect b="b" l="l" r="r" t="t"/>
              <a:pathLst>
                <a:path extrusionOk="0" h="14596" w="14596">
                  <a:moveTo>
                    <a:pt x="7298" y="0"/>
                  </a:moveTo>
                  <a:cubicBezTo>
                    <a:pt x="3289" y="0"/>
                    <a:pt x="0" y="3297"/>
                    <a:pt x="0" y="7298"/>
                  </a:cubicBezTo>
                  <a:cubicBezTo>
                    <a:pt x="0" y="11307"/>
                    <a:pt x="3289" y="14596"/>
                    <a:pt x="7298" y="14596"/>
                  </a:cubicBezTo>
                  <a:cubicBezTo>
                    <a:pt x="11299" y="14596"/>
                    <a:pt x="14596" y="11307"/>
                    <a:pt x="14596" y="7298"/>
                  </a:cubicBezTo>
                  <a:lnTo>
                    <a:pt x="14240" y="7298"/>
                  </a:lnTo>
                  <a:cubicBezTo>
                    <a:pt x="14240" y="11129"/>
                    <a:pt x="11121" y="14240"/>
                    <a:pt x="7298" y="14240"/>
                  </a:cubicBezTo>
                  <a:cubicBezTo>
                    <a:pt x="3467" y="14240"/>
                    <a:pt x="356" y="11129"/>
                    <a:pt x="356" y="7298"/>
                  </a:cubicBezTo>
                  <a:cubicBezTo>
                    <a:pt x="356" y="3475"/>
                    <a:pt x="3467" y="356"/>
                    <a:pt x="7298" y="356"/>
                  </a:cubicBezTo>
                  <a:lnTo>
                    <a:pt x="7298" y="0"/>
                  </a:ln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1287350" y="843300"/>
              <a:ext cx="260275" cy="258125"/>
            </a:xfrm>
            <a:custGeom>
              <a:rect b="b" l="l" r="r" t="t"/>
              <a:pathLst>
                <a:path extrusionOk="0" h="10325" w="10411">
                  <a:moveTo>
                    <a:pt x="5163" y="356"/>
                  </a:moveTo>
                  <a:cubicBezTo>
                    <a:pt x="7833" y="356"/>
                    <a:pt x="10054" y="2492"/>
                    <a:pt x="10054" y="5162"/>
                  </a:cubicBezTo>
                  <a:cubicBezTo>
                    <a:pt x="10054" y="7832"/>
                    <a:pt x="7833" y="9968"/>
                    <a:pt x="5163" y="9968"/>
                  </a:cubicBezTo>
                  <a:cubicBezTo>
                    <a:pt x="2493" y="9968"/>
                    <a:pt x="357" y="7832"/>
                    <a:pt x="357" y="5162"/>
                  </a:cubicBezTo>
                  <a:cubicBezTo>
                    <a:pt x="357" y="2492"/>
                    <a:pt x="2493" y="356"/>
                    <a:pt x="5163" y="356"/>
                  </a:cubicBezTo>
                  <a:close/>
                  <a:moveTo>
                    <a:pt x="5163" y="0"/>
                  </a:moveTo>
                  <a:cubicBezTo>
                    <a:pt x="2315" y="0"/>
                    <a:pt x="1" y="2314"/>
                    <a:pt x="1" y="5162"/>
                  </a:cubicBezTo>
                  <a:cubicBezTo>
                    <a:pt x="1" y="8010"/>
                    <a:pt x="2315" y="10324"/>
                    <a:pt x="5163" y="10324"/>
                  </a:cubicBezTo>
                  <a:cubicBezTo>
                    <a:pt x="8096" y="10324"/>
                    <a:pt x="10410" y="8010"/>
                    <a:pt x="10410" y="5162"/>
                  </a:cubicBezTo>
                  <a:cubicBezTo>
                    <a:pt x="10410" y="2314"/>
                    <a:pt x="8096" y="0"/>
                    <a:pt x="516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1338450" y="894550"/>
              <a:ext cx="155775" cy="155775"/>
            </a:xfrm>
            <a:custGeom>
              <a:rect b="b" l="l" r="r" t="t"/>
              <a:pathLst>
                <a:path extrusionOk="0" h="6231" w="6231">
                  <a:moveTo>
                    <a:pt x="3119" y="357"/>
                  </a:moveTo>
                  <a:cubicBezTo>
                    <a:pt x="4628" y="357"/>
                    <a:pt x="5874" y="1603"/>
                    <a:pt x="5874" y="3112"/>
                  </a:cubicBezTo>
                  <a:cubicBezTo>
                    <a:pt x="5874" y="4629"/>
                    <a:pt x="4628" y="5875"/>
                    <a:pt x="3119" y="5875"/>
                  </a:cubicBezTo>
                  <a:cubicBezTo>
                    <a:pt x="1602" y="5875"/>
                    <a:pt x="356" y="4629"/>
                    <a:pt x="356" y="3112"/>
                  </a:cubicBezTo>
                  <a:cubicBezTo>
                    <a:pt x="356" y="1603"/>
                    <a:pt x="1602" y="357"/>
                    <a:pt x="3119" y="357"/>
                  </a:cubicBezTo>
                  <a:close/>
                  <a:moveTo>
                    <a:pt x="3119" y="1"/>
                  </a:moveTo>
                  <a:cubicBezTo>
                    <a:pt x="1424" y="1"/>
                    <a:pt x="0" y="1425"/>
                    <a:pt x="0" y="3112"/>
                  </a:cubicBezTo>
                  <a:cubicBezTo>
                    <a:pt x="0" y="4807"/>
                    <a:pt x="1424" y="6231"/>
                    <a:pt x="3119" y="6231"/>
                  </a:cubicBezTo>
                  <a:cubicBezTo>
                    <a:pt x="4899" y="6231"/>
                    <a:pt x="6230" y="4807"/>
                    <a:pt x="6230" y="3112"/>
                  </a:cubicBezTo>
                  <a:cubicBezTo>
                    <a:pt x="6230" y="1425"/>
                    <a:pt x="4899" y="1"/>
                    <a:pt x="3119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" name="Google Shape;86;p3"/>
          <p:cNvSpPr txBox="1"/>
          <p:nvPr>
            <p:ph type="title"/>
          </p:nvPr>
        </p:nvSpPr>
        <p:spPr>
          <a:xfrm>
            <a:off x="4880225" y="1410000"/>
            <a:ext cx="30555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  <a:highlight>
                  <a:srgbClr val="FF408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7" name="Google Shape;87;p3"/>
          <p:cNvSpPr txBox="1"/>
          <p:nvPr>
            <p:ph idx="1" type="subTitle"/>
          </p:nvPr>
        </p:nvSpPr>
        <p:spPr>
          <a:xfrm>
            <a:off x="4880225" y="255137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88" name="Google Shape;88;p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bg>
      <p:bgPr>
        <a:solidFill>
          <a:srgbClr val="6D45BB"/>
        </a:solid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4"/>
          <p:cNvSpPr txBox="1"/>
          <p:nvPr>
            <p:ph idx="1" type="subTitle"/>
          </p:nvPr>
        </p:nvSpPr>
        <p:spPr>
          <a:xfrm>
            <a:off x="1894475" y="1126957"/>
            <a:ext cx="4899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1" sz="34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91" name="Google Shape;91;p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92" name="Google Shape;92;p4"/>
          <p:cNvGrpSpPr/>
          <p:nvPr/>
        </p:nvGrpSpPr>
        <p:grpSpPr>
          <a:xfrm>
            <a:off x="-195276" y="-20438"/>
            <a:ext cx="9473124" cy="5184383"/>
            <a:chOff x="4075100" y="2193925"/>
            <a:chExt cx="2752375" cy="1506300"/>
          </a:xfrm>
        </p:grpSpPr>
        <p:sp>
          <p:nvSpPr>
            <p:cNvPr id="93" name="Google Shape;93;p4"/>
            <p:cNvSpPr/>
            <p:nvPr/>
          </p:nvSpPr>
          <p:spPr>
            <a:xfrm>
              <a:off x="6400250" y="3184500"/>
              <a:ext cx="427225" cy="515650"/>
            </a:xfrm>
            <a:custGeom>
              <a:rect b="b" l="l" r="r" t="t"/>
              <a:pathLst>
                <a:path extrusionOk="0" h="20626" w="17089">
                  <a:moveTo>
                    <a:pt x="16864" y="1"/>
                  </a:moveTo>
                  <a:cubicBezTo>
                    <a:pt x="16819" y="1"/>
                    <a:pt x="16775" y="24"/>
                    <a:pt x="16732" y="70"/>
                  </a:cubicBezTo>
                  <a:lnTo>
                    <a:pt x="1069" y="15734"/>
                  </a:lnTo>
                  <a:cubicBezTo>
                    <a:pt x="1" y="16887"/>
                    <a:pt x="1" y="18667"/>
                    <a:pt x="1069" y="19735"/>
                  </a:cubicBezTo>
                  <a:cubicBezTo>
                    <a:pt x="1603" y="20269"/>
                    <a:pt x="2315" y="20625"/>
                    <a:pt x="3112" y="20625"/>
                  </a:cubicBezTo>
                  <a:cubicBezTo>
                    <a:pt x="3824" y="20625"/>
                    <a:pt x="4536" y="20269"/>
                    <a:pt x="5070" y="19735"/>
                  </a:cubicBezTo>
                  <a:lnTo>
                    <a:pt x="16996" y="7902"/>
                  </a:lnTo>
                  <a:cubicBezTo>
                    <a:pt x="17088" y="7810"/>
                    <a:pt x="17088" y="7724"/>
                    <a:pt x="16996" y="7632"/>
                  </a:cubicBezTo>
                  <a:cubicBezTo>
                    <a:pt x="16953" y="7589"/>
                    <a:pt x="16908" y="7567"/>
                    <a:pt x="16864" y="7567"/>
                  </a:cubicBezTo>
                  <a:cubicBezTo>
                    <a:pt x="16819" y="7567"/>
                    <a:pt x="16775" y="7589"/>
                    <a:pt x="16732" y="7632"/>
                  </a:cubicBezTo>
                  <a:lnTo>
                    <a:pt x="4892" y="19472"/>
                  </a:lnTo>
                  <a:cubicBezTo>
                    <a:pt x="4358" y="20006"/>
                    <a:pt x="3738" y="20269"/>
                    <a:pt x="3112" y="20269"/>
                  </a:cubicBezTo>
                  <a:cubicBezTo>
                    <a:pt x="2400" y="20269"/>
                    <a:pt x="1781" y="20006"/>
                    <a:pt x="1332" y="19472"/>
                  </a:cubicBezTo>
                  <a:cubicBezTo>
                    <a:pt x="357" y="18582"/>
                    <a:pt x="357" y="16980"/>
                    <a:pt x="1332" y="15997"/>
                  </a:cubicBezTo>
                  <a:lnTo>
                    <a:pt x="16996" y="334"/>
                  </a:lnTo>
                  <a:cubicBezTo>
                    <a:pt x="17088" y="248"/>
                    <a:pt x="17088" y="156"/>
                    <a:pt x="16996" y="70"/>
                  </a:cubicBezTo>
                  <a:cubicBezTo>
                    <a:pt x="16953" y="24"/>
                    <a:pt x="16908" y="1"/>
                    <a:pt x="16864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4"/>
            <p:cNvSpPr/>
            <p:nvPr/>
          </p:nvSpPr>
          <p:spPr>
            <a:xfrm>
              <a:off x="6529300" y="3204050"/>
              <a:ext cx="120175" cy="120175"/>
            </a:xfrm>
            <a:custGeom>
              <a:rect b="b" l="l" r="r" t="t"/>
              <a:pathLst>
                <a:path extrusionOk="0" h="4807" w="4807">
                  <a:moveTo>
                    <a:pt x="2400" y="0"/>
                  </a:moveTo>
                  <a:cubicBezTo>
                    <a:pt x="1068" y="0"/>
                    <a:pt x="0" y="1154"/>
                    <a:pt x="0" y="2400"/>
                  </a:cubicBezTo>
                  <a:cubicBezTo>
                    <a:pt x="0" y="3738"/>
                    <a:pt x="1068" y="4806"/>
                    <a:pt x="2400" y="4806"/>
                  </a:cubicBezTo>
                  <a:cubicBezTo>
                    <a:pt x="3738" y="4806"/>
                    <a:pt x="4806" y="3738"/>
                    <a:pt x="4806" y="2400"/>
                  </a:cubicBezTo>
                  <a:cubicBezTo>
                    <a:pt x="4806" y="2314"/>
                    <a:pt x="4714" y="2222"/>
                    <a:pt x="4628" y="2222"/>
                  </a:cubicBezTo>
                  <a:cubicBezTo>
                    <a:pt x="4536" y="2222"/>
                    <a:pt x="4450" y="2314"/>
                    <a:pt x="4450" y="2400"/>
                  </a:cubicBezTo>
                  <a:cubicBezTo>
                    <a:pt x="4450" y="3560"/>
                    <a:pt x="3560" y="4450"/>
                    <a:pt x="2400" y="4450"/>
                  </a:cubicBezTo>
                  <a:cubicBezTo>
                    <a:pt x="1332" y="4450"/>
                    <a:pt x="356" y="3560"/>
                    <a:pt x="356" y="2400"/>
                  </a:cubicBezTo>
                  <a:cubicBezTo>
                    <a:pt x="356" y="1332"/>
                    <a:pt x="1332" y="356"/>
                    <a:pt x="2400" y="356"/>
                  </a:cubicBezTo>
                  <a:cubicBezTo>
                    <a:pt x="2492" y="356"/>
                    <a:pt x="2578" y="356"/>
                    <a:pt x="2578" y="178"/>
                  </a:cubicBezTo>
                  <a:cubicBezTo>
                    <a:pt x="2578" y="86"/>
                    <a:pt x="2492" y="0"/>
                    <a:pt x="2400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4"/>
            <p:cNvSpPr/>
            <p:nvPr/>
          </p:nvSpPr>
          <p:spPr>
            <a:xfrm>
              <a:off x="6678275" y="2975375"/>
              <a:ext cx="149200" cy="188650"/>
            </a:xfrm>
            <a:custGeom>
              <a:rect b="b" l="l" r="r" t="t"/>
              <a:pathLst>
                <a:path extrusionOk="0" h="7546" w="5968">
                  <a:moveTo>
                    <a:pt x="5743" y="0"/>
                  </a:moveTo>
                  <a:cubicBezTo>
                    <a:pt x="5698" y="0"/>
                    <a:pt x="5654" y="23"/>
                    <a:pt x="5611" y="70"/>
                  </a:cubicBezTo>
                  <a:lnTo>
                    <a:pt x="357" y="5317"/>
                  </a:lnTo>
                  <a:cubicBezTo>
                    <a:pt x="93" y="5495"/>
                    <a:pt x="1" y="5851"/>
                    <a:pt x="1" y="6207"/>
                  </a:cubicBezTo>
                  <a:cubicBezTo>
                    <a:pt x="1" y="6563"/>
                    <a:pt x="93" y="6919"/>
                    <a:pt x="357" y="7097"/>
                  </a:cubicBezTo>
                  <a:cubicBezTo>
                    <a:pt x="627" y="7367"/>
                    <a:pt x="983" y="7545"/>
                    <a:pt x="1247" y="7545"/>
                  </a:cubicBezTo>
                  <a:cubicBezTo>
                    <a:pt x="1603" y="7545"/>
                    <a:pt x="1959" y="7367"/>
                    <a:pt x="2229" y="7097"/>
                  </a:cubicBezTo>
                  <a:lnTo>
                    <a:pt x="5875" y="3451"/>
                  </a:lnTo>
                  <a:cubicBezTo>
                    <a:pt x="5967" y="3451"/>
                    <a:pt x="5967" y="3273"/>
                    <a:pt x="5875" y="3273"/>
                  </a:cubicBezTo>
                  <a:cubicBezTo>
                    <a:pt x="5832" y="3227"/>
                    <a:pt x="5787" y="3204"/>
                    <a:pt x="5743" y="3204"/>
                  </a:cubicBezTo>
                  <a:cubicBezTo>
                    <a:pt x="5698" y="3204"/>
                    <a:pt x="5654" y="3227"/>
                    <a:pt x="5611" y="3273"/>
                  </a:cubicBezTo>
                  <a:lnTo>
                    <a:pt x="1959" y="6919"/>
                  </a:lnTo>
                  <a:cubicBezTo>
                    <a:pt x="1781" y="7097"/>
                    <a:pt x="1537" y="7186"/>
                    <a:pt x="1293" y="7186"/>
                  </a:cubicBezTo>
                  <a:cubicBezTo>
                    <a:pt x="1049" y="7186"/>
                    <a:pt x="805" y="7097"/>
                    <a:pt x="627" y="6919"/>
                  </a:cubicBezTo>
                  <a:cubicBezTo>
                    <a:pt x="271" y="6477"/>
                    <a:pt x="271" y="5943"/>
                    <a:pt x="627" y="5495"/>
                  </a:cubicBezTo>
                  <a:lnTo>
                    <a:pt x="5875" y="333"/>
                  </a:lnTo>
                  <a:cubicBezTo>
                    <a:pt x="5967" y="248"/>
                    <a:pt x="5967" y="155"/>
                    <a:pt x="5875" y="70"/>
                  </a:cubicBezTo>
                  <a:cubicBezTo>
                    <a:pt x="5832" y="23"/>
                    <a:pt x="5787" y="0"/>
                    <a:pt x="5743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4"/>
            <p:cNvSpPr/>
            <p:nvPr/>
          </p:nvSpPr>
          <p:spPr>
            <a:xfrm>
              <a:off x="4139725" y="2303425"/>
              <a:ext cx="507300" cy="464550"/>
            </a:xfrm>
            <a:custGeom>
              <a:rect b="b" l="l" r="r" t="t"/>
              <a:pathLst>
                <a:path extrusionOk="0" h="18582" w="20292">
                  <a:moveTo>
                    <a:pt x="20067" y="1"/>
                  </a:moveTo>
                  <a:cubicBezTo>
                    <a:pt x="20023" y="1"/>
                    <a:pt x="19978" y="24"/>
                    <a:pt x="19936" y="70"/>
                  </a:cubicBezTo>
                  <a:lnTo>
                    <a:pt x="2136" y="17870"/>
                  </a:lnTo>
                  <a:cubicBezTo>
                    <a:pt x="1958" y="18090"/>
                    <a:pt x="1713" y="18201"/>
                    <a:pt x="1467" y="18201"/>
                  </a:cubicBezTo>
                  <a:cubicBezTo>
                    <a:pt x="1221" y="18201"/>
                    <a:pt x="976" y="18090"/>
                    <a:pt x="798" y="17870"/>
                  </a:cubicBezTo>
                  <a:cubicBezTo>
                    <a:pt x="356" y="17514"/>
                    <a:pt x="356" y="16980"/>
                    <a:pt x="798" y="16531"/>
                  </a:cubicBezTo>
                  <a:lnTo>
                    <a:pt x="8010" y="9326"/>
                  </a:lnTo>
                  <a:lnTo>
                    <a:pt x="8010" y="9148"/>
                  </a:lnTo>
                  <a:cubicBezTo>
                    <a:pt x="7964" y="9102"/>
                    <a:pt x="7919" y="9079"/>
                    <a:pt x="7875" y="9079"/>
                  </a:cubicBezTo>
                  <a:cubicBezTo>
                    <a:pt x="7830" y="9079"/>
                    <a:pt x="7786" y="9102"/>
                    <a:pt x="7740" y="9148"/>
                  </a:cubicBezTo>
                  <a:lnTo>
                    <a:pt x="534" y="16353"/>
                  </a:lnTo>
                  <a:cubicBezTo>
                    <a:pt x="0" y="16802"/>
                    <a:pt x="0" y="17692"/>
                    <a:pt x="534" y="18133"/>
                  </a:cubicBezTo>
                  <a:cubicBezTo>
                    <a:pt x="798" y="18404"/>
                    <a:pt x="1068" y="18582"/>
                    <a:pt x="1424" y="18582"/>
                  </a:cubicBezTo>
                  <a:cubicBezTo>
                    <a:pt x="1780" y="18582"/>
                    <a:pt x="2136" y="18404"/>
                    <a:pt x="2400" y="18133"/>
                  </a:cubicBezTo>
                  <a:lnTo>
                    <a:pt x="20199" y="334"/>
                  </a:lnTo>
                  <a:cubicBezTo>
                    <a:pt x="20292" y="248"/>
                    <a:pt x="20292" y="156"/>
                    <a:pt x="20199" y="70"/>
                  </a:cubicBezTo>
                  <a:cubicBezTo>
                    <a:pt x="20156" y="24"/>
                    <a:pt x="20112" y="1"/>
                    <a:pt x="20067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4"/>
            <p:cNvSpPr/>
            <p:nvPr/>
          </p:nvSpPr>
          <p:spPr>
            <a:xfrm>
              <a:off x="6062075" y="3332475"/>
              <a:ext cx="371475" cy="367750"/>
            </a:xfrm>
            <a:custGeom>
              <a:rect b="b" l="l" r="r" t="t"/>
              <a:pathLst>
                <a:path extrusionOk="0" h="14710" w="14859">
                  <a:moveTo>
                    <a:pt x="13926" y="0"/>
                  </a:moveTo>
                  <a:cubicBezTo>
                    <a:pt x="13727" y="0"/>
                    <a:pt x="13528" y="68"/>
                    <a:pt x="13350" y="203"/>
                  </a:cubicBezTo>
                  <a:lnTo>
                    <a:pt x="263" y="13282"/>
                  </a:lnTo>
                  <a:cubicBezTo>
                    <a:pt x="0" y="13638"/>
                    <a:pt x="0" y="14087"/>
                    <a:pt x="263" y="14443"/>
                  </a:cubicBezTo>
                  <a:cubicBezTo>
                    <a:pt x="441" y="14621"/>
                    <a:pt x="664" y="14710"/>
                    <a:pt x="876" y="14710"/>
                  </a:cubicBezTo>
                  <a:cubicBezTo>
                    <a:pt x="1088" y="14710"/>
                    <a:pt x="1289" y="14621"/>
                    <a:pt x="1424" y="14443"/>
                  </a:cubicBezTo>
                  <a:lnTo>
                    <a:pt x="14503" y="1357"/>
                  </a:lnTo>
                  <a:cubicBezTo>
                    <a:pt x="14859" y="1093"/>
                    <a:pt x="14859" y="559"/>
                    <a:pt x="14503" y="203"/>
                  </a:cubicBezTo>
                  <a:cubicBezTo>
                    <a:pt x="14325" y="68"/>
                    <a:pt x="14126" y="0"/>
                    <a:pt x="1392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4"/>
            <p:cNvSpPr/>
            <p:nvPr/>
          </p:nvSpPr>
          <p:spPr>
            <a:xfrm>
              <a:off x="6471450" y="3577825"/>
              <a:ext cx="57875" cy="53425"/>
            </a:xfrm>
            <a:custGeom>
              <a:rect b="b" l="l" r="r" t="t"/>
              <a:pathLst>
                <a:path extrusionOk="0" h="2137" w="2315">
                  <a:moveTo>
                    <a:pt x="1154" y="357"/>
                  </a:moveTo>
                  <a:cubicBezTo>
                    <a:pt x="1332" y="357"/>
                    <a:pt x="1510" y="442"/>
                    <a:pt x="1688" y="620"/>
                  </a:cubicBezTo>
                  <a:cubicBezTo>
                    <a:pt x="1780" y="713"/>
                    <a:pt x="1866" y="891"/>
                    <a:pt x="1866" y="1069"/>
                  </a:cubicBezTo>
                  <a:cubicBezTo>
                    <a:pt x="1866" y="1247"/>
                    <a:pt x="1780" y="1425"/>
                    <a:pt x="1688" y="1603"/>
                  </a:cubicBezTo>
                  <a:cubicBezTo>
                    <a:pt x="1510" y="1688"/>
                    <a:pt x="1332" y="1781"/>
                    <a:pt x="1154" y="1781"/>
                  </a:cubicBezTo>
                  <a:cubicBezTo>
                    <a:pt x="976" y="1781"/>
                    <a:pt x="798" y="1688"/>
                    <a:pt x="712" y="1603"/>
                  </a:cubicBezTo>
                  <a:cubicBezTo>
                    <a:pt x="534" y="1425"/>
                    <a:pt x="442" y="1247"/>
                    <a:pt x="442" y="1069"/>
                  </a:cubicBezTo>
                  <a:cubicBezTo>
                    <a:pt x="442" y="891"/>
                    <a:pt x="534" y="713"/>
                    <a:pt x="712" y="620"/>
                  </a:cubicBezTo>
                  <a:cubicBezTo>
                    <a:pt x="798" y="442"/>
                    <a:pt x="976" y="357"/>
                    <a:pt x="1154" y="357"/>
                  </a:cubicBezTo>
                  <a:close/>
                  <a:moveTo>
                    <a:pt x="1154" y="1"/>
                  </a:moveTo>
                  <a:cubicBezTo>
                    <a:pt x="890" y="1"/>
                    <a:pt x="620" y="179"/>
                    <a:pt x="442" y="357"/>
                  </a:cubicBezTo>
                  <a:cubicBezTo>
                    <a:pt x="0" y="713"/>
                    <a:pt x="0" y="1425"/>
                    <a:pt x="442" y="1781"/>
                  </a:cubicBezTo>
                  <a:cubicBezTo>
                    <a:pt x="620" y="2044"/>
                    <a:pt x="890" y="2137"/>
                    <a:pt x="1154" y="2137"/>
                  </a:cubicBezTo>
                  <a:cubicBezTo>
                    <a:pt x="1424" y="2137"/>
                    <a:pt x="1688" y="2044"/>
                    <a:pt x="1958" y="1781"/>
                  </a:cubicBezTo>
                  <a:cubicBezTo>
                    <a:pt x="2314" y="1425"/>
                    <a:pt x="2314" y="713"/>
                    <a:pt x="1958" y="357"/>
                  </a:cubicBezTo>
                  <a:cubicBezTo>
                    <a:pt x="1688" y="179"/>
                    <a:pt x="1424" y="1"/>
                    <a:pt x="1154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4"/>
            <p:cNvSpPr/>
            <p:nvPr/>
          </p:nvSpPr>
          <p:spPr>
            <a:xfrm>
              <a:off x="6538200" y="3511575"/>
              <a:ext cx="55550" cy="52925"/>
            </a:xfrm>
            <a:custGeom>
              <a:rect b="b" l="l" r="r" t="t"/>
              <a:pathLst>
                <a:path extrusionOk="0" h="2117" w="2222">
                  <a:moveTo>
                    <a:pt x="1154" y="337"/>
                  </a:moveTo>
                  <a:cubicBezTo>
                    <a:pt x="1332" y="337"/>
                    <a:pt x="1510" y="422"/>
                    <a:pt x="1688" y="515"/>
                  </a:cubicBezTo>
                  <a:cubicBezTo>
                    <a:pt x="1780" y="693"/>
                    <a:pt x="1866" y="871"/>
                    <a:pt x="1866" y="1049"/>
                  </a:cubicBezTo>
                  <a:cubicBezTo>
                    <a:pt x="1866" y="1227"/>
                    <a:pt x="1780" y="1405"/>
                    <a:pt x="1688" y="1583"/>
                  </a:cubicBezTo>
                  <a:cubicBezTo>
                    <a:pt x="1556" y="1715"/>
                    <a:pt x="1378" y="1780"/>
                    <a:pt x="1200" y="1780"/>
                  </a:cubicBezTo>
                  <a:cubicBezTo>
                    <a:pt x="1022" y="1780"/>
                    <a:pt x="844" y="1715"/>
                    <a:pt x="712" y="1583"/>
                  </a:cubicBezTo>
                  <a:cubicBezTo>
                    <a:pt x="534" y="1405"/>
                    <a:pt x="534" y="1227"/>
                    <a:pt x="534" y="1049"/>
                  </a:cubicBezTo>
                  <a:cubicBezTo>
                    <a:pt x="534" y="871"/>
                    <a:pt x="534" y="693"/>
                    <a:pt x="712" y="515"/>
                  </a:cubicBezTo>
                  <a:cubicBezTo>
                    <a:pt x="798" y="422"/>
                    <a:pt x="976" y="337"/>
                    <a:pt x="1154" y="337"/>
                  </a:cubicBezTo>
                  <a:close/>
                  <a:moveTo>
                    <a:pt x="1200" y="0"/>
                  </a:moveTo>
                  <a:cubicBezTo>
                    <a:pt x="933" y="0"/>
                    <a:pt x="666" y="113"/>
                    <a:pt x="442" y="337"/>
                  </a:cubicBezTo>
                  <a:cubicBezTo>
                    <a:pt x="0" y="693"/>
                    <a:pt x="0" y="1405"/>
                    <a:pt x="442" y="1761"/>
                  </a:cubicBezTo>
                  <a:cubicBezTo>
                    <a:pt x="620" y="2024"/>
                    <a:pt x="890" y="2117"/>
                    <a:pt x="1154" y="2117"/>
                  </a:cubicBezTo>
                  <a:cubicBezTo>
                    <a:pt x="1424" y="2117"/>
                    <a:pt x="1688" y="2024"/>
                    <a:pt x="1958" y="1761"/>
                  </a:cubicBezTo>
                  <a:cubicBezTo>
                    <a:pt x="2136" y="1583"/>
                    <a:pt x="2222" y="1312"/>
                    <a:pt x="2222" y="1049"/>
                  </a:cubicBezTo>
                  <a:cubicBezTo>
                    <a:pt x="2222" y="778"/>
                    <a:pt x="2136" y="515"/>
                    <a:pt x="1958" y="337"/>
                  </a:cubicBezTo>
                  <a:cubicBezTo>
                    <a:pt x="1734" y="113"/>
                    <a:pt x="1467" y="0"/>
                    <a:pt x="1200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4"/>
            <p:cNvSpPr/>
            <p:nvPr/>
          </p:nvSpPr>
          <p:spPr>
            <a:xfrm>
              <a:off x="6607075" y="3444825"/>
              <a:ext cx="55750" cy="52925"/>
            </a:xfrm>
            <a:custGeom>
              <a:rect b="b" l="l" r="r" t="t"/>
              <a:pathLst>
                <a:path extrusionOk="0" h="2117" w="2230">
                  <a:moveTo>
                    <a:pt x="1161" y="337"/>
                  </a:moveTo>
                  <a:cubicBezTo>
                    <a:pt x="1339" y="337"/>
                    <a:pt x="1517" y="422"/>
                    <a:pt x="1603" y="515"/>
                  </a:cubicBezTo>
                  <a:cubicBezTo>
                    <a:pt x="1873" y="778"/>
                    <a:pt x="1873" y="1227"/>
                    <a:pt x="1603" y="1490"/>
                  </a:cubicBezTo>
                  <a:cubicBezTo>
                    <a:pt x="1517" y="1668"/>
                    <a:pt x="1339" y="1761"/>
                    <a:pt x="1161" y="1761"/>
                  </a:cubicBezTo>
                  <a:cubicBezTo>
                    <a:pt x="891" y="1761"/>
                    <a:pt x="713" y="1668"/>
                    <a:pt x="627" y="1490"/>
                  </a:cubicBezTo>
                  <a:cubicBezTo>
                    <a:pt x="357" y="1227"/>
                    <a:pt x="357" y="778"/>
                    <a:pt x="627" y="515"/>
                  </a:cubicBezTo>
                  <a:cubicBezTo>
                    <a:pt x="713" y="422"/>
                    <a:pt x="891" y="337"/>
                    <a:pt x="1161" y="337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113"/>
                    <a:pt x="357" y="337"/>
                  </a:cubicBezTo>
                  <a:cubicBezTo>
                    <a:pt x="1" y="693"/>
                    <a:pt x="1" y="1405"/>
                    <a:pt x="357" y="1761"/>
                  </a:cubicBezTo>
                  <a:cubicBezTo>
                    <a:pt x="535" y="2024"/>
                    <a:pt x="805" y="2117"/>
                    <a:pt x="1161" y="2117"/>
                  </a:cubicBezTo>
                  <a:cubicBezTo>
                    <a:pt x="1425" y="2117"/>
                    <a:pt x="1695" y="2024"/>
                    <a:pt x="1873" y="1761"/>
                  </a:cubicBezTo>
                  <a:cubicBezTo>
                    <a:pt x="2229" y="1405"/>
                    <a:pt x="2229" y="693"/>
                    <a:pt x="1873" y="337"/>
                  </a:cubicBezTo>
                  <a:cubicBezTo>
                    <a:pt x="1649" y="113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4"/>
            <p:cNvSpPr/>
            <p:nvPr/>
          </p:nvSpPr>
          <p:spPr>
            <a:xfrm>
              <a:off x="6673825" y="3377500"/>
              <a:ext cx="57875" cy="53500"/>
            </a:xfrm>
            <a:custGeom>
              <a:rect b="b" l="l" r="r" t="t"/>
              <a:pathLst>
                <a:path extrusionOk="0" h="2140" w="2315">
                  <a:moveTo>
                    <a:pt x="1161" y="360"/>
                  </a:moveTo>
                  <a:cubicBezTo>
                    <a:pt x="1339" y="360"/>
                    <a:pt x="1517" y="445"/>
                    <a:pt x="1603" y="538"/>
                  </a:cubicBezTo>
                  <a:cubicBezTo>
                    <a:pt x="1873" y="801"/>
                    <a:pt x="1873" y="1250"/>
                    <a:pt x="1603" y="1513"/>
                  </a:cubicBezTo>
                  <a:cubicBezTo>
                    <a:pt x="1517" y="1691"/>
                    <a:pt x="1339" y="1784"/>
                    <a:pt x="1161" y="1784"/>
                  </a:cubicBezTo>
                  <a:cubicBezTo>
                    <a:pt x="983" y="1784"/>
                    <a:pt x="805" y="1691"/>
                    <a:pt x="627" y="1513"/>
                  </a:cubicBezTo>
                  <a:cubicBezTo>
                    <a:pt x="535" y="1428"/>
                    <a:pt x="449" y="1250"/>
                    <a:pt x="449" y="1072"/>
                  </a:cubicBezTo>
                  <a:cubicBezTo>
                    <a:pt x="449" y="894"/>
                    <a:pt x="535" y="716"/>
                    <a:pt x="627" y="538"/>
                  </a:cubicBezTo>
                  <a:cubicBezTo>
                    <a:pt x="805" y="445"/>
                    <a:pt x="983" y="360"/>
                    <a:pt x="1161" y="360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90"/>
                    <a:pt x="357" y="268"/>
                  </a:cubicBezTo>
                  <a:cubicBezTo>
                    <a:pt x="1" y="716"/>
                    <a:pt x="1" y="1428"/>
                    <a:pt x="357" y="1784"/>
                  </a:cubicBezTo>
                  <a:cubicBezTo>
                    <a:pt x="535" y="1962"/>
                    <a:pt x="805" y="2140"/>
                    <a:pt x="1161" y="2140"/>
                  </a:cubicBezTo>
                  <a:cubicBezTo>
                    <a:pt x="1425" y="2140"/>
                    <a:pt x="1695" y="1962"/>
                    <a:pt x="1873" y="1784"/>
                  </a:cubicBezTo>
                  <a:cubicBezTo>
                    <a:pt x="2315" y="1428"/>
                    <a:pt x="2315" y="716"/>
                    <a:pt x="1873" y="268"/>
                  </a:cubicBezTo>
                  <a:cubicBezTo>
                    <a:pt x="1649" y="90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4"/>
            <p:cNvSpPr/>
            <p:nvPr/>
          </p:nvSpPr>
          <p:spPr>
            <a:xfrm>
              <a:off x="6429075" y="311950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806" y="0"/>
                    <a:pt x="1" y="712"/>
                    <a:pt x="1" y="1602"/>
                  </a:cubicBezTo>
                  <a:cubicBezTo>
                    <a:pt x="1" y="2492"/>
                    <a:pt x="806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4"/>
            <p:cNvSpPr/>
            <p:nvPr/>
          </p:nvSpPr>
          <p:spPr>
            <a:xfrm>
              <a:off x="6518075" y="3072675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805" y="1"/>
                  </a:moveTo>
                  <a:cubicBezTo>
                    <a:pt x="357" y="1"/>
                    <a:pt x="1" y="357"/>
                    <a:pt x="1" y="713"/>
                  </a:cubicBezTo>
                  <a:cubicBezTo>
                    <a:pt x="1" y="1161"/>
                    <a:pt x="357" y="1517"/>
                    <a:pt x="805" y="1517"/>
                  </a:cubicBezTo>
                  <a:cubicBezTo>
                    <a:pt x="1161" y="1517"/>
                    <a:pt x="1517" y="1161"/>
                    <a:pt x="1517" y="713"/>
                  </a:cubicBezTo>
                  <a:cubicBezTo>
                    <a:pt x="1517" y="357"/>
                    <a:pt x="1161" y="1"/>
                    <a:pt x="80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4"/>
            <p:cNvSpPr/>
            <p:nvPr/>
          </p:nvSpPr>
          <p:spPr>
            <a:xfrm>
              <a:off x="46981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0"/>
                  </a:moveTo>
                  <a:cubicBezTo>
                    <a:pt x="712" y="0"/>
                    <a:pt x="0" y="712"/>
                    <a:pt x="0" y="1602"/>
                  </a:cubicBezTo>
                  <a:cubicBezTo>
                    <a:pt x="0" y="2492"/>
                    <a:pt x="712" y="3204"/>
                    <a:pt x="1602" y="3204"/>
                  </a:cubicBezTo>
                  <a:cubicBezTo>
                    <a:pt x="2492" y="3204"/>
                    <a:pt x="3204" y="2492"/>
                    <a:pt x="3204" y="1602"/>
                  </a:cubicBezTo>
                  <a:cubicBezTo>
                    <a:pt x="3204" y="712"/>
                    <a:pt x="2492" y="0"/>
                    <a:pt x="160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4"/>
            <p:cNvSpPr/>
            <p:nvPr/>
          </p:nvSpPr>
          <p:spPr>
            <a:xfrm>
              <a:off x="4787100" y="2193925"/>
              <a:ext cx="35600" cy="35625"/>
            </a:xfrm>
            <a:custGeom>
              <a:rect b="b" l="l" r="r" t="t"/>
              <a:pathLst>
                <a:path extrusionOk="0" h="1425" w="1424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068"/>
                    <a:pt x="356" y="1424"/>
                    <a:pt x="712" y="1424"/>
                  </a:cubicBezTo>
                  <a:cubicBezTo>
                    <a:pt x="1161" y="1424"/>
                    <a:pt x="1424" y="1068"/>
                    <a:pt x="1424" y="712"/>
                  </a:cubicBezTo>
                  <a:cubicBezTo>
                    <a:pt x="1424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4"/>
            <p:cNvSpPr/>
            <p:nvPr/>
          </p:nvSpPr>
          <p:spPr>
            <a:xfrm>
              <a:off x="4277675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2" y="1"/>
                  </a:moveTo>
                  <a:cubicBezTo>
                    <a:pt x="356" y="1"/>
                    <a:pt x="0" y="357"/>
                    <a:pt x="0" y="805"/>
                  </a:cubicBezTo>
                  <a:cubicBezTo>
                    <a:pt x="0" y="1161"/>
                    <a:pt x="356" y="1517"/>
                    <a:pt x="712" y="1517"/>
                  </a:cubicBezTo>
                  <a:cubicBezTo>
                    <a:pt x="1154" y="1517"/>
                    <a:pt x="1424" y="1161"/>
                    <a:pt x="1424" y="805"/>
                  </a:cubicBezTo>
                  <a:cubicBezTo>
                    <a:pt x="1424" y="357"/>
                    <a:pt x="1154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4"/>
            <p:cNvSpPr/>
            <p:nvPr/>
          </p:nvSpPr>
          <p:spPr>
            <a:xfrm>
              <a:off x="4219825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0"/>
                  </a:moveTo>
                  <a:cubicBezTo>
                    <a:pt x="264" y="0"/>
                    <a:pt x="0" y="264"/>
                    <a:pt x="0" y="712"/>
                  </a:cubicBezTo>
                  <a:cubicBezTo>
                    <a:pt x="0" y="1154"/>
                    <a:pt x="264" y="1424"/>
                    <a:pt x="712" y="1424"/>
                  </a:cubicBezTo>
                  <a:cubicBezTo>
                    <a:pt x="1068" y="1424"/>
                    <a:pt x="1424" y="1154"/>
                    <a:pt x="1424" y="712"/>
                  </a:cubicBezTo>
                  <a:cubicBezTo>
                    <a:pt x="1424" y="264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4"/>
            <p:cNvSpPr/>
            <p:nvPr/>
          </p:nvSpPr>
          <p:spPr>
            <a:xfrm>
              <a:off x="4159650" y="2318525"/>
              <a:ext cx="37950" cy="37750"/>
            </a:xfrm>
            <a:custGeom>
              <a:rect b="b" l="l" r="r" t="t"/>
              <a:pathLst>
                <a:path extrusionOk="0" h="1510" w="1518">
                  <a:moveTo>
                    <a:pt x="713" y="0"/>
                  </a:moveTo>
                  <a:cubicBezTo>
                    <a:pt x="357" y="0"/>
                    <a:pt x="1" y="356"/>
                    <a:pt x="1" y="712"/>
                  </a:cubicBezTo>
                  <a:cubicBezTo>
                    <a:pt x="1" y="1154"/>
                    <a:pt x="357" y="1510"/>
                    <a:pt x="713" y="1510"/>
                  </a:cubicBezTo>
                  <a:cubicBezTo>
                    <a:pt x="1161" y="1510"/>
                    <a:pt x="1517" y="1154"/>
                    <a:pt x="1517" y="712"/>
                  </a:cubicBezTo>
                  <a:cubicBezTo>
                    <a:pt x="1517" y="356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4"/>
            <p:cNvSpPr/>
            <p:nvPr/>
          </p:nvSpPr>
          <p:spPr>
            <a:xfrm>
              <a:off x="4075100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4" y="1"/>
                  </a:moveTo>
                  <a:cubicBezTo>
                    <a:pt x="12729" y="1"/>
                    <a:pt x="12685" y="22"/>
                    <a:pt x="12639" y="65"/>
                  </a:cubicBezTo>
                  <a:lnTo>
                    <a:pt x="93" y="12702"/>
                  </a:lnTo>
                  <a:cubicBezTo>
                    <a:pt x="1" y="12702"/>
                    <a:pt x="1" y="12880"/>
                    <a:pt x="93" y="12880"/>
                  </a:cubicBezTo>
                  <a:cubicBezTo>
                    <a:pt x="93" y="12973"/>
                    <a:pt x="93" y="12973"/>
                    <a:pt x="179" y="12973"/>
                  </a:cubicBezTo>
                  <a:cubicBezTo>
                    <a:pt x="271" y="12973"/>
                    <a:pt x="271" y="12973"/>
                    <a:pt x="271" y="12880"/>
                  </a:cubicBezTo>
                  <a:lnTo>
                    <a:pt x="12909" y="335"/>
                  </a:lnTo>
                  <a:cubicBezTo>
                    <a:pt x="12995" y="243"/>
                    <a:pt x="12995" y="157"/>
                    <a:pt x="12909" y="65"/>
                  </a:cubicBez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4"/>
            <p:cNvSpPr/>
            <p:nvPr/>
          </p:nvSpPr>
          <p:spPr>
            <a:xfrm>
              <a:off x="4233175" y="2209975"/>
              <a:ext cx="322550" cy="322150"/>
            </a:xfrm>
            <a:custGeom>
              <a:rect b="b" l="l" r="r" t="t"/>
              <a:pathLst>
                <a:path extrusionOk="0" h="12886" w="12902">
                  <a:moveTo>
                    <a:pt x="12770" y="1"/>
                  </a:moveTo>
                  <a:cubicBezTo>
                    <a:pt x="12725" y="1"/>
                    <a:pt x="12681" y="24"/>
                    <a:pt x="12638" y="70"/>
                  </a:cubicBezTo>
                  <a:lnTo>
                    <a:pt x="0" y="12615"/>
                  </a:lnTo>
                  <a:lnTo>
                    <a:pt x="0" y="12886"/>
                  </a:lnTo>
                  <a:lnTo>
                    <a:pt x="264" y="12886"/>
                  </a:lnTo>
                  <a:lnTo>
                    <a:pt x="12901" y="248"/>
                  </a:lnTo>
                  <a:lnTo>
                    <a:pt x="12901" y="70"/>
                  </a:lnTo>
                  <a:cubicBezTo>
                    <a:pt x="12859" y="24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" name="Google Shape;111;p4"/>
          <p:cNvSpPr txBox="1"/>
          <p:nvPr>
            <p:ph idx="2" type="subTitle"/>
          </p:nvPr>
        </p:nvSpPr>
        <p:spPr>
          <a:xfrm>
            <a:off x="1894475" y="3407593"/>
            <a:ext cx="2770200" cy="2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D9D9D9"/>
                </a:solidFill>
                <a:highlight>
                  <a:srgbClr val="FF408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9D9D9"/>
                </a:solidFill>
                <a:highlight>
                  <a:srgbClr val="FF4081"/>
                </a:highlight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1">
  <p:cSld name="CUSTOM_7">
    <p:bg>
      <p:bgPr>
        <a:solidFill>
          <a:srgbClr val="6D45BB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5"/>
          <p:cNvSpPr/>
          <p:nvPr/>
        </p:nvSpPr>
        <p:spPr>
          <a:xfrm>
            <a:off x="2380550" y="2708750"/>
            <a:ext cx="4336800" cy="1608000"/>
          </a:xfrm>
          <a:prstGeom prst="rect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5"/>
          <p:cNvSpPr/>
          <p:nvPr/>
        </p:nvSpPr>
        <p:spPr>
          <a:xfrm>
            <a:off x="1356050" y="1504725"/>
            <a:ext cx="1326900" cy="1695000"/>
          </a:xfrm>
          <a:prstGeom prst="rect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5"/>
          <p:cNvSpPr txBox="1"/>
          <p:nvPr>
            <p:ph idx="1" type="subTitle"/>
          </p:nvPr>
        </p:nvSpPr>
        <p:spPr>
          <a:xfrm>
            <a:off x="2826925" y="435454"/>
            <a:ext cx="4899600" cy="102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34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16" name="Google Shape;116;p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17" name="Google Shape;117;p5"/>
          <p:cNvGrpSpPr/>
          <p:nvPr/>
        </p:nvGrpSpPr>
        <p:grpSpPr>
          <a:xfrm>
            <a:off x="-195276" y="-20438"/>
            <a:ext cx="9473124" cy="5184383"/>
            <a:chOff x="4075100" y="2193925"/>
            <a:chExt cx="2752375" cy="1506300"/>
          </a:xfrm>
        </p:grpSpPr>
        <p:sp>
          <p:nvSpPr>
            <p:cNvPr id="118" name="Google Shape;118;p5"/>
            <p:cNvSpPr/>
            <p:nvPr/>
          </p:nvSpPr>
          <p:spPr>
            <a:xfrm>
              <a:off x="6400250" y="3184500"/>
              <a:ext cx="427225" cy="515650"/>
            </a:xfrm>
            <a:custGeom>
              <a:rect b="b" l="l" r="r" t="t"/>
              <a:pathLst>
                <a:path extrusionOk="0" h="20626" w="17089">
                  <a:moveTo>
                    <a:pt x="16864" y="1"/>
                  </a:moveTo>
                  <a:cubicBezTo>
                    <a:pt x="16819" y="1"/>
                    <a:pt x="16775" y="24"/>
                    <a:pt x="16732" y="70"/>
                  </a:cubicBezTo>
                  <a:lnTo>
                    <a:pt x="1069" y="15734"/>
                  </a:lnTo>
                  <a:cubicBezTo>
                    <a:pt x="1" y="16887"/>
                    <a:pt x="1" y="18667"/>
                    <a:pt x="1069" y="19735"/>
                  </a:cubicBezTo>
                  <a:cubicBezTo>
                    <a:pt x="1603" y="20269"/>
                    <a:pt x="2315" y="20625"/>
                    <a:pt x="3112" y="20625"/>
                  </a:cubicBezTo>
                  <a:cubicBezTo>
                    <a:pt x="3824" y="20625"/>
                    <a:pt x="4536" y="20269"/>
                    <a:pt x="5070" y="19735"/>
                  </a:cubicBezTo>
                  <a:lnTo>
                    <a:pt x="16996" y="7902"/>
                  </a:lnTo>
                  <a:cubicBezTo>
                    <a:pt x="17088" y="7810"/>
                    <a:pt x="17088" y="7724"/>
                    <a:pt x="16996" y="7632"/>
                  </a:cubicBezTo>
                  <a:cubicBezTo>
                    <a:pt x="16953" y="7589"/>
                    <a:pt x="16908" y="7567"/>
                    <a:pt x="16864" y="7567"/>
                  </a:cubicBezTo>
                  <a:cubicBezTo>
                    <a:pt x="16819" y="7567"/>
                    <a:pt x="16775" y="7589"/>
                    <a:pt x="16732" y="7632"/>
                  </a:cubicBezTo>
                  <a:lnTo>
                    <a:pt x="4892" y="19472"/>
                  </a:lnTo>
                  <a:cubicBezTo>
                    <a:pt x="4358" y="20006"/>
                    <a:pt x="3738" y="20269"/>
                    <a:pt x="3112" y="20269"/>
                  </a:cubicBezTo>
                  <a:cubicBezTo>
                    <a:pt x="2400" y="20269"/>
                    <a:pt x="1781" y="20006"/>
                    <a:pt x="1332" y="19472"/>
                  </a:cubicBezTo>
                  <a:cubicBezTo>
                    <a:pt x="357" y="18582"/>
                    <a:pt x="357" y="16980"/>
                    <a:pt x="1332" y="15997"/>
                  </a:cubicBezTo>
                  <a:lnTo>
                    <a:pt x="16996" y="334"/>
                  </a:lnTo>
                  <a:cubicBezTo>
                    <a:pt x="17088" y="248"/>
                    <a:pt x="17088" y="156"/>
                    <a:pt x="16996" y="70"/>
                  </a:cubicBezTo>
                  <a:cubicBezTo>
                    <a:pt x="16953" y="24"/>
                    <a:pt x="16908" y="1"/>
                    <a:pt x="16864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5"/>
            <p:cNvSpPr/>
            <p:nvPr/>
          </p:nvSpPr>
          <p:spPr>
            <a:xfrm>
              <a:off x="6529300" y="3204050"/>
              <a:ext cx="120175" cy="120175"/>
            </a:xfrm>
            <a:custGeom>
              <a:rect b="b" l="l" r="r" t="t"/>
              <a:pathLst>
                <a:path extrusionOk="0" h="4807" w="4807">
                  <a:moveTo>
                    <a:pt x="2400" y="0"/>
                  </a:moveTo>
                  <a:cubicBezTo>
                    <a:pt x="1068" y="0"/>
                    <a:pt x="0" y="1154"/>
                    <a:pt x="0" y="2400"/>
                  </a:cubicBezTo>
                  <a:cubicBezTo>
                    <a:pt x="0" y="3738"/>
                    <a:pt x="1068" y="4806"/>
                    <a:pt x="2400" y="4806"/>
                  </a:cubicBezTo>
                  <a:cubicBezTo>
                    <a:pt x="3738" y="4806"/>
                    <a:pt x="4806" y="3738"/>
                    <a:pt x="4806" y="2400"/>
                  </a:cubicBezTo>
                  <a:cubicBezTo>
                    <a:pt x="4806" y="2314"/>
                    <a:pt x="4714" y="2222"/>
                    <a:pt x="4628" y="2222"/>
                  </a:cubicBezTo>
                  <a:cubicBezTo>
                    <a:pt x="4536" y="2222"/>
                    <a:pt x="4450" y="2314"/>
                    <a:pt x="4450" y="2400"/>
                  </a:cubicBezTo>
                  <a:cubicBezTo>
                    <a:pt x="4450" y="3560"/>
                    <a:pt x="3560" y="4450"/>
                    <a:pt x="2400" y="4450"/>
                  </a:cubicBezTo>
                  <a:cubicBezTo>
                    <a:pt x="1332" y="4450"/>
                    <a:pt x="356" y="3560"/>
                    <a:pt x="356" y="2400"/>
                  </a:cubicBezTo>
                  <a:cubicBezTo>
                    <a:pt x="356" y="1332"/>
                    <a:pt x="1332" y="356"/>
                    <a:pt x="2400" y="356"/>
                  </a:cubicBezTo>
                  <a:cubicBezTo>
                    <a:pt x="2492" y="356"/>
                    <a:pt x="2578" y="356"/>
                    <a:pt x="2578" y="178"/>
                  </a:cubicBezTo>
                  <a:cubicBezTo>
                    <a:pt x="2578" y="86"/>
                    <a:pt x="2492" y="0"/>
                    <a:pt x="2400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5"/>
            <p:cNvSpPr/>
            <p:nvPr/>
          </p:nvSpPr>
          <p:spPr>
            <a:xfrm>
              <a:off x="6678275" y="2975375"/>
              <a:ext cx="149200" cy="188650"/>
            </a:xfrm>
            <a:custGeom>
              <a:rect b="b" l="l" r="r" t="t"/>
              <a:pathLst>
                <a:path extrusionOk="0" h="7546" w="5968">
                  <a:moveTo>
                    <a:pt x="5743" y="0"/>
                  </a:moveTo>
                  <a:cubicBezTo>
                    <a:pt x="5698" y="0"/>
                    <a:pt x="5654" y="23"/>
                    <a:pt x="5611" y="70"/>
                  </a:cubicBezTo>
                  <a:lnTo>
                    <a:pt x="357" y="5317"/>
                  </a:lnTo>
                  <a:cubicBezTo>
                    <a:pt x="93" y="5495"/>
                    <a:pt x="1" y="5851"/>
                    <a:pt x="1" y="6207"/>
                  </a:cubicBezTo>
                  <a:cubicBezTo>
                    <a:pt x="1" y="6563"/>
                    <a:pt x="93" y="6919"/>
                    <a:pt x="357" y="7097"/>
                  </a:cubicBezTo>
                  <a:cubicBezTo>
                    <a:pt x="627" y="7367"/>
                    <a:pt x="983" y="7545"/>
                    <a:pt x="1247" y="7545"/>
                  </a:cubicBezTo>
                  <a:cubicBezTo>
                    <a:pt x="1603" y="7545"/>
                    <a:pt x="1959" y="7367"/>
                    <a:pt x="2229" y="7097"/>
                  </a:cubicBezTo>
                  <a:lnTo>
                    <a:pt x="5875" y="3451"/>
                  </a:lnTo>
                  <a:cubicBezTo>
                    <a:pt x="5967" y="3451"/>
                    <a:pt x="5967" y="3273"/>
                    <a:pt x="5875" y="3273"/>
                  </a:cubicBezTo>
                  <a:cubicBezTo>
                    <a:pt x="5832" y="3227"/>
                    <a:pt x="5787" y="3204"/>
                    <a:pt x="5743" y="3204"/>
                  </a:cubicBezTo>
                  <a:cubicBezTo>
                    <a:pt x="5698" y="3204"/>
                    <a:pt x="5654" y="3227"/>
                    <a:pt x="5611" y="3273"/>
                  </a:cubicBezTo>
                  <a:lnTo>
                    <a:pt x="1959" y="6919"/>
                  </a:lnTo>
                  <a:cubicBezTo>
                    <a:pt x="1781" y="7097"/>
                    <a:pt x="1537" y="7186"/>
                    <a:pt x="1293" y="7186"/>
                  </a:cubicBezTo>
                  <a:cubicBezTo>
                    <a:pt x="1049" y="7186"/>
                    <a:pt x="805" y="7097"/>
                    <a:pt x="627" y="6919"/>
                  </a:cubicBezTo>
                  <a:cubicBezTo>
                    <a:pt x="271" y="6477"/>
                    <a:pt x="271" y="5943"/>
                    <a:pt x="627" y="5495"/>
                  </a:cubicBezTo>
                  <a:lnTo>
                    <a:pt x="5875" y="333"/>
                  </a:lnTo>
                  <a:cubicBezTo>
                    <a:pt x="5967" y="248"/>
                    <a:pt x="5967" y="155"/>
                    <a:pt x="5875" y="70"/>
                  </a:cubicBezTo>
                  <a:cubicBezTo>
                    <a:pt x="5832" y="23"/>
                    <a:pt x="5787" y="0"/>
                    <a:pt x="5743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5"/>
            <p:cNvSpPr/>
            <p:nvPr/>
          </p:nvSpPr>
          <p:spPr>
            <a:xfrm>
              <a:off x="4139725" y="2303425"/>
              <a:ext cx="507300" cy="464550"/>
            </a:xfrm>
            <a:custGeom>
              <a:rect b="b" l="l" r="r" t="t"/>
              <a:pathLst>
                <a:path extrusionOk="0" h="18582" w="20292">
                  <a:moveTo>
                    <a:pt x="20067" y="1"/>
                  </a:moveTo>
                  <a:cubicBezTo>
                    <a:pt x="20023" y="1"/>
                    <a:pt x="19978" y="24"/>
                    <a:pt x="19936" y="70"/>
                  </a:cubicBezTo>
                  <a:lnTo>
                    <a:pt x="2136" y="17870"/>
                  </a:lnTo>
                  <a:cubicBezTo>
                    <a:pt x="1958" y="18090"/>
                    <a:pt x="1713" y="18201"/>
                    <a:pt x="1467" y="18201"/>
                  </a:cubicBezTo>
                  <a:cubicBezTo>
                    <a:pt x="1221" y="18201"/>
                    <a:pt x="976" y="18090"/>
                    <a:pt x="798" y="17870"/>
                  </a:cubicBezTo>
                  <a:cubicBezTo>
                    <a:pt x="356" y="17514"/>
                    <a:pt x="356" y="16980"/>
                    <a:pt x="798" y="16531"/>
                  </a:cubicBezTo>
                  <a:lnTo>
                    <a:pt x="8010" y="9326"/>
                  </a:lnTo>
                  <a:lnTo>
                    <a:pt x="8010" y="9148"/>
                  </a:lnTo>
                  <a:cubicBezTo>
                    <a:pt x="7964" y="9102"/>
                    <a:pt x="7919" y="9079"/>
                    <a:pt x="7875" y="9079"/>
                  </a:cubicBezTo>
                  <a:cubicBezTo>
                    <a:pt x="7830" y="9079"/>
                    <a:pt x="7786" y="9102"/>
                    <a:pt x="7740" y="9148"/>
                  </a:cubicBezTo>
                  <a:lnTo>
                    <a:pt x="534" y="16353"/>
                  </a:lnTo>
                  <a:cubicBezTo>
                    <a:pt x="0" y="16802"/>
                    <a:pt x="0" y="17692"/>
                    <a:pt x="534" y="18133"/>
                  </a:cubicBezTo>
                  <a:cubicBezTo>
                    <a:pt x="798" y="18404"/>
                    <a:pt x="1068" y="18582"/>
                    <a:pt x="1424" y="18582"/>
                  </a:cubicBezTo>
                  <a:cubicBezTo>
                    <a:pt x="1780" y="18582"/>
                    <a:pt x="2136" y="18404"/>
                    <a:pt x="2400" y="18133"/>
                  </a:cubicBezTo>
                  <a:lnTo>
                    <a:pt x="20199" y="334"/>
                  </a:lnTo>
                  <a:cubicBezTo>
                    <a:pt x="20292" y="248"/>
                    <a:pt x="20292" y="156"/>
                    <a:pt x="20199" y="70"/>
                  </a:cubicBezTo>
                  <a:cubicBezTo>
                    <a:pt x="20156" y="24"/>
                    <a:pt x="20112" y="1"/>
                    <a:pt x="20067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5"/>
            <p:cNvSpPr/>
            <p:nvPr/>
          </p:nvSpPr>
          <p:spPr>
            <a:xfrm>
              <a:off x="6062075" y="3332475"/>
              <a:ext cx="371475" cy="367750"/>
            </a:xfrm>
            <a:custGeom>
              <a:rect b="b" l="l" r="r" t="t"/>
              <a:pathLst>
                <a:path extrusionOk="0" h="14710" w="14859">
                  <a:moveTo>
                    <a:pt x="13926" y="0"/>
                  </a:moveTo>
                  <a:cubicBezTo>
                    <a:pt x="13727" y="0"/>
                    <a:pt x="13528" y="68"/>
                    <a:pt x="13350" y="203"/>
                  </a:cubicBezTo>
                  <a:lnTo>
                    <a:pt x="263" y="13282"/>
                  </a:lnTo>
                  <a:cubicBezTo>
                    <a:pt x="0" y="13638"/>
                    <a:pt x="0" y="14087"/>
                    <a:pt x="263" y="14443"/>
                  </a:cubicBezTo>
                  <a:cubicBezTo>
                    <a:pt x="441" y="14621"/>
                    <a:pt x="664" y="14710"/>
                    <a:pt x="876" y="14710"/>
                  </a:cubicBezTo>
                  <a:cubicBezTo>
                    <a:pt x="1088" y="14710"/>
                    <a:pt x="1289" y="14621"/>
                    <a:pt x="1424" y="14443"/>
                  </a:cubicBezTo>
                  <a:lnTo>
                    <a:pt x="14503" y="1357"/>
                  </a:lnTo>
                  <a:cubicBezTo>
                    <a:pt x="14859" y="1093"/>
                    <a:pt x="14859" y="559"/>
                    <a:pt x="14503" y="203"/>
                  </a:cubicBezTo>
                  <a:cubicBezTo>
                    <a:pt x="14325" y="68"/>
                    <a:pt x="14126" y="0"/>
                    <a:pt x="1392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5"/>
            <p:cNvSpPr/>
            <p:nvPr/>
          </p:nvSpPr>
          <p:spPr>
            <a:xfrm>
              <a:off x="6471450" y="3577825"/>
              <a:ext cx="57875" cy="53425"/>
            </a:xfrm>
            <a:custGeom>
              <a:rect b="b" l="l" r="r" t="t"/>
              <a:pathLst>
                <a:path extrusionOk="0" h="2137" w="2315">
                  <a:moveTo>
                    <a:pt x="1154" y="357"/>
                  </a:moveTo>
                  <a:cubicBezTo>
                    <a:pt x="1332" y="357"/>
                    <a:pt x="1510" y="442"/>
                    <a:pt x="1688" y="620"/>
                  </a:cubicBezTo>
                  <a:cubicBezTo>
                    <a:pt x="1780" y="713"/>
                    <a:pt x="1866" y="891"/>
                    <a:pt x="1866" y="1069"/>
                  </a:cubicBezTo>
                  <a:cubicBezTo>
                    <a:pt x="1866" y="1247"/>
                    <a:pt x="1780" y="1425"/>
                    <a:pt x="1688" y="1603"/>
                  </a:cubicBezTo>
                  <a:cubicBezTo>
                    <a:pt x="1510" y="1688"/>
                    <a:pt x="1332" y="1781"/>
                    <a:pt x="1154" y="1781"/>
                  </a:cubicBezTo>
                  <a:cubicBezTo>
                    <a:pt x="976" y="1781"/>
                    <a:pt x="798" y="1688"/>
                    <a:pt x="712" y="1603"/>
                  </a:cubicBezTo>
                  <a:cubicBezTo>
                    <a:pt x="534" y="1425"/>
                    <a:pt x="442" y="1247"/>
                    <a:pt x="442" y="1069"/>
                  </a:cubicBezTo>
                  <a:cubicBezTo>
                    <a:pt x="442" y="891"/>
                    <a:pt x="534" y="713"/>
                    <a:pt x="712" y="620"/>
                  </a:cubicBezTo>
                  <a:cubicBezTo>
                    <a:pt x="798" y="442"/>
                    <a:pt x="976" y="357"/>
                    <a:pt x="1154" y="357"/>
                  </a:cubicBezTo>
                  <a:close/>
                  <a:moveTo>
                    <a:pt x="1154" y="1"/>
                  </a:moveTo>
                  <a:cubicBezTo>
                    <a:pt x="890" y="1"/>
                    <a:pt x="620" y="179"/>
                    <a:pt x="442" y="357"/>
                  </a:cubicBezTo>
                  <a:cubicBezTo>
                    <a:pt x="0" y="713"/>
                    <a:pt x="0" y="1425"/>
                    <a:pt x="442" y="1781"/>
                  </a:cubicBezTo>
                  <a:cubicBezTo>
                    <a:pt x="620" y="2044"/>
                    <a:pt x="890" y="2137"/>
                    <a:pt x="1154" y="2137"/>
                  </a:cubicBezTo>
                  <a:cubicBezTo>
                    <a:pt x="1424" y="2137"/>
                    <a:pt x="1688" y="2044"/>
                    <a:pt x="1958" y="1781"/>
                  </a:cubicBezTo>
                  <a:cubicBezTo>
                    <a:pt x="2314" y="1425"/>
                    <a:pt x="2314" y="713"/>
                    <a:pt x="1958" y="357"/>
                  </a:cubicBezTo>
                  <a:cubicBezTo>
                    <a:pt x="1688" y="179"/>
                    <a:pt x="1424" y="1"/>
                    <a:pt x="1154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5"/>
            <p:cNvSpPr/>
            <p:nvPr/>
          </p:nvSpPr>
          <p:spPr>
            <a:xfrm>
              <a:off x="6538200" y="3511575"/>
              <a:ext cx="55550" cy="52925"/>
            </a:xfrm>
            <a:custGeom>
              <a:rect b="b" l="l" r="r" t="t"/>
              <a:pathLst>
                <a:path extrusionOk="0" h="2117" w="2222">
                  <a:moveTo>
                    <a:pt x="1154" y="337"/>
                  </a:moveTo>
                  <a:cubicBezTo>
                    <a:pt x="1332" y="337"/>
                    <a:pt x="1510" y="422"/>
                    <a:pt x="1688" y="515"/>
                  </a:cubicBezTo>
                  <a:cubicBezTo>
                    <a:pt x="1780" y="693"/>
                    <a:pt x="1866" y="871"/>
                    <a:pt x="1866" y="1049"/>
                  </a:cubicBezTo>
                  <a:cubicBezTo>
                    <a:pt x="1866" y="1227"/>
                    <a:pt x="1780" y="1405"/>
                    <a:pt x="1688" y="1583"/>
                  </a:cubicBezTo>
                  <a:cubicBezTo>
                    <a:pt x="1556" y="1715"/>
                    <a:pt x="1378" y="1780"/>
                    <a:pt x="1200" y="1780"/>
                  </a:cubicBezTo>
                  <a:cubicBezTo>
                    <a:pt x="1022" y="1780"/>
                    <a:pt x="844" y="1715"/>
                    <a:pt x="712" y="1583"/>
                  </a:cubicBezTo>
                  <a:cubicBezTo>
                    <a:pt x="534" y="1405"/>
                    <a:pt x="534" y="1227"/>
                    <a:pt x="534" y="1049"/>
                  </a:cubicBezTo>
                  <a:cubicBezTo>
                    <a:pt x="534" y="871"/>
                    <a:pt x="534" y="693"/>
                    <a:pt x="712" y="515"/>
                  </a:cubicBezTo>
                  <a:cubicBezTo>
                    <a:pt x="798" y="422"/>
                    <a:pt x="976" y="337"/>
                    <a:pt x="1154" y="337"/>
                  </a:cubicBezTo>
                  <a:close/>
                  <a:moveTo>
                    <a:pt x="1200" y="0"/>
                  </a:moveTo>
                  <a:cubicBezTo>
                    <a:pt x="933" y="0"/>
                    <a:pt x="666" y="113"/>
                    <a:pt x="442" y="337"/>
                  </a:cubicBezTo>
                  <a:cubicBezTo>
                    <a:pt x="0" y="693"/>
                    <a:pt x="0" y="1405"/>
                    <a:pt x="442" y="1761"/>
                  </a:cubicBezTo>
                  <a:cubicBezTo>
                    <a:pt x="620" y="2024"/>
                    <a:pt x="890" y="2117"/>
                    <a:pt x="1154" y="2117"/>
                  </a:cubicBezTo>
                  <a:cubicBezTo>
                    <a:pt x="1424" y="2117"/>
                    <a:pt x="1688" y="2024"/>
                    <a:pt x="1958" y="1761"/>
                  </a:cubicBezTo>
                  <a:cubicBezTo>
                    <a:pt x="2136" y="1583"/>
                    <a:pt x="2222" y="1312"/>
                    <a:pt x="2222" y="1049"/>
                  </a:cubicBezTo>
                  <a:cubicBezTo>
                    <a:pt x="2222" y="778"/>
                    <a:pt x="2136" y="515"/>
                    <a:pt x="1958" y="337"/>
                  </a:cubicBezTo>
                  <a:cubicBezTo>
                    <a:pt x="1734" y="113"/>
                    <a:pt x="1467" y="0"/>
                    <a:pt x="1200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5"/>
            <p:cNvSpPr/>
            <p:nvPr/>
          </p:nvSpPr>
          <p:spPr>
            <a:xfrm>
              <a:off x="6607075" y="3444825"/>
              <a:ext cx="55750" cy="52925"/>
            </a:xfrm>
            <a:custGeom>
              <a:rect b="b" l="l" r="r" t="t"/>
              <a:pathLst>
                <a:path extrusionOk="0" h="2117" w="2230">
                  <a:moveTo>
                    <a:pt x="1161" y="337"/>
                  </a:moveTo>
                  <a:cubicBezTo>
                    <a:pt x="1339" y="337"/>
                    <a:pt x="1517" y="422"/>
                    <a:pt x="1603" y="515"/>
                  </a:cubicBezTo>
                  <a:cubicBezTo>
                    <a:pt x="1873" y="778"/>
                    <a:pt x="1873" y="1227"/>
                    <a:pt x="1603" y="1490"/>
                  </a:cubicBezTo>
                  <a:cubicBezTo>
                    <a:pt x="1517" y="1668"/>
                    <a:pt x="1339" y="1761"/>
                    <a:pt x="1161" y="1761"/>
                  </a:cubicBezTo>
                  <a:cubicBezTo>
                    <a:pt x="891" y="1761"/>
                    <a:pt x="713" y="1668"/>
                    <a:pt x="627" y="1490"/>
                  </a:cubicBezTo>
                  <a:cubicBezTo>
                    <a:pt x="357" y="1227"/>
                    <a:pt x="357" y="778"/>
                    <a:pt x="627" y="515"/>
                  </a:cubicBezTo>
                  <a:cubicBezTo>
                    <a:pt x="713" y="422"/>
                    <a:pt x="891" y="337"/>
                    <a:pt x="1161" y="337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113"/>
                    <a:pt x="357" y="337"/>
                  </a:cubicBezTo>
                  <a:cubicBezTo>
                    <a:pt x="1" y="693"/>
                    <a:pt x="1" y="1405"/>
                    <a:pt x="357" y="1761"/>
                  </a:cubicBezTo>
                  <a:cubicBezTo>
                    <a:pt x="535" y="2024"/>
                    <a:pt x="805" y="2117"/>
                    <a:pt x="1161" y="2117"/>
                  </a:cubicBezTo>
                  <a:cubicBezTo>
                    <a:pt x="1425" y="2117"/>
                    <a:pt x="1695" y="2024"/>
                    <a:pt x="1873" y="1761"/>
                  </a:cubicBezTo>
                  <a:cubicBezTo>
                    <a:pt x="2229" y="1405"/>
                    <a:pt x="2229" y="693"/>
                    <a:pt x="1873" y="337"/>
                  </a:cubicBezTo>
                  <a:cubicBezTo>
                    <a:pt x="1649" y="113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5"/>
            <p:cNvSpPr/>
            <p:nvPr/>
          </p:nvSpPr>
          <p:spPr>
            <a:xfrm>
              <a:off x="6673825" y="3377500"/>
              <a:ext cx="57875" cy="53500"/>
            </a:xfrm>
            <a:custGeom>
              <a:rect b="b" l="l" r="r" t="t"/>
              <a:pathLst>
                <a:path extrusionOk="0" h="2140" w="2315">
                  <a:moveTo>
                    <a:pt x="1161" y="360"/>
                  </a:moveTo>
                  <a:cubicBezTo>
                    <a:pt x="1339" y="360"/>
                    <a:pt x="1517" y="445"/>
                    <a:pt x="1603" y="538"/>
                  </a:cubicBezTo>
                  <a:cubicBezTo>
                    <a:pt x="1873" y="801"/>
                    <a:pt x="1873" y="1250"/>
                    <a:pt x="1603" y="1513"/>
                  </a:cubicBezTo>
                  <a:cubicBezTo>
                    <a:pt x="1517" y="1691"/>
                    <a:pt x="1339" y="1784"/>
                    <a:pt x="1161" y="1784"/>
                  </a:cubicBezTo>
                  <a:cubicBezTo>
                    <a:pt x="983" y="1784"/>
                    <a:pt x="805" y="1691"/>
                    <a:pt x="627" y="1513"/>
                  </a:cubicBezTo>
                  <a:cubicBezTo>
                    <a:pt x="535" y="1428"/>
                    <a:pt x="449" y="1250"/>
                    <a:pt x="449" y="1072"/>
                  </a:cubicBezTo>
                  <a:cubicBezTo>
                    <a:pt x="449" y="894"/>
                    <a:pt x="535" y="716"/>
                    <a:pt x="627" y="538"/>
                  </a:cubicBezTo>
                  <a:cubicBezTo>
                    <a:pt x="805" y="445"/>
                    <a:pt x="983" y="360"/>
                    <a:pt x="1161" y="360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90"/>
                    <a:pt x="357" y="268"/>
                  </a:cubicBezTo>
                  <a:cubicBezTo>
                    <a:pt x="1" y="716"/>
                    <a:pt x="1" y="1428"/>
                    <a:pt x="357" y="1784"/>
                  </a:cubicBezTo>
                  <a:cubicBezTo>
                    <a:pt x="535" y="1962"/>
                    <a:pt x="805" y="2140"/>
                    <a:pt x="1161" y="2140"/>
                  </a:cubicBezTo>
                  <a:cubicBezTo>
                    <a:pt x="1425" y="2140"/>
                    <a:pt x="1695" y="1962"/>
                    <a:pt x="1873" y="1784"/>
                  </a:cubicBezTo>
                  <a:cubicBezTo>
                    <a:pt x="2315" y="1428"/>
                    <a:pt x="2315" y="716"/>
                    <a:pt x="1873" y="268"/>
                  </a:cubicBezTo>
                  <a:cubicBezTo>
                    <a:pt x="1649" y="90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5"/>
            <p:cNvSpPr/>
            <p:nvPr/>
          </p:nvSpPr>
          <p:spPr>
            <a:xfrm>
              <a:off x="6429075" y="311950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806" y="0"/>
                    <a:pt x="1" y="712"/>
                    <a:pt x="1" y="1602"/>
                  </a:cubicBezTo>
                  <a:cubicBezTo>
                    <a:pt x="1" y="2492"/>
                    <a:pt x="806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5"/>
            <p:cNvSpPr/>
            <p:nvPr/>
          </p:nvSpPr>
          <p:spPr>
            <a:xfrm>
              <a:off x="6518075" y="3072675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805" y="1"/>
                  </a:moveTo>
                  <a:cubicBezTo>
                    <a:pt x="357" y="1"/>
                    <a:pt x="1" y="357"/>
                    <a:pt x="1" y="713"/>
                  </a:cubicBezTo>
                  <a:cubicBezTo>
                    <a:pt x="1" y="1161"/>
                    <a:pt x="357" y="1517"/>
                    <a:pt x="805" y="1517"/>
                  </a:cubicBezTo>
                  <a:cubicBezTo>
                    <a:pt x="1161" y="1517"/>
                    <a:pt x="1517" y="1161"/>
                    <a:pt x="1517" y="713"/>
                  </a:cubicBezTo>
                  <a:cubicBezTo>
                    <a:pt x="1517" y="357"/>
                    <a:pt x="1161" y="1"/>
                    <a:pt x="80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5"/>
            <p:cNvSpPr/>
            <p:nvPr/>
          </p:nvSpPr>
          <p:spPr>
            <a:xfrm>
              <a:off x="46981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0"/>
                  </a:moveTo>
                  <a:cubicBezTo>
                    <a:pt x="712" y="0"/>
                    <a:pt x="0" y="712"/>
                    <a:pt x="0" y="1602"/>
                  </a:cubicBezTo>
                  <a:cubicBezTo>
                    <a:pt x="0" y="2492"/>
                    <a:pt x="712" y="3204"/>
                    <a:pt x="1602" y="3204"/>
                  </a:cubicBezTo>
                  <a:cubicBezTo>
                    <a:pt x="2492" y="3204"/>
                    <a:pt x="3204" y="2492"/>
                    <a:pt x="3204" y="1602"/>
                  </a:cubicBezTo>
                  <a:cubicBezTo>
                    <a:pt x="3204" y="712"/>
                    <a:pt x="2492" y="0"/>
                    <a:pt x="160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5"/>
            <p:cNvSpPr/>
            <p:nvPr/>
          </p:nvSpPr>
          <p:spPr>
            <a:xfrm>
              <a:off x="4787100" y="2193925"/>
              <a:ext cx="35600" cy="35625"/>
            </a:xfrm>
            <a:custGeom>
              <a:rect b="b" l="l" r="r" t="t"/>
              <a:pathLst>
                <a:path extrusionOk="0" h="1425" w="1424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068"/>
                    <a:pt x="356" y="1424"/>
                    <a:pt x="712" y="1424"/>
                  </a:cubicBezTo>
                  <a:cubicBezTo>
                    <a:pt x="1161" y="1424"/>
                    <a:pt x="1424" y="1068"/>
                    <a:pt x="1424" y="712"/>
                  </a:cubicBezTo>
                  <a:cubicBezTo>
                    <a:pt x="1424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5"/>
            <p:cNvSpPr/>
            <p:nvPr/>
          </p:nvSpPr>
          <p:spPr>
            <a:xfrm>
              <a:off x="4277675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2" y="1"/>
                  </a:moveTo>
                  <a:cubicBezTo>
                    <a:pt x="356" y="1"/>
                    <a:pt x="0" y="357"/>
                    <a:pt x="0" y="805"/>
                  </a:cubicBezTo>
                  <a:cubicBezTo>
                    <a:pt x="0" y="1161"/>
                    <a:pt x="356" y="1517"/>
                    <a:pt x="712" y="1517"/>
                  </a:cubicBezTo>
                  <a:cubicBezTo>
                    <a:pt x="1154" y="1517"/>
                    <a:pt x="1424" y="1161"/>
                    <a:pt x="1424" y="805"/>
                  </a:cubicBezTo>
                  <a:cubicBezTo>
                    <a:pt x="1424" y="357"/>
                    <a:pt x="1154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5"/>
            <p:cNvSpPr/>
            <p:nvPr/>
          </p:nvSpPr>
          <p:spPr>
            <a:xfrm>
              <a:off x="4219825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0"/>
                  </a:moveTo>
                  <a:cubicBezTo>
                    <a:pt x="264" y="0"/>
                    <a:pt x="0" y="264"/>
                    <a:pt x="0" y="712"/>
                  </a:cubicBezTo>
                  <a:cubicBezTo>
                    <a:pt x="0" y="1154"/>
                    <a:pt x="264" y="1424"/>
                    <a:pt x="712" y="1424"/>
                  </a:cubicBezTo>
                  <a:cubicBezTo>
                    <a:pt x="1068" y="1424"/>
                    <a:pt x="1424" y="1154"/>
                    <a:pt x="1424" y="712"/>
                  </a:cubicBezTo>
                  <a:cubicBezTo>
                    <a:pt x="1424" y="264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5"/>
            <p:cNvSpPr/>
            <p:nvPr/>
          </p:nvSpPr>
          <p:spPr>
            <a:xfrm>
              <a:off x="4159650" y="2318525"/>
              <a:ext cx="37950" cy="37750"/>
            </a:xfrm>
            <a:custGeom>
              <a:rect b="b" l="l" r="r" t="t"/>
              <a:pathLst>
                <a:path extrusionOk="0" h="1510" w="1518">
                  <a:moveTo>
                    <a:pt x="713" y="0"/>
                  </a:moveTo>
                  <a:cubicBezTo>
                    <a:pt x="357" y="0"/>
                    <a:pt x="1" y="356"/>
                    <a:pt x="1" y="712"/>
                  </a:cubicBezTo>
                  <a:cubicBezTo>
                    <a:pt x="1" y="1154"/>
                    <a:pt x="357" y="1510"/>
                    <a:pt x="713" y="1510"/>
                  </a:cubicBezTo>
                  <a:cubicBezTo>
                    <a:pt x="1161" y="1510"/>
                    <a:pt x="1517" y="1154"/>
                    <a:pt x="1517" y="712"/>
                  </a:cubicBezTo>
                  <a:cubicBezTo>
                    <a:pt x="1517" y="356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5"/>
            <p:cNvSpPr/>
            <p:nvPr/>
          </p:nvSpPr>
          <p:spPr>
            <a:xfrm>
              <a:off x="4075100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4" y="1"/>
                  </a:moveTo>
                  <a:cubicBezTo>
                    <a:pt x="12729" y="1"/>
                    <a:pt x="12685" y="22"/>
                    <a:pt x="12639" y="65"/>
                  </a:cubicBezTo>
                  <a:lnTo>
                    <a:pt x="93" y="12702"/>
                  </a:lnTo>
                  <a:cubicBezTo>
                    <a:pt x="1" y="12702"/>
                    <a:pt x="1" y="12880"/>
                    <a:pt x="93" y="12880"/>
                  </a:cubicBezTo>
                  <a:cubicBezTo>
                    <a:pt x="93" y="12973"/>
                    <a:pt x="93" y="12973"/>
                    <a:pt x="179" y="12973"/>
                  </a:cubicBezTo>
                  <a:cubicBezTo>
                    <a:pt x="271" y="12973"/>
                    <a:pt x="271" y="12973"/>
                    <a:pt x="271" y="12880"/>
                  </a:cubicBezTo>
                  <a:lnTo>
                    <a:pt x="12909" y="335"/>
                  </a:lnTo>
                  <a:cubicBezTo>
                    <a:pt x="12995" y="243"/>
                    <a:pt x="12995" y="157"/>
                    <a:pt x="12909" y="65"/>
                  </a:cubicBez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5"/>
            <p:cNvSpPr/>
            <p:nvPr/>
          </p:nvSpPr>
          <p:spPr>
            <a:xfrm>
              <a:off x="4233175" y="2209975"/>
              <a:ext cx="322550" cy="322150"/>
            </a:xfrm>
            <a:custGeom>
              <a:rect b="b" l="l" r="r" t="t"/>
              <a:pathLst>
                <a:path extrusionOk="0" h="12886" w="12902">
                  <a:moveTo>
                    <a:pt x="12770" y="1"/>
                  </a:moveTo>
                  <a:cubicBezTo>
                    <a:pt x="12725" y="1"/>
                    <a:pt x="12681" y="24"/>
                    <a:pt x="12638" y="70"/>
                  </a:cubicBezTo>
                  <a:lnTo>
                    <a:pt x="0" y="12615"/>
                  </a:lnTo>
                  <a:lnTo>
                    <a:pt x="0" y="12886"/>
                  </a:lnTo>
                  <a:lnTo>
                    <a:pt x="264" y="12886"/>
                  </a:lnTo>
                  <a:lnTo>
                    <a:pt x="12901" y="248"/>
                  </a:lnTo>
                  <a:lnTo>
                    <a:pt x="12901" y="70"/>
                  </a:lnTo>
                  <a:cubicBezTo>
                    <a:pt x="12859" y="24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" name="Google Shape;136;p5"/>
          <p:cNvSpPr txBox="1"/>
          <p:nvPr>
            <p:ph idx="2" type="subTitle"/>
          </p:nvPr>
        </p:nvSpPr>
        <p:spPr>
          <a:xfrm>
            <a:off x="2826925" y="3407593"/>
            <a:ext cx="27702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7" name="Google Shape;137;p5"/>
          <p:cNvSpPr txBox="1"/>
          <p:nvPr>
            <p:ph idx="3" type="subTitle"/>
          </p:nvPr>
        </p:nvSpPr>
        <p:spPr>
          <a:xfrm>
            <a:off x="2826925" y="2024593"/>
            <a:ext cx="27702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bg>
      <p:bgPr>
        <a:solidFill>
          <a:srgbClr val="6D45BB"/>
        </a:solidFill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6"/>
          <p:cNvSpPr txBox="1"/>
          <p:nvPr>
            <p:ph idx="1" type="body"/>
          </p:nvPr>
        </p:nvSpPr>
        <p:spPr>
          <a:xfrm>
            <a:off x="1377850" y="2260625"/>
            <a:ext cx="58770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Char char="●"/>
              <a:defRPr sz="1400">
                <a:solidFill>
                  <a:srgbClr val="EFEFEF"/>
                </a:solidFill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Char char="○"/>
              <a:defRPr sz="1400">
                <a:solidFill>
                  <a:srgbClr val="EFEFEF"/>
                </a:solidFill>
              </a:defRPr>
            </a:lvl2pPr>
            <a:lvl3pPr indent="-3111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300"/>
              <a:buChar char="■"/>
              <a:defRPr sz="1300">
                <a:solidFill>
                  <a:srgbClr val="EFEFEF"/>
                </a:solidFill>
              </a:defRPr>
            </a:lvl3pPr>
            <a:lvl4pPr indent="-3111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300"/>
              <a:buChar char="●"/>
              <a:defRPr sz="1300">
                <a:solidFill>
                  <a:srgbClr val="EFEFEF"/>
                </a:solidFill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Char char="○"/>
              <a:defRPr sz="1200">
                <a:solidFill>
                  <a:srgbClr val="EFEFEF"/>
                </a:solidFill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Char char="■"/>
              <a:defRPr sz="1200">
                <a:solidFill>
                  <a:srgbClr val="EFEFEF"/>
                </a:solidFill>
              </a:defRPr>
            </a:lvl6pPr>
            <a:lvl7pPr indent="-2984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100"/>
              <a:buChar char="●"/>
              <a:defRPr sz="1100">
                <a:solidFill>
                  <a:srgbClr val="EFEFEF"/>
                </a:solidFill>
              </a:defRPr>
            </a:lvl7pPr>
            <a:lvl8pPr indent="-2984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100"/>
              <a:buChar char="○"/>
              <a:defRPr sz="1100">
                <a:solidFill>
                  <a:srgbClr val="EFEFEF"/>
                </a:solidFill>
              </a:defRPr>
            </a:lvl8pPr>
            <a:lvl9pPr indent="-2921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000"/>
              <a:buChar char="■"/>
              <a:defRPr sz="10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140" name="Google Shape;140;p6"/>
          <p:cNvSpPr txBox="1"/>
          <p:nvPr>
            <p:ph type="title"/>
          </p:nvPr>
        </p:nvSpPr>
        <p:spPr>
          <a:xfrm>
            <a:off x="1377850" y="1504598"/>
            <a:ext cx="6630300" cy="9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 sz="22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141" name="Google Shape;141;p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42" name="Google Shape;142;p6"/>
          <p:cNvGrpSpPr/>
          <p:nvPr/>
        </p:nvGrpSpPr>
        <p:grpSpPr>
          <a:xfrm>
            <a:off x="-7838" y="-21608"/>
            <a:ext cx="9143994" cy="1975685"/>
            <a:chOff x="793425" y="2187250"/>
            <a:chExt cx="2687750" cy="580725"/>
          </a:xfrm>
        </p:grpSpPr>
        <p:sp>
          <p:nvSpPr>
            <p:cNvPr id="143" name="Google Shape;143;p6"/>
            <p:cNvSpPr/>
            <p:nvPr/>
          </p:nvSpPr>
          <p:spPr>
            <a:xfrm>
              <a:off x="857850" y="2303425"/>
              <a:ext cx="507325" cy="464550"/>
            </a:xfrm>
            <a:custGeom>
              <a:rect b="b" l="l" r="r" t="t"/>
              <a:pathLst>
                <a:path extrusionOk="0" h="18582" w="20293">
                  <a:moveTo>
                    <a:pt x="20072" y="1"/>
                  </a:moveTo>
                  <a:cubicBezTo>
                    <a:pt x="20027" y="1"/>
                    <a:pt x="19983" y="24"/>
                    <a:pt x="19936" y="70"/>
                  </a:cubicBezTo>
                  <a:lnTo>
                    <a:pt x="2137" y="17870"/>
                  </a:lnTo>
                  <a:cubicBezTo>
                    <a:pt x="1959" y="18090"/>
                    <a:pt x="1715" y="18201"/>
                    <a:pt x="1471" y="18201"/>
                  </a:cubicBezTo>
                  <a:cubicBezTo>
                    <a:pt x="1227" y="18201"/>
                    <a:pt x="983" y="18090"/>
                    <a:pt x="805" y="17870"/>
                  </a:cubicBezTo>
                  <a:cubicBezTo>
                    <a:pt x="449" y="17514"/>
                    <a:pt x="449" y="16980"/>
                    <a:pt x="805" y="16531"/>
                  </a:cubicBezTo>
                  <a:lnTo>
                    <a:pt x="8011" y="9326"/>
                  </a:lnTo>
                  <a:cubicBezTo>
                    <a:pt x="8103" y="9326"/>
                    <a:pt x="8103" y="9148"/>
                    <a:pt x="8011" y="9148"/>
                  </a:cubicBezTo>
                  <a:cubicBezTo>
                    <a:pt x="7968" y="9102"/>
                    <a:pt x="7923" y="9079"/>
                    <a:pt x="7879" y="9079"/>
                  </a:cubicBezTo>
                  <a:cubicBezTo>
                    <a:pt x="7834" y="9079"/>
                    <a:pt x="7790" y="9102"/>
                    <a:pt x="7747" y="9148"/>
                  </a:cubicBezTo>
                  <a:lnTo>
                    <a:pt x="535" y="16353"/>
                  </a:lnTo>
                  <a:cubicBezTo>
                    <a:pt x="1" y="16802"/>
                    <a:pt x="1" y="17692"/>
                    <a:pt x="535" y="18133"/>
                  </a:cubicBezTo>
                  <a:cubicBezTo>
                    <a:pt x="805" y="18404"/>
                    <a:pt x="1161" y="18582"/>
                    <a:pt x="1425" y="18582"/>
                  </a:cubicBezTo>
                  <a:cubicBezTo>
                    <a:pt x="1781" y="18582"/>
                    <a:pt x="2137" y="18404"/>
                    <a:pt x="2407" y="18133"/>
                  </a:cubicBezTo>
                  <a:lnTo>
                    <a:pt x="20207" y="334"/>
                  </a:lnTo>
                  <a:cubicBezTo>
                    <a:pt x="20292" y="248"/>
                    <a:pt x="20292" y="156"/>
                    <a:pt x="20207" y="70"/>
                  </a:cubicBezTo>
                  <a:cubicBezTo>
                    <a:pt x="20161" y="24"/>
                    <a:pt x="20116" y="1"/>
                    <a:pt x="20072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6"/>
            <p:cNvSpPr/>
            <p:nvPr/>
          </p:nvSpPr>
          <p:spPr>
            <a:xfrm>
              <a:off x="1365150" y="2187250"/>
              <a:ext cx="371675" cy="367625"/>
            </a:xfrm>
            <a:custGeom>
              <a:rect b="b" l="l" r="r" t="t"/>
              <a:pathLst>
                <a:path extrusionOk="0" h="14705" w="14867">
                  <a:moveTo>
                    <a:pt x="13962" y="0"/>
                  </a:moveTo>
                  <a:cubicBezTo>
                    <a:pt x="13750" y="0"/>
                    <a:pt x="13528" y="89"/>
                    <a:pt x="13350" y="267"/>
                  </a:cubicBezTo>
                  <a:lnTo>
                    <a:pt x="271" y="13346"/>
                  </a:lnTo>
                  <a:cubicBezTo>
                    <a:pt x="0" y="13617"/>
                    <a:pt x="0" y="14151"/>
                    <a:pt x="271" y="14507"/>
                  </a:cubicBezTo>
                  <a:cubicBezTo>
                    <a:pt x="449" y="14639"/>
                    <a:pt x="671" y="14705"/>
                    <a:pt x="894" y="14705"/>
                  </a:cubicBezTo>
                  <a:cubicBezTo>
                    <a:pt x="1116" y="14705"/>
                    <a:pt x="1339" y="14639"/>
                    <a:pt x="1517" y="14507"/>
                  </a:cubicBezTo>
                  <a:lnTo>
                    <a:pt x="14510" y="1421"/>
                  </a:lnTo>
                  <a:cubicBezTo>
                    <a:pt x="14866" y="1065"/>
                    <a:pt x="14866" y="531"/>
                    <a:pt x="14510" y="267"/>
                  </a:cubicBezTo>
                  <a:cubicBezTo>
                    <a:pt x="14375" y="89"/>
                    <a:pt x="14174" y="0"/>
                    <a:pt x="13962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6"/>
            <p:cNvSpPr/>
            <p:nvPr/>
          </p:nvSpPr>
          <p:spPr>
            <a:xfrm>
              <a:off x="14164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713" y="0"/>
                    <a:pt x="1" y="712"/>
                    <a:pt x="1" y="1602"/>
                  </a:cubicBezTo>
                  <a:cubicBezTo>
                    <a:pt x="1" y="2492"/>
                    <a:pt x="713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6"/>
            <p:cNvSpPr/>
            <p:nvPr/>
          </p:nvSpPr>
          <p:spPr>
            <a:xfrm>
              <a:off x="1505400" y="2193925"/>
              <a:ext cx="37775" cy="35625"/>
            </a:xfrm>
            <a:custGeom>
              <a:rect b="b" l="l" r="r" t="t"/>
              <a:pathLst>
                <a:path extrusionOk="0" h="1425" w="1511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068"/>
                    <a:pt x="357" y="1424"/>
                    <a:pt x="713" y="1424"/>
                  </a:cubicBezTo>
                  <a:cubicBezTo>
                    <a:pt x="1154" y="1424"/>
                    <a:pt x="1510" y="1068"/>
                    <a:pt x="1510" y="712"/>
                  </a:cubicBezTo>
                  <a:cubicBezTo>
                    <a:pt x="1510" y="264"/>
                    <a:pt x="1154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6"/>
            <p:cNvSpPr/>
            <p:nvPr/>
          </p:nvSpPr>
          <p:spPr>
            <a:xfrm>
              <a:off x="995800" y="2200500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713" y="1"/>
                  </a:moveTo>
                  <a:cubicBezTo>
                    <a:pt x="357" y="1"/>
                    <a:pt x="1" y="357"/>
                    <a:pt x="1" y="805"/>
                  </a:cubicBezTo>
                  <a:cubicBezTo>
                    <a:pt x="1" y="1161"/>
                    <a:pt x="357" y="1517"/>
                    <a:pt x="713" y="1517"/>
                  </a:cubicBezTo>
                  <a:cubicBezTo>
                    <a:pt x="1161" y="1517"/>
                    <a:pt x="1517" y="1161"/>
                    <a:pt x="1517" y="805"/>
                  </a:cubicBezTo>
                  <a:cubicBezTo>
                    <a:pt x="1517" y="357"/>
                    <a:pt x="1161" y="1"/>
                    <a:pt x="713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6"/>
            <p:cNvSpPr/>
            <p:nvPr/>
          </p:nvSpPr>
          <p:spPr>
            <a:xfrm>
              <a:off x="937950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154"/>
                    <a:pt x="357" y="1424"/>
                    <a:pt x="713" y="1424"/>
                  </a:cubicBezTo>
                  <a:cubicBezTo>
                    <a:pt x="1161" y="1424"/>
                    <a:pt x="1425" y="1154"/>
                    <a:pt x="1425" y="712"/>
                  </a:cubicBezTo>
                  <a:cubicBezTo>
                    <a:pt x="1425" y="264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>
              <a:off x="877975" y="2318525"/>
              <a:ext cx="37750" cy="37750"/>
            </a:xfrm>
            <a:custGeom>
              <a:rect b="b" l="l" r="r" t="t"/>
              <a:pathLst>
                <a:path extrusionOk="0" h="1510" w="1510">
                  <a:moveTo>
                    <a:pt x="798" y="0"/>
                  </a:moveTo>
                  <a:cubicBezTo>
                    <a:pt x="356" y="0"/>
                    <a:pt x="0" y="356"/>
                    <a:pt x="0" y="712"/>
                  </a:cubicBezTo>
                  <a:cubicBezTo>
                    <a:pt x="0" y="1154"/>
                    <a:pt x="356" y="1510"/>
                    <a:pt x="798" y="1510"/>
                  </a:cubicBezTo>
                  <a:cubicBezTo>
                    <a:pt x="1154" y="1510"/>
                    <a:pt x="1510" y="1154"/>
                    <a:pt x="1510" y="712"/>
                  </a:cubicBezTo>
                  <a:cubicBezTo>
                    <a:pt x="1510" y="356"/>
                    <a:pt x="1154" y="0"/>
                    <a:pt x="798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>
              <a:off x="793425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0" y="1"/>
                  </a:moveTo>
                  <a:cubicBezTo>
                    <a:pt x="12725" y="1"/>
                    <a:pt x="12681" y="22"/>
                    <a:pt x="12638" y="65"/>
                  </a:cubicBezTo>
                  <a:lnTo>
                    <a:pt x="86" y="12702"/>
                  </a:lnTo>
                  <a:cubicBezTo>
                    <a:pt x="1" y="12702"/>
                    <a:pt x="1" y="12880"/>
                    <a:pt x="86" y="12880"/>
                  </a:cubicBezTo>
                  <a:cubicBezTo>
                    <a:pt x="86" y="12973"/>
                    <a:pt x="179" y="12973"/>
                    <a:pt x="179" y="12973"/>
                  </a:cubicBezTo>
                  <a:cubicBezTo>
                    <a:pt x="264" y="12973"/>
                    <a:pt x="264" y="12973"/>
                    <a:pt x="357" y="12880"/>
                  </a:cubicBezTo>
                  <a:lnTo>
                    <a:pt x="12902" y="335"/>
                  </a:lnTo>
                  <a:cubicBezTo>
                    <a:pt x="12994" y="243"/>
                    <a:pt x="12994" y="157"/>
                    <a:pt x="12902" y="65"/>
                  </a:cubicBezTo>
                  <a:cubicBezTo>
                    <a:pt x="12859" y="22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>
              <a:off x="951300" y="2209975"/>
              <a:ext cx="324875" cy="322150"/>
            </a:xfrm>
            <a:custGeom>
              <a:rect b="b" l="l" r="r" t="t"/>
              <a:pathLst>
                <a:path extrusionOk="0" h="12886" w="12995">
                  <a:moveTo>
                    <a:pt x="12774" y="1"/>
                  </a:moveTo>
                  <a:cubicBezTo>
                    <a:pt x="12729" y="1"/>
                    <a:pt x="12685" y="24"/>
                    <a:pt x="12638" y="70"/>
                  </a:cubicBezTo>
                  <a:lnTo>
                    <a:pt x="93" y="12615"/>
                  </a:lnTo>
                  <a:cubicBezTo>
                    <a:pt x="1" y="12708"/>
                    <a:pt x="1" y="12793"/>
                    <a:pt x="93" y="12886"/>
                  </a:cubicBezTo>
                  <a:lnTo>
                    <a:pt x="271" y="12886"/>
                  </a:lnTo>
                  <a:lnTo>
                    <a:pt x="12909" y="248"/>
                  </a:lnTo>
                  <a:cubicBezTo>
                    <a:pt x="12994" y="248"/>
                    <a:pt x="12994" y="70"/>
                    <a:pt x="12909" y="70"/>
                  </a:cubicBezTo>
                  <a:cubicBezTo>
                    <a:pt x="12863" y="24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6"/>
            <p:cNvSpPr/>
            <p:nvPr/>
          </p:nvSpPr>
          <p:spPr>
            <a:xfrm>
              <a:off x="1336300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3" y="1"/>
                  </a:moveTo>
                  <a:cubicBezTo>
                    <a:pt x="264" y="1"/>
                    <a:pt x="1" y="357"/>
                    <a:pt x="1" y="805"/>
                  </a:cubicBezTo>
                  <a:cubicBezTo>
                    <a:pt x="1" y="1161"/>
                    <a:pt x="264" y="1517"/>
                    <a:pt x="713" y="1517"/>
                  </a:cubicBezTo>
                  <a:cubicBezTo>
                    <a:pt x="1069" y="1517"/>
                    <a:pt x="1425" y="1161"/>
                    <a:pt x="1425" y="805"/>
                  </a:cubicBezTo>
                  <a:cubicBezTo>
                    <a:pt x="1425" y="357"/>
                    <a:pt x="1069" y="1"/>
                    <a:pt x="713" y="1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6"/>
            <p:cNvSpPr/>
            <p:nvPr/>
          </p:nvSpPr>
          <p:spPr>
            <a:xfrm>
              <a:off x="1276150" y="2260675"/>
              <a:ext cx="37925" cy="35625"/>
            </a:xfrm>
            <a:custGeom>
              <a:rect b="b" l="l" r="r" t="t"/>
              <a:pathLst>
                <a:path extrusionOk="0" h="1425" w="1517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154"/>
                    <a:pt x="356" y="1424"/>
                    <a:pt x="712" y="1424"/>
                  </a:cubicBezTo>
                  <a:cubicBezTo>
                    <a:pt x="1161" y="1424"/>
                    <a:pt x="1517" y="1154"/>
                    <a:pt x="1517" y="712"/>
                  </a:cubicBezTo>
                  <a:cubicBezTo>
                    <a:pt x="1517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6"/>
            <p:cNvSpPr/>
            <p:nvPr/>
          </p:nvSpPr>
          <p:spPr>
            <a:xfrm>
              <a:off x="1218300" y="2318525"/>
              <a:ext cx="35625" cy="37750"/>
            </a:xfrm>
            <a:custGeom>
              <a:rect b="b" l="l" r="r" t="t"/>
              <a:pathLst>
                <a:path extrusionOk="0" h="1510" w="1425">
                  <a:moveTo>
                    <a:pt x="712" y="0"/>
                  </a:moveTo>
                  <a:cubicBezTo>
                    <a:pt x="356" y="0"/>
                    <a:pt x="0" y="356"/>
                    <a:pt x="0" y="712"/>
                  </a:cubicBezTo>
                  <a:cubicBezTo>
                    <a:pt x="0" y="1154"/>
                    <a:pt x="356" y="1510"/>
                    <a:pt x="712" y="1510"/>
                  </a:cubicBezTo>
                  <a:cubicBezTo>
                    <a:pt x="1161" y="1510"/>
                    <a:pt x="1424" y="1154"/>
                    <a:pt x="1424" y="712"/>
                  </a:cubicBezTo>
                  <a:cubicBezTo>
                    <a:pt x="1424" y="356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6"/>
            <p:cNvSpPr/>
            <p:nvPr/>
          </p:nvSpPr>
          <p:spPr>
            <a:xfrm>
              <a:off x="3180700" y="2201075"/>
              <a:ext cx="300475" cy="299925"/>
            </a:xfrm>
            <a:custGeom>
              <a:rect b="b" l="l" r="r" t="t"/>
              <a:pathLst>
                <a:path extrusionOk="0" h="11997" w="12019">
                  <a:moveTo>
                    <a:pt x="9658" y="1"/>
                  </a:moveTo>
                  <a:cubicBezTo>
                    <a:pt x="9614" y="1"/>
                    <a:pt x="9569" y="24"/>
                    <a:pt x="9526" y="70"/>
                  </a:cubicBezTo>
                  <a:lnTo>
                    <a:pt x="534" y="9056"/>
                  </a:lnTo>
                  <a:cubicBezTo>
                    <a:pt x="178" y="9412"/>
                    <a:pt x="0" y="9860"/>
                    <a:pt x="0" y="10302"/>
                  </a:cubicBezTo>
                  <a:cubicBezTo>
                    <a:pt x="0" y="10750"/>
                    <a:pt x="178" y="11106"/>
                    <a:pt x="534" y="11462"/>
                  </a:cubicBezTo>
                  <a:cubicBezTo>
                    <a:pt x="890" y="11818"/>
                    <a:pt x="1339" y="11996"/>
                    <a:pt x="1695" y="11996"/>
                  </a:cubicBezTo>
                  <a:cubicBezTo>
                    <a:pt x="2136" y="11996"/>
                    <a:pt x="2585" y="11818"/>
                    <a:pt x="2940" y="11462"/>
                  </a:cubicBezTo>
                  <a:lnTo>
                    <a:pt x="11926" y="2470"/>
                  </a:lnTo>
                  <a:cubicBezTo>
                    <a:pt x="12018" y="2384"/>
                    <a:pt x="12018" y="2292"/>
                    <a:pt x="11926" y="2206"/>
                  </a:cubicBezTo>
                  <a:cubicBezTo>
                    <a:pt x="11883" y="2160"/>
                    <a:pt x="11838" y="2137"/>
                    <a:pt x="11794" y="2137"/>
                  </a:cubicBezTo>
                  <a:cubicBezTo>
                    <a:pt x="11749" y="2137"/>
                    <a:pt x="11705" y="2160"/>
                    <a:pt x="11662" y="2206"/>
                  </a:cubicBezTo>
                  <a:lnTo>
                    <a:pt x="2670" y="11192"/>
                  </a:lnTo>
                  <a:cubicBezTo>
                    <a:pt x="2403" y="11458"/>
                    <a:pt x="2070" y="11592"/>
                    <a:pt x="1737" y="11592"/>
                  </a:cubicBezTo>
                  <a:cubicBezTo>
                    <a:pt x="1404" y="11592"/>
                    <a:pt x="1072" y="11458"/>
                    <a:pt x="805" y="11192"/>
                  </a:cubicBezTo>
                  <a:cubicBezTo>
                    <a:pt x="534" y="10928"/>
                    <a:pt x="356" y="10658"/>
                    <a:pt x="356" y="10302"/>
                  </a:cubicBezTo>
                  <a:cubicBezTo>
                    <a:pt x="356" y="9946"/>
                    <a:pt x="534" y="9590"/>
                    <a:pt x="805" y="9326"/>
                  </a:cubicBezTo>
                  <a:lnTo>
                    <a:pt x="9790" y="334"/>
                  </a:lnTo>
                  <a:cubicBezTo>
                    <a:pt x="9882" y="248"/>
                    <a:pt x="9882" y="156"/>
                    <a:pt x="9790" y="70"/>
                  </a:cubicBezTo>
                  <a:cubicBezTo>
                    <a:pt x="9747" y="24"/>
                    <a:pt x="9703" y="1"/>
                    <a:pt x="9658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6"/>
            <p:cNvSpPr/>
            <p:nvPr/>
          </p:nvSpPr>
          <p:spPr>
            <a:xfrm>
              <a:off x="3220725" y="2426950"/>
              <a:ext cx="35625" cy="34000"/>
            </a:xfrm>
            <a:custGeom>
              <a:rect b="b" l="l" r="r" t="t"/>
              <a:pathLst>
                <a:path extrusionOk="0" h="1360" w="1425">
                  <a:moveTo>
                    <a:pt x="628" y="377"/>
                  </a:moveTo>
                  <a:cubicBezTo>
                    <a:pt x="713" y="377"/>
                    <a:pt x="806" y="377"/>
                    <a:pt x="891" y="469"/>
                  </a:cubicBezTo>
                  <a:cubicBezTo>
                    <a:pt x="984" y="555"/>
                    <a:pt x="984" y="825"/>
                    <a:pt x="891" y="911"/>
                  </a:cubicBezTo>
                  <a:cubicBezTo>
                    <a:pt x="848" y="1000"/>
                    <a:pt x="759" y="1044"/>
                    <a:pt x="670" y="1044"/>
                  </a:cubicBezTo>
                  <a:cubicBezTo>
                    <a:pt x="581" y="1044"/>
                    <a:pt x="492" y="1000"/>
                    <a:pt x="450" y="911"/>
                  </a:cubicBezTo>
                  <a:cubicBezTo>
                    <a:pt x="357" y="825"/>
                    <a:pt x="357" y="825"/>
                    <a:pt x="357" y="733"/>
                  </a:cubicBezTo>
                  <a:cubicBezTo>
                    <a:pt x="357" y="647"/>
                    <a:pt x="357" y="555"/>
                    <a:pt x="450" y="469"/>
                  </a:cubicBezTo>
                  <a:cubicBezTo>
                    <a:pt x="535" y="377"/>
                    <a:pt x="628" y="377"/>
                    <a:pt x="628" y="377"/>
                  </a:cubicBezTo>
                  <a:close/>
                  <a:moveTo>
                    <a:pt x="670" y="1"/>
                  </a:moveTo>
                  <a:cubicBezTo>
                    <a:pt x="492" y="1"/>
                    <a:pt x="314" y="67"/>
                    <a:pt x="179" y="199"/>
                  </a:cubicBezTo>
                  <a:cubicBezTo>
                    <a:pt x="94" y="377"/>
                    <a:pt x="1" y="555"/>
                    <a:pt x="1" y="733"/>
                  </a:cubicBezTo>
                  <a:cubicBezTo>
                    <a:pt x="1" y="911"/>
                    <a:pt x="94" y="1089"/>
                    <a:pt x="179" y="1181"/>
                  </a:cubicBezTo>
                  <a:cubicBezTo>
                    <a:pt x="357" y="1267"/>
                    <a:pt x="450" y="1359"/>
                    <a:pt x="628" y="1359"/>
                  </a:cubicBezTo>
                  <a:cubicBezTo>
                    <a:pt x="806" y="1359"/>
                    <a:pt x="984" y="1267"/>
                    <a:pt x="1162" y="1181"/>
                  </a:cubicBezTo>
                  <a:cubicBezTo>
                    <a:pt x="1425" y="911"/>
                    <a:pt x="1425" y="469"/>
                    <a:pt x="1162" y="199"/>
                  </a:cubicBezTo>
                  <a:cubicBezTo>
                    <a:pt x="1026" y="67"/>
                    <a:pt x="848" y="1"/>
                    <a:pt x="670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6"/>
            <p:cNvSpPr/>
            <p:nvPr/>
          </p:nvSpPr>
          <p:spPr>
            <a:xfrm>
              <a:off x="3256325" y="2389100"/>
              <a:ext cx="37950" cy="33925"/>
            </a:xfrm>
            <a:custGeom>
              <a:rect b="b" l="l" r="r" t="t"/>
              <a:pathLst>
                <a:path extrusionOk="0" h="1357" w="1518">
                  <a:moveTo>
                    <a:pt x="805" y="381"/>
                  </a:moveTo>
                  <a:cubicBezTo>
                    <a:pt x="891" y="381"/>
                    <a:pt x="891" y="381"/>
                    <a:pt x="983" y="467"/>
                  </a:cubicBezTo>
                  <a:cubicBezTo>
                    <a:pt x="1161" y="559"/>
                    <a:pt x="1161" y="823"/>
                    <a:pt x="983" y="915"/>
                  </a:cubicBezTo>
                  <a:cubicBezTo>
                    <a:pt x="937" y="958"/>
                    <a:pt x="848" y="979"/>
                    <a:pt x="759" y="979"/>
                  </a:cubicBezTo>
                  <a:cubicBezTo>
                    <a:pt x="670" y="979"/>
                    <a:pt x="581" y="958"/>
                    <a:pt x="535" y="915"/>
                  </a:cubicBezTo>
                  <a:cubicBezTo>
                    <a:pt x="449" y="823"/>
                    <a:pt x="449" y="559"/>
                    <a:pt x="535" y="467"/>
                  </a:cubicBezTo>
                  <a:cubicBezTo>
                    <a:pt x="627" y="381"/>
                    <a:pt x="713" y="381"/>
                    <a:pt x="805" y="381"/>
                  </a:cubicBezTo>
                  <a:close/>
                  <a:moveTo>
                    <a:pt x="759" y="0"/>
                  </a:moveTo>
                  <a:cubicBezTo>
                    <a:pt x="581" y="0"/>
                    <a:pt x="403" y="68"/>
                    <a:pt x="271" y="203"/>
                  </a:cubicBezTo>
                  <a:cubicBezTo>
                    <a:pt x="1" y="467"/>
                    <a:pt x="1" y="915"/>
                    <a:pt x="271" y="1179"/>
                  </a:cubicBezTo>
                  <a:cubicBezTo>
                    <a:pt x="449" y="1271"/>
                    <a:pt x="627" y="1357"/>
                    <a:pt x="805" y="1357"/>
                  </a:cubicBezTo>
                  <a:cubicBezTo>
                    <a:pt x="983" y="1357"/>
                    <a:pt x="1069" y="1271"/>
                    <a:pt x="1247" y="1179"/>
                  </a:cubicBezTo>
                  <a:cubicBezTo>
                    <a:pt x="1517" y="915"/>
                    <a:pt x="1517" y="467"/>
                    <a:pt x="1247" y="203"/>
                  </a:cubicBezTo>
                  <a:cubicBezTo>
                    <a:pt x="1115" y="68"/>
                    <a:pt x="937" y="0"/>
                    <a:pt x="759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6"/>
            <p:cNvSpPr/>
            <p:nvPr/>
          </p:nvSpPr>
          <p:spPr>
            <a:xfrm>
              <a:off x="3294250" y="2351325"/>
              <a:ext cx="37750" cy="33975"/>
            </a:xfrm>
            <a:custGeom>
              <a:rect b="b" l="l" r="r" t="t"/>
              <a:pathLst>
                <a:path extrusionOk="0" h="1359" w="1510">
                  <a:moveTo>
                    <a:pt x="798" y="376"/>
                  </a:moveTo>
                  <a:cubicBezTo>
                    <a:pt x="890" y="376"/>
                    <a:pt x="976" y="376"/>
                    <a:pt x="976" y="468"/>
                  </a:cubicBezTo>
                  <a:cubicBezTo>
                    <a:pt x="1154" y="554"/>
                    <a:pt x="1154" y="732"/>
                    <a:pt x="976" y="910"/>
                  </a:cubicBezTo>
                  <a:cubicBezTo>
                    <a:pt x="933" y="956"/>
                    <a:pt x="867" y="979"/>
                    <a:pt x="790" y="979"/>
                  </a:cubicBezTo>
                  <a:cubicBezTo>
                    <a:pt x="712" y="979"/>
                    <a:pt x="623" y="956"/>
                    <a:pt x="534" y="910"/>
                  </a:cubicBezTo>
                  <a:cubicBezTo>
                    <a:pt x="442" y="732"/>
                    <a:pt x="442" y="554"/>
                    <a:pt x="534" y="468"/>
                  </a:cubicBezTo>
                  <a:cubicBezTo>
                    <a:pt x="620" y="376"/>
                    <a:pt x="712" y="376"/>
                    <a:pt x="798" y="376"/>
                  </a:cubicBezTo>
                  <a:close/>
                  <a:moveTo>
                    <a:pt x="755" y="0"/>
                  </a:moveTo>
                  <a:cubicBezTo>
                    <a:pt x="577" y="0"/>
                    <a:pt x="399" y="66"/>
                    <a:pt x="264" y="198"/>
                  </a:cubicBezTo>
                  <a:cubicBezTo>
                    <a:pt x="0" y="468"/>
                    <a:pt x="0" y="910"/>
                    <a:pt x="264" y="1180"/>
                  </a:cubicBezTo>
                  <a:cubicBezTo>
                    <a:pt x="442" y="1266"/>
                    <a:pt x="620" y="1358"/>
                    <a:pt x="798" y="1358"/>
                  </a:cubicBezTo>
                  <a:cubicBezTo>
                    <a:pt x="976" y="1358"/>
                    <a:pt x="1154" y="1266"/>
                    <a:pt x="1246" y="1180"/>
                  </a:cubicBezTo>
                  <a:cubicBezTo>
                    <a:pt x="1510" y="910"/>
                    <a:pt x="1510" y="468"/>
                    <a:pt x="1246" y="198"/>
                  </a:cubicBezTo>
                  <a:cubicBezTo>
                    <a:pt x="1111" y="66"/>
                    <a:pt x="933" y="0"/>
                    <a:pt x="755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6"/>
            <p:cNvSpPr/>
            <p:nvPr/>
          </p:nvSpPr>
          <p:spPr>
            <a:xfrm>
              <a:off x="3334300" y="2313450"/>
              <a:ext cx="35625" cy="33925"/>
            </a:xfrm>
            <a:custGeom>
              <a:rect b="b" l="l" r="r" t="t"/>
              <a:pathLst>
                <a:path extrusionOk="0" h="1357" w="1425">
                  <a:moveTo>
                    <a:pt x="712" y="381"/>
                  </a:moveTo>
                  <a:cubicBezTo>
                    <a:pt x="798" y="381"/>
                    <a:pt x="890" y="381"/>
                    <a:pt x="890" y="467"/>
                  </a:cubicBezTo>
                  <a:cubicBezTo>
                    <a:pt x="1068" y="559"/>
                    <a:pt x="1068" y="737"/>
                    <a:pt x="890" y="915"/>
                  </a:cubicBezTo>
                  <a:cubicBezTo>
                    <a:pt x="844" y="958"/>
                    <a:pt x="776" y="979"/>
                    <a:pt x="698" y="979"/>
                  </a:cubicBezTo>
                  <a:cubicBezTo>
                    <a:pt x="620" y="979"/>
                    <a:pt x="531" y="958"/>
                    <a:pt x="442" y="915"/>
                  </a:cubicBezTo>
                  <a:cubicBezTo>
                    <a:pt x="356" y="737"/>
                    <a:pt x="356" y="559"/>
                    <a:pt x="442" y="467"/>
                  </a:cubicBezTo>
                  <a:cubicBezTo>
                    <a:pt x="534" y="381"/>
                    <a:pt x="620" y="381"/>
                    <a:pt x="712" y="381"/>
                  </a:cubicBezTo>
                  <a:close/>
                  <a:moveTo>
                    <a:pt x="677" y="0"/>
                  </a:moveTo>
                  <a:cubicBezTo>
                    <a:pt x="509" y="0"/>
                    <a:pt x="353" y="68"/>
                    <a:pt x="264" y="203"/>
                  </a:cubicBezTo>
                  <a:cubicBezTo>
                    <a:pt x="0" y="467"/>
                    <a:pt x="0" y="915"/>
                    <a:pt x="264" y="1179"/>
                  </a:cubicBezTo>
                  <a:cubicBezTo>
                    <a:pt x="356" y="1271"/>
                    <a:pt x="534" y="1357"/>
                    <a:pt x="712" y="1357"/>
                  </a:cubicBezTo>
                  <a:cubicBezTo>
                    <a:pt x="890" y="1357"/>
                    <a:pt x="1068" y="1271"/>
                    <a:pt x="1154" y="1179"/>
                  </a:cubicBezTo>
                  <a:cubicBezTo>
                    <a:pt x="1424" y="915"/>
                    <a:pt x="1424" y="467"/>
                    <a:pt x="1154" y="203"/>
                  </a:cubicBezTo>
                  <a:cubicBezTo>
                    <a:pt x="1022" y="68"/>
                    <a:pt x="844" y="0"/>
                    <a:pt x="677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6"/>
            <p:cNvSpPr/>
            <p:nvPr/>
          </p:nvSpPr>
          <p:spPr>
            <a:xfrm>
              <a:off x="3258650" y="2200500"/>
              <a:ext cx="37750" cy="37950"/>
            </a:xfrm>
            <a:custGeom>
              <a:rect b="b" l="l" r="r" t="t"/>
              <a:pathLst>
                <a:path extrusionOk="0" h="1518" w="1510">
                  <a:moveTo>
                    <a:pt x="798" y="1"/>
                  </a:moveTo>
                  <a:cubicBezTo>
                    <a:pt x="356" y="1"/>
                    <a:pt x="0" y="357"/>
                    <a:pt x="0" y="713"/>
                  </a:cubicBezTo>
                  <a:cubicBezTo>
                    <a:pt x="0" y="1161"/>
                    <a:pt x="356" y="1517"/>
                    <a:pt x="798" y="1517"/>
                  </a:cubicBezTo>
                  <a:cubicBezTo>
                    <a:pt x="1154" y="1517"/>
                    <a:pt x="1510" y="1161"/>
                    <a:pt x="1510" y="713"/>
                  </a:cubicBezTo>
                  <a:cubicBezTo>
                    <a:pt x="1510" y="357"/>
                    <a:pt x="1154" y="1"/>
                    <a:pt x="798" y="1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6"/>
            <p:cNvSpPr/>
            <p:nvPr/>
          </p:nvSpPr>
          <p:spPr>
            <a:xfrm>
              <a:off x="3200800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068"/>
                    <a:pt x="357" y="1424"/>
                    <a:pt x="713" y="1424"/>
                  </a:cubicBezTo>
                  <a:cubicBezTo>
                    <a:pt x="1154" y="1424"/>
                    <a:pt x="1425" y="1068"/>
                    <a:pt x="1425" y="712"/>
                  </a:cubicBezTo>
                  <a:cubicBezTo>
                    <a:pt x="1425" y="264"/>
                    <a:pt x="1154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6"/>
            <p:cNvSpPr/>
            <p:nvPr/>
          </p:nvSpPr>
          <p:spPr>
            <a:xfrm>
              <a:off x="3142950" y="231852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264" y="0"/>
                    <a:pt x="1" y="356"/>
                    <a:pt x="1" y="712"/>
                  </a:cubicBezTo>
                  <a:cubicBezTo>
                    <a:pt x="1" y="1154"/>
                    <a:pt x="264" y="1424"/>
                    <a:pt x="713" y="1424"/>
                  </a:cubicBezTo>
                  <a:cubicBezTo>
                    <a:pt x="1069" y="1424"/>
                    <a:pt x="1425" y="1154"/>
                    <a:pt x="1425" y="712"/>
                  </a:cubicBezTo>
                  <a:cubicBezTo>
                    <a:pt x="1425" y="356"/>
                    <a:pt x="1069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bg>
      <p:bgPr>
        <a:solidFill>
          <a:srgbClr val="6D45BB"/>
        </a:solidFill>
      </p:bgPr>
    </p:bg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4" name="Google Shape;164;p7"/>
          <p:cNvGrpSpPr/>
          <p:nvPr/>
        </p:nvGrpSpPr>
        <p:grpSpPr>
          <a:xfrm>
            <a:off x="48294" y="-60679"/>
            <a:ext cx="9144021" cy="5264861"/>
            <a:chOff x="4090775" y="3895900"/>
            <a:chExt cx="2732250" cy="1573150"/>
          </a:xfrm>
        </p:grpSpPr>
        <p:sp>
          <p:nvSpPr>
            <p:cNvPr id="165" name="Google Shape;165;p7"/>
            <p:cNvSpPr/>
            <p:nvPr/>
          </p:nvSpPr>
          <p:spPr>
            <a:xfrm>
              <a:off x="4159650" y="4063400"/>
              <a:ext cx="502875" cy="464425"/>
            </a:xfrm>
            <a:custGeom>
              <a:rect b="b" l="l" r="r" t="t"/>
              <a:pathLst>
                <a:path extrusionOk="0" h="18577" w="20115">
                  <a:moveTo>
                    <a:pt x="19893" y="1"/>
                  </a:moveTo>
                  <a:cubicBezTo>
                    <a:pt x="19849" y="1"/>
                    <a:pt x="19804" y="22"/>
                    <a:pt x="19758" y="65"/>
                  </a:cubicBezTo>
                  <a:lnTo>
                    <a:pt x="1959" y="17864"/>
                  </a:lnTo>
                  <a:cubicBezTo>
                    <a:pt x="1781" y="18089"/>
                    <a:pt x="1537" y="18201"/>
                    <a:pt x="1293" y="18201"/>
                  </a:cubicBezTo>
                  <a:cubicBezTo>
                    <a:pt x="1049" y="18201"/>
                    <a:pt x="805" y="18089"/>
                    <a:pt x="627" y="17864"/>
                  </a:cubicBezTo>
                  <a:cubicBezTo>
                    <a:pt x="179" y="17508"/>
                    <a:pt x="179" y="16974"/>
                    <a:pt x="627" y="16533"/>
                  </a:cubicBezTo>
                  <a:lnTo>
                    <a:pt x="7833" y="9320"/>
                  </a:lnTo>
                  <a:lnTo>
                    <a:pt x="7833" y="9142"/>
                  </a:lnTo>
                  <a:cubicBezTo>
                    <a:pt x="7790" y="9100"/>
                    <a:pt x="7745" y="9078"/>
                    <a:pt x="7701" y="9078"/>
                  </a:cubicBezTo>
                  <a:cubicBezTo>
                    <a:pt x="7656" y="9078"/>
                    <a:pt x="7612" y="9100"/>
                    <a:pt x="7569" y="9142"/>
                  </a:cubicBezTo>
                  <a:lnTo>
                    <a:pt x="357" y="16355"/>
                  </a:lnTo>
                  <a:cubicBezTo>
                    <a:pt x="93" y="16533"/>
                    <a:pt x="1" y="16889"/>
                    <a:pt x="1" y="17245"/>
                  </a:cubicBezTo>
                  <a:cubicBezTo>
                    <a:pt x="1" y="17601"/>
                    <a:pt x="93" y="17957"/>
                    <a:pt x="357" y="18135"/>
                  </a:cubicBezTo>
                  <a:cubicBezTo>
                    <a:pt x="627" y="18398"/>
                    <a:pt x="891" y="18576"/>
                    <a:pt x="1247" y="18576"/>
                  </a:cubicBezTo>
                  <a:cubicBezTo>
                    <a:pt x="1603" y="18576"/>
                    <a:pt x="1959" y="18398"/>
                    <a:pt x="2229" y="18135"/>
                  </a:cubicBezTo>
                  <a:lnTo>
                    <a:pt x="20029" y="335"/>
                  </a:lnTo>
                  <a:cubicBezTo>
                    <a:pt x="20114" y="243"/>
                    <a:pt x="20114" y="157"/>
                    <a:pt x="20029" y="65"/>
                  </a:cubicBezTo>
                  <a:cubicBezTo>
                    <a:pt x="19982" y="22"/>
                    <a:pt x="19938" y="1"/>
                    <a:pt x="19893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7"/>
            <p:cNvSpPr/>
            <p:nvPr/>
          </p:nvSpPr>
          <p:spPr>
            <a:xfrm>
              <a:off x="4773750" y="4846050"/>
              <a:ext cx="576350" cy="576200"/>
            </a:xfrm>
            <a:custGeom>
              <a:rect b="b" l="l" r="r" t="t"/>
              <a:pathLst>
                <a:path extrusionOk="0" h="23048" w="23054">
                  <a:moveTo>
                    <a:pt x="11570" y="356"/>
                  </a:moveTo>
                  <a:cubicBezTo>
                    <a:pt x="17714" y="356"/>
                    <a:pt x="22698" y="5340"/>
                    <a:pt x="22698" y="11478"/>
                  </a:cubicBezTo>
                  <a:cubicBezTo>
                    <a:pt x="22698" y="17622"/>
                    <a:pt x="17714" y="22691"/>
                    <a:pt x="11570" y="22691"/>
                  </a:cubicBezTo>
                  <a:cubicBezTo>
                    <a:pt x="5432" y="22691"/>
                    <a:pt x="356" y="17622"/>
                    <a:pt x="356" y="11478"/>
                  </a:cubicBezTo>
                  <a:cubicBezTo>
                    <a:pt x="356" y="5340"/>
                    <a:pt x="5432" y="356"/>
                    <a:pt x="11570" y="356"/>
                  </a:cubicBezTo>
                  <a:close/>
                  <a:moveTo>
                    <a:pt x="11570" y="0"/>
                  </a:moveTo>
                  <a:cubicBezTo>
                    <a:pt x="5162" y="0"/>
                    <a:pt x="0" y="5162"/>
                    <a:pt x="0" y="11478"/>
                  </a:cubicBezTo>
                  <a:cubicBezTo>
                    <a:pt x="0" y="17885"/>
                    <a:pt x="5162" y="23047"/>
                    <a:pt x="11570" y="23047"/>
                  </a:cubicBezTo>
                  <a:cubicBezTo>
                    <a:pt x="17892" y="23047"/>
                    <a:pt x="23054" y="17885"/>
                    <a:pt x="23054" y="11478"/>
                  </a:cubicBezTo>
                  <a:cubicBezTo>
                    <a:pt x="23054" y="5162"/>
                    <a:pt x="17892" y="0"/>
                    <a:pt x="11570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7"/>
            <p:cNvSpPr/>
            <p:nvPr/>
          </p:nvSpPr>
          <p:spPr>
            <a:xfrm>
              <a:off x="4827125" y="4899450"/>
              <a:ext cx="469575" cy="469400"/>
            </a:xfrm>
            <a:custGeom>
              <a:rect b="b" l="l" r="r" t="t"/>
              <a:pathLst>
                <a:path extrusionOk="0" h="18776" w="18783">
                  <a:moveTo>
                    <a:pt x="9435" y="356"/>
                  </a:moveTo>
                  <a:cubicBezTo>
                    <a:pt x="14419" y="356"/>
                    <a:pt x="18427" y="4358"/>
                    <a:pt x="18427" y="9342"/>
                  </a:cubicBezTo>
                  <a:cubicBezTo>
                    <a:pt x="18427" y="14325"/>
                    <a:pt x="14419" y="18419"/>
                    <a:pt x="9435" y="18419"/>
                  </a:cubicBezTo>
                  <a:cubicBezTo>
                    <a:pt x="4451" y="18419"/>
                    <a:pt x="357" y="14325"/>
                    <a:pt x="357" y="9342"/>
                  </a:cubicBezTo>
                  <a:cubicBezTo>
                    <a:pt x="357" y="4358"/>
                    <a:pt x="4451" y="356"/>
                    <a:pt x="9435" y="356"/>
                  </a:cubicBezTo>
                  <a:close/>
                  <a:moveTo>
                    <a:pt x="9435" y="0"/>
                  </a:moveTo>
                  <a:cubicBezTo>
                    <a:pt x="4187" y="0"/>
                    <a:pt x="1" y="4180"/>
                    <a:pt x="1" y="9342"/>
                  </a:cubicBezTo>
                  <a:cubicBezTo>
                    <a:pt x="1" y="14596"/>
                    <a:pt x="4187" y="18775"/>
                    <a:pt x="9435" y="18775"/>
                  </a:cubicBezTo>
                  <a:cubicBezTo>
                    <a:pt x="14597" y="18775"/>
                    <a:pt x="18783" y="14596"/>
                    <a:pt x="18783" y="9342"/>
                  </a:cubicBezTo>
                  <a:cubicBezTo>
                    <a:pt x="18783" y="4180"/>
                    <a:pt x="14597" y="0"/>
                    <a:pt x="9435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7"/>
            <p:cNvSpPr/>
            <p:nvPr/>
          </p:nvSpPr>
          <p:spPr>
            <a:xfrm>
              <a:off x="4880525" y="4950525"/>
              <a:ext cx="364925" cy="364925"/>
            </a:xfrm>
            <a:custGeom>
              <a:rect b="b" l="l" r="r" t="t"/>
              <a:pathLst>
                <a:path extrusionOk="0" h="14597" w="14597">
                  <a:moveTo>
                    <a:pt x="7299" y="357"/>
                  </a:moveTo>
                  <a:cubicBezTo>
                    <a:pt x="11129" y="357"/>
                    <a:pt x="14240" y="3475"/>
                    <a:pt x="14240" y="7299"/>
                  </a:cubicBezTo>
                  <a:cubicBezTo>
                    <a:pt x="14240" y="11129"/>
                    <a:pt x="11129" y="14240"/>
                    <a:pt x="7299" y="14240"/>
                  </a:cubicBezTo>
                  <a:cubicBezTo>
                    <a:pt x="3475" y="14240"/>
                    <a:pt x="357" y="11129"/>
                    <a:pt x="357" y="7299"/>
                  </a:cubicBezTo>
                  <a:cubicBezTo>
                    <a:pt x="357" y="3475"/>
                    <a:pt x="3475" y="357"/>
                    <a:pt x="7299" y="357"/>
                  </a:cubicBezTo>
                  <a:close/>
                  <a:moveTo>
                    <a:pt x="7299" y="1"/>
                  </a:moveTo>
                  <a:cubicBezTo>
                    <a:pt x="3205" y="1"/>
                    <a:pt x="1" y="3297"/>
                    <a:pt x="1" y="7299"/>
                  </a:cubicBezTo>
                  <a:cubicBezTo>
                    <a:pt x="1" y="11392"/>
                    <a:pt x="3205" y="14596"/>
                    <a:pt x="7299" y="14596"/>
                  </a:cubicBezTo>
                  <a:cubicBezTo>
                    <a:pt x="11307" y="14596"/>
                    <a:pt x="14596" y="11392"/>
                    <a:pt x="14596" y="7299"/>
                  </a:cubicBezTo>
                  <a:cubicBezTo>
                    <a:pt x="14596" y="3297"/>
                    <a:pt x="11307" y="1"/>
                    <a:pt x="7299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7"/>
            <p:cNvSpPr/>
            <p:nvPr/>
          </p:nvSpPr>
          <p:spPr>
            <a:xfrm>
              <a:off x="4931800" y="5003925"/>
              <a:ext cx="260250" cy="260425"/>
            </a:xfrm>
            <a:custGeom>
              <a:rect b="b" l="l" r="r" t="t"/>
              <a:pathLst>
                <a:path extrusionOk="0" h="10417" w="10410">
                  <a:moveTo>
                    <a:pt x="5248" y="357"/>
                  </a:moveTo>
                  <a:cubicBezTo>
                    <a:pt x="7918" y="357"/>
                    <a:pt x="10054" y="2493"/>
                    <a:pt x="10054" y="5163"/>
                  </a:cubicBezTo>
                  <a:cubicBezTo>
                    <a:pt x="10054" y="7832"/>
                    <a:pt x="7918" y="10061"/>
                    <a:pt x="5248" y="10061"/>
                  </a:cubicBezTo>
                  <a:cubicBezTo>
                    <a:pt x="2578" y="10061"/>
                    <a:pt x="356" y="7832"/>
                    <a:pt x="356" y="5163"/>
                  </a:cubicBezTo>
                  <a:cubicBezTo>
                    <a:pt x="356" y="2493"/>
                    <a:pt x="2578" y="357"/>
                    <a:pt x="5248" y="357"/>
                  </a:cubicBezTo>
                  <a:close/>
                  <a:moveTo>
                    <a:pt x="5248" y="1"/>
                  </a:moveTo>
                  <a:cubicBezTo>
                    <a:pt x="2314" y="1"/>
                    <a:pt x="0" y="2315"/>
                    <a:pt x="0" y="5163"/>
                  </a:cubicBezTo>
                  <a:cubicBezTo>
                    <a:pt x="0" y="8103"/>
                    <a:pt x="2314" y="10417"/>
                    <a:pt x="5248" y="10417"/>
                  </a:cubicBezTo>
                  <a:cubicBezTo>
                    <a:pt x="8096" y="10417"/>
                    <a:pt x="10410" y="8103"/>
                    <a:pt x="10410" y="5163"/>
                  </a:cubicBezTo>
                  <a:cubicBezTo>
                    <a:pt x="10410" y="2315"/>
                    <a:pt x="8096" y="1"/>
                    <a:pt x="5248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7"/>
            <p:cNvSpPr/>
            <p:nvPr/>
          </p:nvSpPr>
          <p:spPr>
            <a:xfrm>
              <a:off x="4985200" y="5055200"/>
              <a:ext cx="155775" cy="155775"/>
            </a:xfrm>
            <a:custGeom>
              <a:rect b="b" l="l" r="r" t="t"/>
              <a:pathLst>
                <a:path extrusionOk="0" h="6231" w="6231">
                  <a:moveTo>
                    <a:pt x="3112" y="356"/>
                  </a:moveTo>
                  <a:cubicBezTo>
                    <a:pt x="4628" y="356"/>
                    <a:pt x="5874" y="1602"/>
                    <a:pt x="5874" y="3112"/>
                  </a:cubicBezTo>
                  <a:cubicBezTo>
                    <a:pt x="5874" y="4628"/>
                    <a:pt x="4628" y="5874"/>
                    <a:pt x="3112" y="5874"/>
                  </a:cubicBezTo>
                  <a:cubicBezTo>
                    <a:pt x="1602" y="5874"/>
                    <a:pt x="356" y="4628"/>
                    <a:pt x="356" y="3112"/>
                  </a:cubicBezTo>
                  <a:cubicBezTo>
                    <a:pt x="356" y="1602"/>
                    <a:pt x="1602" y="356"/>
                    <a:pt x="3112" y="356"/>
                  </a:cubicBezTo>
                  <a:close/>
                  <a:moveTo>
                    <a:pt x="3112" y="0"/>
                  </a:moveTo>
                  <a:cubicBezTo>
                    <a:pt x="1332" y="0"/>
                    <a:pt x="0" y="1424"/>
                    <a:pt x="0" y="3112"/>
                  </a:cubicBezTo>
                  <a:cubicBezTo>
                    <a:pt x="0" y="4892"/>
                    <a:pt x="1332" y="6230"/>
                    <a:pt x="3112" y="6230"/>
                  </a:cubicBezTo>
                  <a:cubicBezTo>
                    <a:pt x="4806" y="6230"/>
                    <a:pt x="6230" y="4892"/>
                    <a:pt x="6230" y="3112"/>
                  </a:cubicBezTo>
                  <a:cubicBezTo>
                    <a:pt x="6230" y="1424"/>
                    <a:pt x="4806" y="0"/>
                    <a:pt x="3112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7"/>
            <p:cNvSpPr/>
            <p:nvPr/>
          </p:nvSpPr>
          <p:spPr>
            <a:xfrm>
              <a:off x="4698100" y="399825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1"/>
                  </a:moveTo>
                  <a:cubicBezTo>
                    <a:pt x="712" y="1"/>
                    <a:pt x="0" y="713"/>
                    <a:pt x="0" y="1603"/>
                  </a:cubicBezTo>
                  <a:cubicBezTo>
                    <a:pt x="0" y="2493"/>
                    <a:pt x="712" y="3205"/>
                    <a:pt x="1602" y="3205"/>
                  </a:cubicBezTo>
                  <a:cubicBezTo>
                    <a:pt x="2492" y="3205"/>
                    <a:pt x="3204" y="2493"/>
                    <a:pt x="3204" y="1603"/>
                  </a:cubicBezTo>
                  <a:cubicBezTo>
                    <a:pt x="3204" y="713"/>
                    <a:pt x="2492" y="1"/>
                    <a:pt x="160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7"/>
            <p:cNvSpPr/>
            <p:nvPr/>
          </p:nvSpPr>
          <p:spPr>
            <a:xfrm>
              <a:off x="4787100" y="3953750"/>
              <a:ext cx="37925" cy="35625"/>
            </a:xfrm>
            <a:custGeom>
              <a:rect b="b" l="l" r="r" t="t"/>
              <a:pathLst>
                <a:path extrusionOk="0" h="1425" w="1517">
                  <a:moveTo>
                    <a:pt x="805" y="1"/>
                  </a:moveTo>
                  <a:cubicBezTo>
                    <a:pt x="356" y="1"/>
                    <a:pt x="0" y="271"/>
                    <a:pt x="0" y="713"/>
                  </a:cubicBezTo>
                  <a:cubicBezTo>
                    <a:pt x="0" y="1069"/>
                    <a:pt x="356" y="1425"/>
                    <a:pt x="805" y="1425"/>
                  </a:cubicBezTo>
                  <a:cubicBezTo>
                    <a:pt x="1161" y="1425"/>
                    <a:pt x="1517" y="1069"/>
                    <a:pt x="1517" y="713"/>
                  </a:cubicBezTo>
                  <a:cubicBezTo>
                    <a:pt x="1517" y="271"/>
                    <a:pt x="1161" y="1"/>
                    <a:pt x="80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7"/>
            <p:cNvSpPr/>
            <p:nvPr/>
          </p:nvSpPr>
          <p:spPr>
            <a:xfrm>
              <a:off x="4277675" y="3960525"/>
              <a:ext cx="37750" cy="37750"/>
            </a:xfrm>
            <a:custGeom>
              <a:rect b="b" l="l" r="r" t="t"/>
              <a:pathLst>
                <a:path extrusionOk="0" h="1510" w="1510">
                  <a:moveTo>
                    <a:pt x="712" y="0"/>
                  </a:moveTo>
                  <a:cubicBezTo>
                    <a:pt x="356" y="0"/>
                    <a:pt x="0" y="356"/>
                    <a:pt x="0" y="798"/>
                  </a:cubicBezTo>
                  <a:cubicBezTo>
                    <a:pt x="0" y="1154"/>
                    <a:pt x="356" y="1510"/>
                    <a:pt x="712" y="1510"/>
                  </a:cubicBezTo>
                  <a:cubicBezTo>
                    <a:pt x="1154" y="1510"/>
                    <a:pt x="1510" y="1154"/>
                    <a:pt x="1510" y="798"/>
                  </a:cubicBezTo>
                  <a:cubicBezTo>
                    <a:pt x="1510" y="356"/>
                    <a:pt x="1154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7"/>
            <p:cNvSpPr/>
            <p:nvPr/>
          </p:nvSpPr>
          <p:spPr>
            <a:xfrm>
              <a:off x="4219825" y="4020500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1"/>
                  </a:moveTo>
                  <a:cubicBezTo>
                    <a:pt x="356" y="1"/>
                    <a:pt x="0" y="271"/>
                    <a:pt x="0" y="713"/>
                  </a:cubicBezTo>
                  <a:cubicBezTo>
                    <a:pt x="0" y="1161"/>
                    <a:pt x="356" y="1425"/>
                    <a:pt x="712" y="1425"/>
                  </a:cubicBezTo>
                  <a:cubicBezTo>
                    <a:pt x="1154" y="1425"/>
                    <a:pt x="1424" y="1161"/>
                    <a:pt x="1424" y="713"/>
                  </a:cubicBezTo>
                  <a:cubicBezTo>
                    <a:pt x="1424" y="271"/>
                    <a:pt x="1154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7"/>
            <p:cNvSpPr/>
            <p:nvPr/>
          </p:nvSpPr>
          <p:spPr>
            <a:xfrm>
              <a:off x="4161975" y="407835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2" y="1"/>
                  </a:moveTo>
                  <a:cubicBezTo>
                    <a:pt x="264" y="1"/>
                    <a:pt x="0" y="357"/>
                    <a:pt x="0" y="713"/>
                  </a:cubicBezTo>
                  <a:cubicBezTo>
                    <a:pt x="0" y="1161"/>
                    <a:pt x="264" y="1517"/>
                    <a:pt x="712" y="1517"/>
                  </a:cubicBezTo>
                  <a:cubicBezTo>
                    <a:pt x="1068" y="1517"/>
                    <a:pt x="1424" y="1161"/>
                    <a:pt x="1424" y="713"/>
                  </a:cubicBezTo>
                  <a:cubicBezTo>
                    <a:pt x="1424" y="357"/>
                    <a:pt x="1068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7"/>
            <p:cNvSpPr/>
            <p:nvPr/>
          </p:nvSpPr>
          <p:spPr>
            <a:xfrm>
              <a:off x="4090775" y="4078925"/>
              <a:ext cx="324875" cy="324300"/>
            </a:xfrm>
            <a:custGeom>
              <a:rect b="b" l="l" r="r" t="t"/>
              <a:pathLst>
                <a:path extrusionOk="0" h="12972" w="12995">
                  <a:moveTo>
                    <a:pt x="12770" y="1"/>
                  </a:moveTo>
                  <a:cubicBezTo>
                    <a:pt x="12725" y="1"/>
                    <a:pt x="12681" y="24"/>
                    <a:pt x="12638" y="70"/>
                  </a:cubicBezTo>
                  <a:lnTo>
                    <a:pt x="86" y="12615"/>
                  </a:lnTo>
                  <a:cubicBezTo>
                    <a:pt x="0" y="12708"/>
                    <a:pt x="0" y="12886"/>
                    <a:pt x="86" y="12886"/>
                  </a:cubicBezTo>
                  <a:cubicBezTo>
                    <a:pt x="86" y="12971"/>
                    <a:pt x="178" y="12971"/>
                    <a:pt x="178" y="12971"/>
                  </a:cubicBezTo>
                  <a:cubicBezTo>
                    <a:pt x="264" y="12971"/>
                    <a:pt x="264" y="12971"/>
                    <a:pt x="264" y="12886"/>
                  </a:cubicBezTo>
                  <a:lnTo>
                    <a:pt x="12901" y="334"/>
                  </a:lnTo>
                  <a:cubicBezTo>
                    <a:pt x="12994" y="248"/>
                    <a:pt x="12994" y="156"/>
                    <a:pt x="12901" y="70"/>
                  </a:cubicBezTo>
                  <a:cubicBezTo>
                    <a:pt x="12859" y="24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7"/>
            <p:cNvSpPr/>
            <p:nvPr/>
          </p:nvSpPr>
          <p:spPr>
            <a:xfrm>
              <a:off x="4248650" y="3969950"/>
              <a:ext cx="322725" cy="322025"/>
            </a:xfrm>
            <a:custGeom>
              <a:rect b="b" l="l" r="r" t="t"/>
              <a:pathLst>
                <a:path extrusionOk="0" h="12881" w="12909">
                  <a:moveTo>
                    <a:pt x="12774" y="1"/>
                  </a:moveTo>
                  <a:cubicBezTo>
                    <a:pt x="12729" y="1"/>
                    <a:pt x="12685" y="22"/>
                    <a:pt x="12638" y="65"/>
                  </a:cubicBezTo>
                  <a:lnTo>
                    <a:pt x="1" y="12617"/>
                  </a:lnTo>
                  <a:lnTo>
                    <a:pt x="1" y="12880"/>
                  </a:lnTo>
                  <a:lnTo>
                    <a:pt x="271" y="12880"/>
                  </a:lnTo>
                  <a:lnTo>
                    <a:pt x="12909" y="243"/>
                  </a:lnTo>
                  <a:lnTo>
                    <a:pt x="12909" y="65"/>
                  </a:ln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7"/>
            <p:cNvSpPr/>
            <p:nvPr/>
          </p:nvSpPr>
          <p:spPr>
            <a:xfrm>
              <a:off x="4905100" y="3895900"/>
              <a:ext cx="1917925" cy="1573150"/>
            </a:xfrm>
            <a:custGeom>
              <a:rect b="b" l="l" r="r" t="t"/>
              <a:pathLst>
                <a:path extrusionOk="0" h="62926" w="76717">
                  <a:moveTo>
                    <a:pt x="16198" y="1"/>
                  </a:moveTo>
                  <a:cubicBezTo>
                    <a:pt x="6408" y="7035"/>
                    <a:pt x="0" y="18334"/>
                    <a:pt x="0" y="31328"/>
                  </a:cubicBezTo>
                  <a:cubicBezTo>
                    <a:pt x="0" y="44414"/>
                    <a:pt x="6586" y="55984"/>
                    <a:pt x="16639" y="62926"/>
                  </a:cubicBezTo>
                  <a:lnTo>
                    <a:pt x="76716" y="62926"/>
                  </a:lnTo>
                  <a:lnTo>
                    <a:pt x="76716" y="1"/>
                  </a:ln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" name="Google Shape;179;p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80" name="Google Shape;180;p7"/>
          <p:cNvSpPr txBox="1"/>
          <p:nvPr>
            <p:ph type="ctrTitle"/>
          </p:nvPr>
        </p:nvSpPr>
        <p:spPr>
          <a:xfrm>
            <a:off x="515388" y="21267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rgbClr val="FF4081"/>
                </a:highlight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81" name="Google Shape;181;p7"/>
          <p:cNvSpPr txBox="1"/>
          <p:nvPr>
            <p:ph idx="1" type="subTitle"/>
          </p:nvPr>
        </p:nvSpPr>
        <p:spPr>
          <a:xfrm>
            <a:off x="515388" y="2771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000"/>
              <a:buNone/>
              <a:defRPr sz="1000">
                <a:solidFill>
                  <a:srgbClr val="EFEFE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" type="twoColTx">
  <p:cSld name="TITLE_AND_TWO_COLUMNS">
    <p:bg>
      <p:bgPr>
        <a:solidFill>
          <a:srgbClr val="6D45BB"/>
        </a:solidFill>
      </p:bgPr>
    </p:bg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8"/>
          <p:cNvSpPr txBox="1"/>
          <p:nvPr>
            <p:ph type="title"/>
          </p:nvPr>
        </p:nvSpPr>
        <p:spPr>
          <a:xfrm>
            <a:off x="998600" y="1429530"/>
            <a:ext cx="7182000" cy="51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 sz="22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184" name="Google Shape;184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85" name="Google Shape;185;p8"/>
          <p:cNvGrpSpPr/>
          <p:nvPr/>
        </p:nvGrpSpPr>
        <p:grpSpPr>
          <a:xfrm>
            <a:off x="7772947" y="141468"/>
            <a:ext cx="1187595" cy="1320415"/>
            <a:chOff x="7772947" y="141468"/>
            <a:chExt cx="1187595" cy="1320415"/>
          </a:xfrm>
        </p:grpSpPr>
        <p:sp>
          <p:nvSpPr>
            <p:cNvPr id="186" name="Google Shape;186;p8"/>
            <p:cNvSpPr/>
            <p:nvPr/>
          </p:nvSpPr>
          <p:spPr>
            <a:xfrm>
              <a:off x="7772947" y="156216"/>
              <a:ext cx="479662" cy="457291"/>
            </a:xfrm>
            <a:custGeom>
              <a:rect b="b" l="l" r="r" t="t"/>
              <a:pathLst>
                <a:path extrusionOk="0" h="5519" w="5789">
                  <a:moveTo>
                    <a:pt x="3560" y="1"/>
                  </a:moveTo>
                  <a:cubicBezTo>
                    <a:pt x="3026" y="1"/>
                    <a:pt x="2492" y="179"/>
                    <a:pt x="2136" y="535"/>
                  </a:cubicBezTo>
                  <a:lnTo>
                    <a:pt x="93" y="2671"/>
                  </a:lnTo>
                  <a:cubicBezTo>
                    <a:pt x="0" y="2671"/>
                    <a:pt x="0" y="2849"/>
                    <a:pt x="93" y="2849"/>
                  </a:cubicBezTo>
                  <a:cubicBezTo>
                    <a:pt x="93" y="2895"/>
                    <a:pt x="137" y="2918"/>
                    <a:pt x="182" y="2918"/>
                  </a:cubicBezTo>
                  <a:cubicBezTo>
                    <a:pt x="226" y="2918"/>
                    <a:pt x="271" y="2895"/>
                    <a:pt x="271" y="2849"/>
                  </a:cubicBezTo>
                  <a:lnTo>
                    <a:pt x="2407" y="806"/>
                  </a:lnTo>
                  <a:cubicBezTo>
                    <a:pt x="2670" y="535"/>
                    <a:pt x="3119" y="357"/>
                    <a:pt x="3560" y="357"/>
                  </a:cubicBezTo>
                  <a:cubicBezTo>
                    <a:pt x="4009" y="357"/>
                    <a:pt x="4450" y="535"/>
                    <a:pt x="4721" y="806"/>
                  </a:cubicBezTo>
                  <a:cubicBezTo>
                    <a:pt x="5340" y="1425"/>
                    <a:pt x="5340" y="2493"/>
                    <a:pt x="4721" y="3119"/>
                  </a:cubicBezTo>
                  <a:lnTo>
                    <a:pt x="2670" y="5255"/>
                  </a:lnTo>
                  <a:cubicBezTo>
                    <a:pt x="2585" y="5255"/>
                    <a:pt x="2585" y="5433"/>
                    <a:pt x="2670" y="5433"/>
                  </a:cubicBezTo>
                  <a:cubicBezTo>
                    <a:pt x="2670" y="5519"/>
                    <a:pt x="2763" y="5519"/>
                    <a:pt x="2763" y="5519"/>
                  </a:cubicBezTo>
                  <a:cubicBezTo>
                    <a:pt x="2848" y="5519"/>
                    <a:pt x="2848" y="5519"/>
                    <a:pt x="2941" y="5433"/>
                  </a:cubicBezTo>
                  <a:lnTo>
                    <a:pt x="4984" y="3383"/>
                  </a:lnTo>
                  <a:cubicBezTo>
                    <a:pt x="5789" y="2585"/>
                    <a:pt x="5789" y="1340"/>
                    <a:pt x="4984" y="535"/>
                  </a:cubicBezTo>
                  <a:cubicBezTo>
                    <a:pt x="4628" y="179"/>
                    <a:pt x="4094" y="1"/>
                    <a:pt x="3560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8"/>
            <p:cNvSpPr/>
            <p:nvPr/>
          </p:nvSpPr>
          <p:spPr>
            <a:xfrm>
              <a:off x="8621240" y="952641"/>
              <a:ext cx="125115" cy="125778"/>
            </a:xfrm>
            <a:custGeom>
              <a:rect b="b" l="l" r="r" t="t"/>
              <a:pathLst>
                <a:path extrusionOk="0" h="1518" w="1510">
                  <a:moveTo>
                    <a:pt x="798" y="1"/>
                  </a:moveTo>
                  <a:cubicBezTo>
                    <a:pt x="357" y="1"/>
                    <a:pt x="1" y="357"/>
                    <a:pt x="1" y="805"/>
                  </a:cubicBezTo>
                  <a:cubicBezTo>
                    <a:pt x="1" y="1161"/>
                    <a:pt x="357" y="1517"/>
                    <a:pt x="798" y="1517"/>
                  </a:cubicBezTo>
                  <a:cubicBezTo>
                    <a:pt x="1154" y="1517"/>
                    <a:pt x="1510" y="1161"/>
                    <a:pt x="1510" y="805"/>
                  </a:cubicBezTo>
                  <a:cubicBezTo>
                    <a:pt x="1510" y="357"/>
                    <a:pt x="1154" y="1"/>
                    <a:pt x="798" y="1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8"/>
            <p:cNvSpPr/>
            <p:nvPr/>
          </p:nvSpPr>
          <p:spPr>
            <a:xfrm>
              <a:off x="8429509" y="1152079"/>
              <a:ext cx="118072" cy="118072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068"/>
                    <a:pt x="357" y="1424"/>
                    <a:pt x="713" y="1424"/>
                  </a:cubicBezTo>
                  <a:cubicBezTo>
                    <a:pt x="1154" y="1424"/>
                    <a:pt x="1425" y="1068"/>
                    <a:pt x="1425" y="712"/>
                  </a:cubicBezTo>
                  <a:cubicBezTo>
                    <a:pt x="1425" y="264"/>
                    <a:pt x="1154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8"/>
            <p:cNvSpPr/>
            <p:nvPr/>
          </p:nvSpPr>
          <p:spPr>
            <a:xfrm>
              <a:off x="8237777" y="1343811"/>
              <a:ext cx="118072" cy="118072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264" y="0"/>
                    <a:pt x="1" y="356"/>
                    <a:pt x="1" y="712"/>
                  </a:cubicBezTo>
                  <a:cubicBezTo>
                    <a:pt x="1" y="1154"/>
                    <a:pt x="264" y="1424"/>
                    <a:pt x="713" y="1424"/>
                  </a:cubicBezTo>
                  <a:cubicBezTo>
                    <a:pt x="1069" y="1424"/>
                    <a:pt x="1425" y="1154"/>
                    <a:pt x="1425" y="712"/>
                  </a:cubicBezTo>
                  <a:cubicBezTo>
                    <a:pt x="1425" y="356"/>
                    <a:pt x="1069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8"/>
            <p:cNvSpPr/>
            <p:nvPr/>
          </p:nvSpPr>
          <p:spPr>
            <a:xfrm>
              <a:off x="8230154" y="141468"/>
              <a:ext cx="730389" cy="722766"/>
            </a:xfrm>
            <a:custGeom>
              <a:rect b="b" l="l" r="r" t="t"/>
              <a:pathLst>
                <a:path extrusionOk="0" h="8723" w="8815">
                  <a:moveTo>
                    <a:pt x="8544" y="1"/>
                  </a:moveTo>
                  <a:lnTo>
                    <a:pt x="0" y="8545"/>
                  </a:lnTo>
                  <a:lnTo>
                    <a:pt x="271" y="8723"/>
                  </a:lnTo>
                  <a:lnTo>
                    <a:pt x="8814" y="179"/>
                  </a:lnTo>
                  <a:lnTo>
                    <a:pt x="8544" y="1"/>
                  </a:ln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8"/>
            <p:cNvSpPr/>
            <p:nvPr/>
          </p:nvSpPr>
          <p:spPr>
            <a:xfrm>
              <a:off x="8554623" y="222917"/>
              <a:ext cx="317427" cy="316847"/>
            </a:xfrm>
            <a:custGeom>
              <a:rect b="b" l="l" r="r" t="t"/>
              <a:pathLst>
                <a:path extrusionOk="0" h="3824" w="3831">
                  <a:moveTo>
                    <a:pt x="1873" y="357"/>
                  </a:moveTo>
                  <a:cubicBezTo>
                    <a:pt x="2762" y="357"/>
                    <a:pt x="3474" y="1068"/>
                    <a:pt x="3474" y="1958"/>
                  </a:cubicBezTo>
                  <a:cubicBezTo>
                    <a:pt x="3474" y="2756"/>
                    <a:pt x="2762" y="3468"/>
                    <a:pt x="1873" y="3468"/>
                  </a:cubicBezTo>
                  <a:cubicBezTo>
                    <a:pt x="1068" y="3468"/>
                    <a:pt x="356" y="2756"/>
                    <a:pt x="356" y="1958"/>
                  </a:cubicBezTo>
                  <a:cubicBezTo>
                    <a:pt x="356" y="1068"/>
                    <a:pt x="1068" y="357"/>
                    <a:pt x="1873" y="357"/>
                  </a:cubicBezTo>
                  <a:close/>
                  <a:moveTo>
                    <a:pt x="1873" y="1"/>
                  </a:moveTo>
                  <a:cubicBezTo>
                    <a:pt x="890" y="1"/>
                    <a:pt x="0" y="891"/>
                    <a:pt x="0" y="1958"/>
                  </a:cubicBezTo>
                  <a:cubicBezTo>
                    <a:pt x="0" y="3026"/>
                    <a:pt x="890" y="3824"/>
                    <a:pt x="1873" y="3824"/>
                  </a:cubicBezTo>
                  <a:cubicBezTo>
                    <a:pt x="2940" y="3824"/>
                    <a:pt x="3830" y="3026"/>
                    <a:pt x="3830" y="1958"/>
                  </a:cubicBezTo>
                  <a:cubicBezTo>
                    <a:pt x="3830" y="891"/>
                    <a:pt x="2940" y="1"/>
                    <a:pt x="1873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" name="Google Shape;192;p8"/>
          <p:cNvGrpSpPr/>
          <p:nvPr/>
        </p:nvGrpSpPr>
        <p:grpSpPr>
          <a:xfrm>
            <a:off x="93404" y="64537"/>
            <a:ext cx="1091399" cy="1216762"/>
            <a:chOff x="93404" y="64537"/>
            <a:chExt cx="1091399" cy="1216762"/>
          </a:xfrm>
        </p:grpSpPr>
        <p:sp>
          <p:nvSpPr>
            <p:cNvPr id="193" name="Google Shape;193;p8"/>
            <p:cNvSpPr/>
            <p:nvPr/>
          </p:nvSpPr>
          <p:spPr>
            <a:xfrm>
              <a:off x="93404" y="202826"/>
              <a:ext cx="1091399" cy="1078473"/>
            </a:xfrm>
            <a:custGeom>
              <a:rect b="b" l="l" r="r" t="t"/>
              <a:pathLst>
                <a:path extrusionOk="0" h="13016" w="13172">
                  <a:moveTo>
                    <a:pt x="12340" y="1"/>
                  </a:moveTo>
                  <a:cubicBezTo>
                    <a:pt x="12150" y="1"/>
                    <a:pt x="11972" y="68"/>
                    <a:pt x="11840" y="204"/>
                  </a:cubicBezTo>
                  <a:lnTo>
                    <a:pt x="271" y="11773"/>
                  </a:lnTo>
                  <a:cubicBezTo>
                    <a:pt x="0" y="12037"/>
                    <a:pt x="0" y="12485"/>
                    <a:pt x="271" y="12749"/>
                  </a:cubicBezTo>
                  <a:cubicBezTo>
                    <a:pt x="449" y="12927"/>
                    <a:pt x="648" y="13016"/>
                    <a:pt x="837" y="13016"/>
                  </a:cubicBezTo>
                  <a:cubicBezTo>
                    <a:pt x="1025" y="13016"/>
                    <a:pt x="1203" y="12927"/>
                    <a:pt x="1339" y="12749"/>
                  </a:cubicBezTo>
                  <a:lnTo>
                    <a:pt x="12908" y="1272"/>
                  </a:lnTo>
                  <a:cubicBezTo>
                    <a:pt x="13172" y="1001"/>
                    <a:pt x="13172" y="467"/>
                    <a:pt x="12908" y="204"/>
                  </a:cubicBezTo>
                  <a:cubicBezTo>
                    <a:pt x="12730" y="68"/>
                    <a:pt x="12529" y="1"/>
                    <a:pt x="12340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8"/>
            <p:cNvSpPr/>
            <p:nvPr/>
          </p:nvSpPr>
          <p:spPr>
            <a:xfrm>
              <a:off x="322256" y="64537"/>
              <a:ext cx="265558" cy="265558"/>
            </a:xfrm>
            <a:custGeom>
              <a:rect b="b" l="l" r="r" t="t"/>
              <a:pathLst>
                <a:path extrusionOk="0" h="3205" w="3205">
                  <a:moveTo>
                    <a:pt x="1603" y="356"/>
                  </a:moveTo>
                  <a:cubicBezTo>
                    <a:pt x="2315" y="356"/>
                    <a:pt x="2849" y="890"/>
                    <a:pt x="2849" y="1602"/>
                  </a:cubicBezTo>
                  <a:cubicBezTo>
                    <a:pt x="2849" y="2314"/>
                    <a:pt x="2315" y="2848"/>
                    <a:pt x="1603" y="2848"/>
                  </a:cubicBezTo>
                  <a:cubicBezTo>
                    <a:pt x="891" y="2848"/>
                    <a:pt x="357" y="2314"/>
                    <a:pt x="357" y="1602"/>
                  </a:cubicBezTo>
                  <a:cubicBezTo>
                    <a:pt x="357" y="890"/>
                    <a:pt x="891" y="356"/>
                    <a:pt x="1603" y="356"/>
                  </a:cubicBezTo>
                  <a:close/>
                  <a:moveTo>
                    <a:pt x="1603" y="0"/>
                  </a:moveTo>
                  <a:cubicBezTo>
                    <a:pt x="713" y="0"/>
                    <a:pt x="1" y="712"/>
                    <a:pt x="1" y="1602"/>
                  </a:cubicBezTo>
                  <a:cubicBezTo>
                    <a:pt x="1" y="2492"/>
                    <a:pt x="713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95" name="Google Shape;195;p8"/>
          <p:cNvCxnSpPr/>
          <p:nvPr/>
        </p:nvCxnSpPr>
        <p:spPr>
          <a:xfrm>
            <a:off x="4572000" y="2216750"/>
            <a:ext cx="0" cy="29268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6" name="Google Shape;196;p8"/>
          <p:cNvSpPr txBox="1"/>
          <p:nvPr>
            <p:ph idx="1" type="subTitle"/>
          </p:nvPr>
        </p:nvSpPr>
        <p:spPr>
          <a:xfrm>
            <a:off x="704686" y="2666750"/>
            <a:ext cx="352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197" name="Google Shape;197;p8"/>
          <p:cNvSpPr txBox="1"/>
          <p:nvPr>
            <p:ph idx="2" type="subTitle"/>
          </p:nvPr>
        </p:nvSpPr>
        <p:spPr>
          <a:xfrm>
            <a:off x="4914011" y="2666750"/>
            <a:ext cx="352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198" name="Google Shape;198;p8"/>
          <p:cNvSpPr txBox="1"/>
          <p:nvPr>
            <p:ph idx="3" type="title"/>
          </p:nvPr>
        </p:nvSpPr>
        <p:spPr>
          <a:xfrm>
            <a:off x="360300" y="2509272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199" name="Google Shape;199;p8"/>
          <p:cNvSpPr txBox="1"/>
          <p:nvPr>
            <p:ph idx="4" type="title"/>
          </p:nvPr>
        </p:nvSpPr>
        <p:spPr>
          <a:xfrm>
            <a:off x="4914000" y="2509272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64">
          <p15:clr>
            <a:srgbClr val="FA7B17"/>
          </p15:clr>
        </p15:guide>
        <p15:guide id="2" pos="2665">
          <p15:clr>
            <a:srgbClr val="FA7B17"/>
          </p15:clr>
        </p15:guide>
        <p15:guide id="3" pos="3095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bg>
      <p:bgPr>
        <a:solidFill>
          <a:srgbClr val="6D45BB"/>
        </a:solidFill>
      </p:bgPr>
    </p:bg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9"/>
          <p:cNvSpPr txBox="1"/>
          <p:nvPr>
            <p:ph type="title"/>
          </p:nvPr>
        </p:nvSpPr>
        <p:spPr>
          <a:xfrm>
            <a:off x="1117200" y="915925"/>
            <a:ext cx="6909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 sz="2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202" name="Google Shape;202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03" name="Google Shape;203;p9"/>
          <p:cNvGrpSpPr/>
          <p:nvPr/>
        </p:nvGrpSpPr>
        <p:grpSpPr>
          <a:xfrm>
            <a:off x="7772947" y="141468"/>
            <a:ext cx="1187595" cy="1320415"/>
            <a:chOff x="7772947" y="141468"/>
            <a:chExt cx="1187595" cy="1320415"/>
          </a:xfrm>
        </p:grpSpPr>
        <p:sp>
          <p:nvSpPr>
            <p:cNvPr id="204" name="Google Shape;204;p9"/>
            <p:cNvSpPr/>
            <p:nvPr/>
          </p:nvSpPr>
          <p:spPr>
            <a:xfrm>
              <a:off x="7772947" y="156216"/>
              <a:ext cx="479662" cy="457291"/>
            </a:xfrm>
            <a:custGeom>
              <a:rect b="b" l="l" r="r" t="t"/>
              <a:pathLst>
                <a:path extrusionOk="0" h="5519" w="5789">
                  <a:moveTo>
                    <a:pt x="3560" y="1"/>
                  </a:moveTo>
                  <a:cubicBezTo>
                    <a:pt x="3026" y="1"/>
                    <a:pt x="2492" y="179"/>
                    <a:pt x="2136" y="535"/>
                  </a:cubicBezTo>
                  <a:lnTo>
                    <a:pt x="93" y="2671"/>
                  </a:lnTo>
                  <a:cubicBezTo>
                    <a:pt x="0" y="2671"/>
                    <a:pt x="0" y="2849"/>
                    <a:pt x="93" y="2849"/>
                  </a:cubicBezTo>
                  <a:cubicBezTo>
                    <a:pt x="93" y="2895"/>
                    <a:pt x="137" y="2918"/>
                    <a:pt x="182" y="2918"/>
                  </a:cubicBezTo>
                  <a:cubicBezTo>
                    <a:pt x="226" y="2918"/>
                    <a:pt x="271" y="2895"/>
                    <a:pt x="271" y="2849"/>
                  </a:cubicBezTo>
                  <a:lnTo>
                    <a:pt x="2407" y="806"/>
                  </a:lnTo>
                  <a:cubicBezTo>
                    <a:pt x="2670" y="535"/>
                    <a:pt x="3119" y="357"/>
                    <a:pt x="3560" y="357"/>
                  </a:cubicBezTo>
                  <a:cubicBezTo>
                    <a:pt x="4009" y="357"/>
                    <a:pt x="4450" y="535"/>
                    <a:pt x="4721" y="806"/>
                  </a:cubicBezTo>
                  <a:cubicBezTo>
                    <a:pt x="5340" y="1425"/>
                    <a:pt x="5340" y="2493"/>
                    <a:pt x="4721" y="3119"/>
                  </a:cubicBezTo>
                  <a:lnTo>
                    <a:pt x="2670" y="5255"/>
                  </a:lnTo>
                  <a:cubicBezTo>
                    <a:pt x="2585" y="5255"/>
                    <a:pt x="2585" y="5433"/>
                    <a:pt x="2670" y="5433"/>
                  </a:cubicBezTo>
                  <a:cubicBezTo>
                    <a:pt x="2670" y="5519"/>
                    <a:pt x="2763" y="5519"/>
                    <a:pt x="2763" y="5519"/>
                  </a:cubicBezTo>
                  <a:cubicBezTo>
                    <a:pt x="2848" y="5519"/>
                    <a:pt x="2848" y="5519"/>
                    <a:pt x="2941" y="5433"/>
                  </a:cubicBezTo>
                  <a:lnTo>
                    <a:pt x="4984" y="3383"/>
                  </a:lnTo>
                  <a:cubicBezTo>
                    <a:pt x="5789" y="2585"/>
                    <a:pt x="5789" y="1340"/>
                    <a:pt x="4984" y="535"/>
                  </a:cubicBezTo>
                  <a:cubicBezTo>
                    <a:pt x="4628" y="179"/>
                    <a:pt x="4094" y="1"/>
                    <a:pt x="3560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8621240" y="952641"/>
              <a:ext cx="125115" cy="125778"/>
            </a:xfrm>
            <a:custGeom>
              <a:rect b="b" l="l" r="r" t="t"/>
              <a:pathLst>
                <a:path extrusionOk="0" h="1518" w="1510">
                  <a:moveTo>
                    <a:pt x="798" y="1"/>
                  </a:moveTo>
                  <a:cubicBezTo>
                    <a:pt x="357" y="1"/>
                    <a:pt x="1" y="357"/>
                    <a:pt x="1" y="805"/>
                  </a:cubicBezTo>
                  <a:cubicBezTo>
                    <a:pt x="1" y="1161"/>
                    <a:pt x="357" y="1517"/>
                    <a:pt x="798" y="1517"/>
                  </a:cubicBezTo>
                  <a:cubicBezTo>
                    <a:pt x="1154" y="1517"/>
                    <a:pt x="1510" y="1161"/>
                    <a:pt x="1510" y="805"/>
                  </a:cubicBezTo>
                  <a:cubicBezTo>
                    <a:pt x="1510" y="357"/>
                    <a:pt x="1154" y="1"/>
                    <a:pt x="798" y="1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8429509" y="1152079"/>
              <a:ext cx="118072" cy="118072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068"/>
                    <a:pt x="357" y="1424"/>
                    <a:pt x="713" y="1424"/>
                  </a:cubicBezTo>
                  <a:cubicBezTo>
                    <a:pt x="1154" y="1424"/>
                    <a:pt x="1425" y="1068"/>
                    <a:pt x="1425" y="712"/>
                  </a:cubicBezTo>
                  <a:cubicBezTo>
                    <a:pt x="1425" y="264"/>
                    <a:pt x="1154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8237777" y="1343811"/>
              <a:ext cx="118072" cy="118072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264" y="0"/>
                    <a:pt x="1" y="356"/>
                    <a:pt x="1" y="712"/>
                  </a:cubicBezTo>
                  <a:cubicBezTo>
                    <a:pt x="1" y="1154"/>
                    <a:pt x="264" y="1424"/>
                    <a:pt x="713" y="1424"/>
                  </a:cubicBezTo>
                  <a:cubicBezTo>
                    <a:pt x="1069" y="1424"/>
                    <a:pt x="1425" y="1154"/>
                    <a:pt x="1425" y="712"/>
                  </a:cubicBezTo>
                  <a:cubicBezTo>
                    <a:pt x="1425" y="356"/>
                    <a:pt x="1069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8230154" y="141468"/>
              <a:ext cx="730389" cy="722766"/>
            </a:xfrm>
            <a:custGeom>
              <a:rect b="b" l="l" r="r" t="t"/>
              <a:pathLst>
                <a:path extrusionOk="0" h="8723" w="8815">
                  <a:moveTo>
                    <a:pt x="8544" y="1"/>
                  </a:moveTo>
                  <a:lnTo>
                    <a:pt x="0" y="8545"/>
                  </a:lnTo>
                  <a:lnTo>
                    <a:pt x="271" y="8723"/>
                  </a:lnTo>
                  <a:lnTo>
                    <a:pt x="8814" y="179"/>
                  </a:lnTo>
                  <a:lnTo>
                    <a:pt x="8544" y="1"/>
                  </a:ln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8554623" y="222917"/>
              <a:ext cx="317427" cy="316847"/>
            </a:xfrm>
            <a:custGeom>
              <a:rect b="b" l="l" r="r" t="t"/>
              <a:pathLst>
                <a:path extrusionOk="0" h="3824" w="3831">
                  <a:moveTo>
                    <a:pt x="1873" y="357"/>
                  </a:moveTo>
                  <a:cubicBezTo>
                    <a:pt x="2762" y="357"/>
                    <a:pt x="3474" y="1068"/>
                    <a:pt x="3474" y="1958"/>
                  </a:cubicBezTo>
                  <a:cubicBezTo>
                    <a:pt x="3474" y="2756"/>
                    <a:pt x="2762" y="3468"/>
                    <a:pt x="1873" y="3468"/>
                  </a:cubicBezTo>
                  <a:cubicBezTo>
                    <a:pt x="1068" y="3468"/>
                    <a:pt x="356" y="2756"/>
                    <a:pt x="356" y="1958"/>
                  </a:cubicBezTo>
                  <a:cubicBezTo>
                    <a:pt x="356" y="1068"/>
                    <a:pt x="1068" y="357"/>
                    <a:pt x="1873" y="357"/>
                  </a:cubicBezTo>
                  <a:close/>
                  <a:moveTo>
                    <a:pt x="1873" y="1"/>
                  </a:moveTo>
                  <a:cubicBezTo>
                    <a:pt x="890" y="1"/>
                    <a:pt x="0" y="891"/>
                    <a:pt x="0" y="1958"/>
                  </a:cubicBezTo>
                  <a:cubicBezTo>
                    <a:pt x="0" y="3026"/>
                    <a:pt x="890" y="3824"/>
                    <a:pt x="1873" y="3824"/>
                  </a:cubicBezTo>
                  <a:cubicBezTo>
                    <a:pt x="2940" y="3824"/>
                    <a:pt x="3830" y="3026"/>
                    <a:pt x="3830" y="1958"/>
                  </a:cubicBezTo>
                  <a:cubicBezTo>
                    <a:pt x="3830" y="891"/>
                    <a:pt x="2940" y="1"/>
                    <a:pt x="1873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" name="Google Shape;210;p9"/>
          <p:cNvGrpSpPr/>
          <p:nvPr/>
        </p:nvGrpSpPr>
        <p:grpSpPr>
          <a:xfrm>
            <a:off x="93404" y="64537"/>
            <a:ext cx="1091399" cy="1216762"/>
            <a:chOff x="93404" y="64537"/>
            <a:chExt cx="1091399" cy="1216762"/>
          </a:xfrm>
        </p:grpSpPr>
        <p:sp>
          <p:nvSpPr>
            <p:cNvPr id="211" name="Google Shape;211;p9"/>
            <p:cNvSpPr/>
            <p:nvPr/>
          </p:nvSpPr>
          <p:spPr>
            <a:xfrm>
              <a:off x="93404" y="202826"/>
              <a:ext cx="1091399" cy="1078473"/>
            </a:xfrm>
            <a:custGeom>
              <a:rect b="b" l="l" r="r" t="t"/>
              <a:pathLst>
                <a:path extrusionOk="0" h="13016" w="13172">
                  <a:moveTo>
                    <a:pt x="12340" y="1"/>
                  </a:moveTo>
                  <a:cubicBezTo>
                    <a:pt x="12150" y="1"/>
                    <a:pt x="11972" y="68"/>
                    <a:pt x="11840" y="204"/>
                  </a:cubicBezTo>
                  <a:lnTo>
                    <a:pt x="271" y="11773"/>
                  </a:lnTo>
                  <a:cubicBezTo>
                    <a:pt x="0" y="12037"/>
                    <a:pt x="0" y="12485"/>
                    <a:pt x="271" y="12749"/>
                  </a:cubicBezTo>
                  <a:cubicBezTo>
                    <a:pt x="449" y="12927"/>
                    <a:pt x="648" y="13016"/>
                    <a:pt x="837" y="13016"/>
                  </a:cubicBezTo>
                  <a:cubicBezTo>
                    <a:pt x="1025" y="13016"/>
                    <a:pt x="1203" y="12927"/>
                    <a:pt x="1339" y="12749"/>
                  </a:cubicBezTo>
                  <a:lnTo>
                    <a:pt x="12908" y="1272"/>
                  </a:lnTo>
                  <a:cubicBezTo>
                    <a:pt x="13172" y="1001"/>
                    <a:pt x="13172" y="467"/>
                    <a:pt x="12908" y="204"/>
                  </a:cubicBezTo>
                  <a:cubicBezTo>
                    <a:pt x="12730" y="68"/>
                    <a:pt x="12529" y="1"/>
                    <a:pt x="12340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9"/>
            <p:cNvSpPr/>
            <p:nvPr/>
          </p:nvSpPr>
          <p:spPr>
            <a:xfrm>
              <a:off x="322256" y="64537"/>
              <a:ext cx="265558" cy="265558"/>
            </a:xfrm>
            <a:custGeom>
              <a:rect b="b" l="l" r="r" t="t"/>
              <a:pathLst>
                <a:path extrusionOk="0" h="3205" w="3205">
                  <a:moveTo>
                    <a:pt x="1603" y="356"/>
                  </a:moveTo>
                  <a:cubicBezTo>
                    <a:pt x="2315" y="356"/>
                    <a:pt x="2849" y="890"/>
                    <a:pt x="2849" y="1602"/>
                  </a:cubicBezTo>
                  <a:cubicBezTo>
                    <a:pt x="2849" y="2314"/>
                    <a:pt x="2315" y="2848"/>
                    <a:pt x="1603" y="2848"/>
                  </a:cubicBezTo>
                  <a:cubicBezTo>
                    <a:pt x="891" y="2848"/>
                    <a:pt x="357" y="2314"/>
                    <a:pt x="357" y="1602"/>
                  </a:cubicBezTo>
                  <a:cubicBezTo>
                    <a:pt x="357" y="890"/>
                    <a:pt x="891" y="356"/>
                    <a:pt x="1603" y="356"/>
                  </a:cubicBezTo>
                  <a:close/>
                  <a:moveTo>
                    <a:pt x="1603" y="0"/>
                  </a:moveTo>
                  <a:cubicBezTo>
                    <a:pt x="713" y="0"/>
                    <a:pt x="1" y="712"/>
                    <a:pt x="1" y="1602"/>
                  </a:cubicBezTo>
                  <a:cubicBezTo>
                    <a:pt x="1" y="2492"/>
                    <a:pt x="713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" name="Google Shape;213;p9"/>
          <p:cNvSpPr txBox="1"/>
          <p:nvPr>
            <p:ph idx="1" type="subTitle"/>
          </p:nvPr>
        </p:nvSpPr>
        <p:spPr>
          <a:xfrm>
            <a:off x="1014693" y="2443225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14" name="Google Shape;214;p9"/>
          <p:cNvSpPr txBox="1"/>
          <p:nvPr>
            <p:ph idx="2" type="title"/>
          </p:nvPr>
        </p:nvSpPr>
        <p:spPr>
          <a:xfrm>
            <a:off x="869226" y="2285750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cxnSp>
        <p:nvCxnSpPr>
          <p:cNvPr id="215" name="Google Shape;215;p9"/>
          <p:cNvCxnSpPr/>
          <p:nvPr/>
        </p:nvCxnSpPr>
        <p:spPr>
          <a:xfrm>
            <a:off x="3339975" y="1723700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6" name="Google Shape;216;p9"/>
          <p:cNvCxnSpPr/>
          <p:nvPr/>
        </p:nvCxnSpPr>
        <p:spPr>
          <a:xfrm>
            <a:off x="5802925" y="1723700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7" name="Google Shape;217;p9"/>
          <p:cNvSpPr txBox="1"/>
          <p:nvPr>
            <p:ph idx="3" type="subTitle"/>
          </p:nvPr>
        </p:nvSpPr>
        <p:spPr>
          <a:xfrm>
            <a:off x="3481543" y="2443225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18" name="Google Shape;218;p9"/>
          <p:cNvSpPr txBox="1"/>
          <p:nvPr>
            <p:ph idx="4" type="title"/>
          </p:nvPr>
        </p:nvSpPr>
        <p:spPr>
          <a:xfrm>
            <a:off x="3336037" y="2285750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219" name="Google Shape;219;p9"/>
          <p:cNvSpPr txBox="1"/>
          <p:nvPr>
            <p:ph idx="5" type="subTitle"/>
          </p:nvPr>
        </p:nvSpPr>
        <p:spPr>
          <a:xfrm>
            <a:off x="5944493" y="2443225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20" name="Google Shape;220;p9"/>
          <p:cNvSpPr txBox="1"/>
          <p:nvPr>
            <p:ph idx="6" type="title"/>
          </p:nvPr>
        </p:nvSpPr>
        <p:spPr>
          <a:xfrm>
            <a:off x="5798987" y="2285750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bg>
      <p:bgPr>
        <a:solidFill>
          <a:srgbClr val="6D45BB"/>
        </a:solidFill>
      </p:bgPr>
    </p:bg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10"/>
          <p:cNvSpPr txBox="1"/>
          <p:nvPr>
            <p:ph type="title"/>
          </p:nvPr>
        </p:nvSpPr>
        <p:spPr>
          <a:xfrm>
            <a:off x="414900" y="950950"/>
            <a:ext cx="8390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 sz="2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223" name="Google Shape;223;p1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24" name="Google Shape;224;p10"/>
          <p:cNvGrpSpPr/>
          <p:nvPr/>
        </p:nvGrpSpPr>
        <p:grpSpPr>
          <a:xfrm>
            <a:off x="7772947" y="141468"/>
            <a:ext cx="1187595" cy="1320415"/>
            <a:chOff x="7772947" y="141468"/>
            <a:chExt cx="1187595" cy="1320415"/>
          </a:xfrm>
        </p:grpSpPr>
        <p:sp>
          <p:nvSpPr>
            <p:cNvPr id="225" name="Google Shape;225;p10"/>
            <p:cNvSpPr/>
            <p:nvPr/>
          </p:nvSpPr>
          <p:spPr>
            <a:xfrm>
              <a:off x="7772947" y="156216"/>
              <a:ext cx="479662" cy="457291"/>
            </a:xfrm>
            <a:custGeom>
              <a:rect b="b" l="l" r="r" t="t"/>
              <a:pathLst>
                <a:path extrusionOk="0" h="5519" w="5789">
                  <a:moveTo>
                    <a:pt x="3560" y="1"/>
                  </a:moveTo>
                  <a:cubicBezTo>
                    <a:pt x="3026" y="1"/>
                    <a:pt x="2492" y="179"/>
                    <a:pt x="2136" y="535"/>
                  </a:cubicBezTo>
                  <a:lnTo>
                    <a:pt x="93" y="2671"/>
                  </a:lnTo>
                  <a:cubicBezTo>
                    <a:pt x="0" y="2671"/>
                    <a:pt x="0" y="2849"/>
                    <a:pt x="93" y="2849"/>
                  </a:cubicBezTo>
                  <a:cubicBezTo>
                    <a:pt x="93" y="2895"/>
                    <a:pt x="137" y="2918"/>
                    <a:pt x="182" y="2918"/>
                  </a:cubicBezTo>
                  <a:cubicBezTo>
                    <a:pt x="226" y="2918"/>
                    <a:pt x="271" y="2895"/>
                    <a:pt x="271" y="2849"/>
                  </a:cubicBezTo>
                  <a:lnTo>
                    <a:pt x="2407" y="806"/>
                  </a:lnTo>
                  <a:cubicBezTo>
                    <a:pt x="2670" y="535"/>
                    <a:pt x="3119" y="357"/>
                    <a:pt x="3560" y="357"/>
                  </a:cubicBezTo>
                  <a:cubicBezTo>
                    <a:pt x="4009" y="357"/>
                    <a:pt x="4450" y="535"/>
                    <a:pt x="4721" y="806"/>
                  </a:cubicBezTo>
                  <a:cubicBezTo>
                    <a:pt x="5340" y="1425"/>
                    <a:pt x="5340" y="2493"/>
                    <a:pt x="4721" y="3119"/>
                  </a:cubicBezTo>
                  <a:lnTo>
                    <a:pt x="2670" y="5255"/>
                  </a:lnTo>
                  <a:cubicBezTo>
                    <a:pt x="2585" y="5255"/>
                    <a:pt x="2585" y="5433"/>
                    <a:pt x="2670" y="5433"/>
                  </a:cubicBezTo>
                  <a:cubicBezTo>
                    <a:pt x="2670" y="5519"/>
                    <a:pt x="2763" y="5519"/>
                    <a:pt x="2763" y="5519"/>
                  </a:cubicBezTo>
                  <a:cubicBezTo>
                    <a:pt x="2848" y="5519"/>
                    <a:pt x="2848" y="5519"/>
                    <a:pt x="2941" y="5433"/>
                  </a:cubicBezTo>
                  <a:lnTo>
                    <a:pt x="4984" y="3383"/>
                  </a:lnTo>
                  <a:cubicBezTo>
                    <a:pt x="5789" y="2585"/>
                    <a:pt x="5789" y="1340"/>
                    <a:pt x="4984" y="535"/>
                  </a:cubicBezTo>
                  <a:cubicBezTo>
                    <a:pt x="4628" y="179"/>
                    <a:pt x="4094" y="1"/>
                    <a:pt x="3560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0"/>
            <p:cNvSpPr/>
            <p:nvPr/>
          </p:nvSpPr>
          <p:spPr>
            <a:xfrm>
              <a:off x="8621240" y="952641"/>
              <a:ext cx="125115" cy="125778"/>
            </a:xfrm>
            <a:custGeom>
              <a:rect b="b" l="l" r="r" t="t"/>
              <a:pathLst>
                <a:path extrusionOk="0" h="1518" w="1510">
                  <a:moveTo>
                    <a:pt x="798" y="1"/>
                  </a:moveTo>
                  <a:cubicBezTo>
                    <a:pt x="357" y="1"/>
                    <a:pt x="1" y="357"/>
                    <a:pt x="1" y="805"/>
                  </a:cubicBezTo>
                  <a:cubicBezTo>
                    <a:pt x="1" y="1161"/>
                    <a:pt x="357" y="1517"/>
                    <a:pt x="798" y="1517"/>
                  </a:cubicBezTo>
                  <a:cubicBezTo>
                    <a:pt x="1154" y="1517"/>
                    <a:pt x="1510" y="1161"/>
                    <a:pt x="1510" y="805"/>
                  </a:cubicBezTo>
                  <a:cubicBezTo>
                    <a:pt x="1510" y="357"/>
                    <a:pt x="1154" y="1"/>
                    <a:pt x="798" y="1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0"/>
            <p:cNvSpPr/>
            <p:nvPr/>
          </p:nvSpPr>
          <p:spPr>
            <a:xfrm>
              <a:off x="8429509" y="1152079"/>
              <a:ext cx="118072" cy="118072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068"/>
                    <a:pt x="357" y="1424"/>
                    <a:pt x="713" y="1424"/>
                  </a:cubicBezTo>
                  <a:cubicBezTo>
                    <a:pt x="1154" y="1424"/>
                    <a:pt x="1425" y="1068"/>
                    <a:pt x="1425" y="712"/>
                  </a:cubicBezTo>
                  <a:cubicBezTo>
                    <a:pt x="1425" y="264"/>
                    <a:pt x="1154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10"/>
            <p:cNvSpPr/>
            <p:nvPr/>
          </p:nvSpPr>
          <p:spPr>
            <a:xfrm>
              <a:off x="8237777" y="1343811"/>
              <a:ext cx="118072" cy="118072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264" y="0"/>
                    <a:pt x="1" y="356"/>
                    <a:pt x="1" y="712"/>
                  </a:cubicBezTo>
                  <a:cubicBezTo>
                    <a:pt x="1" y="1154"/>
                    <a:pt x="264" y="1424"/>
                    <a:pt x="713" y="1424"/>
                  </a:cubicBezTo>
                  <a:cubicBezTo>
                    <a:pt x="1069" y="1424"/>
                    <a:pt x="1425" y="1154"/>
                    <a:pt x="1425" y="712"/>
                  </a:cubicBezTo>
                  <a:cubicBezTo>
                    <a:pt x="1425" y="356"/>
                    <a:pt x="1069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0"/>
            <p:cNvSpPr/>
            <p:nvPr/>
          </p:nvSpPr>
          <p:spPr>
            <a:xfrm>
              <a:off x="8230154" y="141468"/>
              <a:ext cx="730389" cy="722766"/>
            </a:xfrm>
            <a:custGeom>
              <a:rect b="b" l="l" r="r" t="t"/>
              <a:pathLst>
                <a:path extrusionOk="0" h="8723" w="8815">
                  <a:moveTo>
                    <a:pt x="8544" y="1"/>
                  </a:moveTo>
                  <a:lnTo>
                    <a:pt x="0" y="8545"/>
                  </a:lnTo>
                  <a:lnTo>
                    <a:pt x="271" y="8723"/>
                  </a:lnTo>
                  <a:lnTo>
                    <a:pt x="8814" y="179"/>
                  </a:lnTo>
                  <a:lnTo>
                    <a:pt x="8544" y="1"/>
                  </a:ln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0"/>
            <p:cNvSpPr/>
            <p:nvPr/>
          </p:nvSpPr>
          <p:spPr>
            <a:xfrm>
              <a:off x="8554623" y="222917"/>
              <a:ext cx="317427" cy="316847"/>
            </a:xfrm>
            <a:custGeom>
              <a:rect b="b" l="l" r="r" t="t"/>
              <a:pathLst>
                <a:path extrusionOk="0" h="3824" w="3831">
                  <a:moveTo>
                    <a:pt x="1873" y="357"/>
                  </a:moveTo>
                  <a:cubicBezTo>
                    <a:pt x="2762" y="357"/>
                    <a:pt x="3474" y="1068"/>
                    <a:pt x="3474" y="1958"/>
                  </a:cubicBezTo>
                  <a:cubicBezTo>
                    <a:pt x="3474" y="2756"/>
                    <a:pt x="2762" y="3468"/>
                    <a:pt x="1873" y="3468"/>
                  </a:cubicBezTo>
                  <a:cubicBezTo>
                    <a:pt x="1068" y="3468"/>
                    <a:pt x="356" y="2756"/>
                    <a:pt x="356" y="1958"/>
                  </a:cubicBezTo>
                  <a:cubicBezTo>
                    <a:pt x="356" y="1068"/>
                    <a:pt x="1068" y="357"/>
                    <a:pt x="1873" y="357"/>
                  </a:cubicBezTo>
                  <a:close/>
                  <a:moveTo>
                    <a:pt x="1873" y="1"/>
                  </a:moveTo>
                  <a:cubicBezTo>
                    <a:pt x="890" y="1"/>
                    <a:pt x="0" y="891"/>
                    <a:pt x="0" y="1958"/>
                  </a:cubicBezTo>
                  <a:cubicBezTo>
                    <a:pt x="0" y="3026"/>
                    <a:pt x="890" y="3824"/>
                    <a:pt x="1873" y="3824"/>
                  </a:cubicBezTo>
                  <a:cubicBezTo>
                    <a:pt x="2940" y="3824"/>
                    <a:pt x="3830" y="3026"/>
                    <a:pt x="3830" y="1958"/>
                  </a:cubicBezTo>
                  <a:cubicBezTo>
                    <a:pt x="3830" y="891"/>
                    <a:pt x="2940" y="1"/>
                    <a:pt x="1873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" name="Google Shape;231;p10"/>
          <p:cNvGrpSpPr/>
          <p:nvPr/>
        </p:nvGrpSpPr>
        <p:grpSpPr>
          <a:xfrm>
            <a:off x="93404" y="64537"/>
            <a:ext cx="1091399" cy="1216762"/>
            <a:chOff x="93404" y="64537"/>
            <a:chExt cx="1091399" cy="1216762"/>
          </a:xfrm>
        </p:grpSpPr>
        <p:sp>
          <p:nvSpPr>
            <p:cNvPr id="232" name="Google Shape;232;p10"/>
            <p:cNvSpPr/>
            <p:nvPr/>
          </p:nvSpPr>
          <p:spPr>
            <a:xfrm>
              <a:off x="93404" y="202826"/>
              <a:ext cx="1091399" cy="1078473"/>
            </a:xfrm>
            <a:custGeom>
              <a:rect b="b" l="l" r="r" t="t"/>
              <a:pathLst>
                <a:path extrusionOk="0" h="13016" w="13172">
                  <a:moveTo>
                    <a:pt x="12340" y="1"/>
                  </a:moveTo>
                  <a:cubicBezTo>
                    <a:pt x="12150" y="1"/>
                    <a:pt x="11972" y="68"/>
                    <a:pt x="11840" y="204"/>
                  </a:cubicBezTo>
                  <a:lnTo>
                    <a:pt x="271" y="11773"/>
                  </a:lnTo>
                  <a:cubicBezTo>
                    <a:pt x="0" y="12037"/>
                    <a:pt x="0" y="12485"/>
                    <a:pt x="271" y="12749"/>
                  </a:cubicBezTo>
                  <a:cubicBezTo>
                    <a:pt x="449" y="12927"/>
                    <a:pt x="648" y="13016"/>
                    <a:pt x="837" y="13016"/>
                  </a:cubicBezTo>
                  <a:cubicBezTo>
                    <a:pt x="1025" y="13016"/>
                    <a:pt x="1203" y="12927"/>
                    <a:pt x="1339" y="12749"/>
                  </a:cubicBezTo>
                  <a:lnTo>
                    <a:pt x="12908" y="1272"/>
                  </a:lnTo>
                  <a:cubicBezTo>
                    <a:pt x="13172" y="1001"/>
                    <a:pt x="13172" y="467"/>
                    <a:pt x="12908" y="204"/>
                  </a:cubicBezTo>
                  <a:cubicBezTo>
                    <a:pt x="12730" y="68"/>
                    <a:pt x="12529" y="1"/>
                    <a:pt x="12340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10"/>
            <p:cNvSpPr/>
            <p:nvPr/>
          </p:nvSpPr>
          <p:spPr>
            <a:xfrm>
              <a:off x="322256" y="64537"/>
              <a:ext cx="265558" cy="265558"/>
            </a:xfrm>
            <a:custGeom>
              <a:rect b="b" l="l" r="r" t="t"/>
              <a:pathLst>
                <a:path extrusionOk="0" h="3205" w="3205">
                  <a:moveTo>
                    <a:pt x="1603" y="356"/>
                  </a:moveTo>
                  <a:cubicBezTo>
                    <a:pt x="2315" y="356"/>
                    <a:pt x="2849" y="890"/>
                    <a:pt x="2849" y="1602"/>
                  </a:cubicBezTo>
                  <a:cubicBezTo>
                    <a:pt x="2849" y="2314"/>
                    <a:pt x="2315" y="2848"/>
                    <a:pt x="1603" y="2848"/>
                  </a:cubicBezTo>
                  <a:cubicBezTo>
                    <a:pt x="891" y="2848"/>
                    <a:pt x="357" y="2314"/>
                    <a:pt x="357" y="1602"/>
                  </a:cubicBezTo>
                  <a:cubicBezTo>
                    <a:pt x="357" y="890"/>
                    <a:pt x="891" y="356"/>
                    <a:pt x="1603" y="356"/>
                  </a:cubicBezTo>
                  <a:close/>
                  <a:moveTo>
                    <a:pt x="1603" y="0"/>
                  </a:moveTo>
                  <a:cubicBezTo>
                    <a:pt x="713" y="0"/>
                    <a:pt x="1" y="712"/>
                    <a:pt x="1" y="1602"/>
                  </a:cubicBezTo>
                  <a:cubicBezTo>
                    <a:pt x="1" y="2492"/>
                    <a:pt x="713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4" name="Google Shape;234;p10"/>
          <p:cNvSpPr txBox="1"/>
          <p:nvPr>
            <p:ph idx="2" type="title"/>
          </p:nvPr>
        </p:nvSpPr>
        <p:spPr>
          <a:xfrm>
            <a:off x="869226" y="22396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0" sz="16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235" name="Google Shape;235;p10"/>
          <p:cNvSpPr txBox="1"/>
          <p:nvPr>
            <p:ph idx="3" type="title"/>
          </p:nvPr>
        </p:nvSpPr>
        <p:spPr>
          <a:xfrm>
            <a:off x="3336037" y="22396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0" sz="16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236" name="Google Shape;236;p10"/>
          <p:cNvSpPr txBox="1"/>
          <p:nvPr>
            <p:ph idx="4" type="title"/>
          </p:nvPr>
        </p:nvSpPr>
        <p:spPr>
          <a:xfrm>
            <a:off x="5798987" y="22396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0" sz="16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cxnSp>
        <p:nvCxnSpPr>
          <p:cNvPr id="237" name="Google Shape;237;p10"/>
          <p:cNvCxnSpPr/>
          <p:nvPr/>
        </p:nvCxnSpPr>
        <p:spPr>
          <a:xfrm>
            <a:off x="3339971" y="2121425"/>
            <a:ext cx="0" cy="24597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38" name="Google Shape;238;p10"/>
          <p:cNvCxnSpPr/>
          <p:nvPr/>
        </p:nvCxnSpPr>
        <p:spPr>
          <a:xfrm>
            <a:off x="5802921" y="2121425"/>
            <a:ext cx="0" cy="24597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9" name="Google Shape;239;p10"/>
          <p:cNvSpPr txBox="1"/>
          <p:nvPr>
            <p:ph idx="5" type="title"/>
          </p:nvPr>
        </p:nvSpPr>
        <p:spPr>
          <a:xfrm>
            <a:off x="909826" y="3537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0" sz="16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240" name="Google Shape;240;p10"/>
          <p:cNvSpPr txBox="1"/>
          <p:nvPr>
            <p:ph idx="6" type="title"/>
          </p:nvPr>
        </p:nvSpPr>
        <p:spPr>
          <a:xfrm>
            <a:off x="3376637" y="3537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0" sz="16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241" name="Google Shape;241;p10"/>
          <p:cNvSpPr txBox="1"/>
          <p:nvPr>
            <p:ph idx="7" type="title"/>
          </p:nvPr>
        </p:nvSpPr>
        <p:spPr>
          <a:xfrm>
            <a:off x="5839587" y="3537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b="0" sz="16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242" name="Google Shape;242;p10"/>
          <p:cNvSpPr txBox="1"/>
          <p:nvPr>
            <p:ph idx="1" type="subTitle"/>
          </p:nvPr>
        </p:nvSpPr>
        <p:spPr>
          <a:xfrm>
            <a:off x="1055300" y="2397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43" name="Google Shape;243;p10"/>
          <p:cNvSpPr txBox="1"/>
          <p:nvPr>
            <p:ph idx="8" type="subTitle"/>
          </p:nvPr>
        </p:nvSpPr>
        <p:spPr>
          <a:xfrm>
            <a:off x="3522150" y="2397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44" name="Google Shape;244;p10"/>
          <p:cNvSpPr txBox="1"/>
          <p:nvPr>
            <p:ph idx="9" type="subTitle"/>
          </p:nvPr>
        </p:nvSpPr>
        <p:spPr>
          <a:xfrm>
            <a:off x="5985100" y="2397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45" name="Google Shape;245;p10"/>
          <p:cNvSpPr txBox="1"/>
          <p:nvPr>
            <p:ph idx="13" type="subTitle"/>
          </p:nvPr>
        </p:nvSpPr>
        <p:spPr>
          <a:xfrm>
            <a:off x="1055300" y="36945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46" name="Google Shape;246;p10"/>
          <p:cNvSpPr txBox="1"/>
          <p:nvPr>
            <p:ph idx="14" type="subTitle"/>
          </p:nvPr>
        </p:nvSpPr>
        <p:spPr>
          <a:xfrm>
            <a:off x="3522150" y="36945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47" name="Google Shape;247;p10"/>
          <p:cNvSpPr txBox="1"/>
          <p:nvPr>
            <p:ph idx="15" type="subTitle"/>
          </p:nvPr>
        </p:nvSpPr>
        <p:spPr>
          <a:xfrm>
            <a:off x="5985100" y="36945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200"/>
              <a:buNone/>
              <a:defRPr sz="1200">
                <a:solidFill>
                  <a:srgbClr val="EFEFE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bg>
      <p:bgPr>
        <a:solidFill>
          <a:srgbClr val="6D45BB"/>
        </a:solidFill>
      </p:bgPr>
    </p:bg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11"/>
          <p:cNvSpPr txBox="1"/>
          <p:nvPr>
            <p:ph type="title"/>
          </p:nvPr>
        </p:nvSpPr>
        <p:spPr>
          <a:xfrm>
            <a:off x="1068100" y="933450"/>
            <a:ext cx="54915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 sz="2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250" name="Google Shape;250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BIG_NUMBER">
    <p:bg>
      <p:bgPr>
        <a:solidFill>
          <a:srgbClr val="6D45BB"/>
        </a:solidFill>
      </p:bgPr>
    </p:bg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12"/>
          <p:cNvSpPr/>
          <p:nvPr/>
        </p:nvSpPr>
        <p:spPr>
          <a:xfrm>
            <a:off x="1996475" y="0"/>
            <a:ext cx="5151058" cy="5143506"/>
          </a:xfrm>
          <a:custGeom>
            <a:rect b="b" l="l" r="r" t="t"/>
            <a:pathLst>
              <a:path extrusionOk="0" h="62655" w="62747">
                <a:moveTo>
                  <a:pt x="31327" y="1"/>
                </a:moveTo>
                <a:cubicBezTo>
                  <a:pt x="14062" y="1"/>
                  <a:pt x="0" y="13970"/>
                  <a:pt x="0" y="31328"/>
                </a:cubicBezTo>
                <a:cubicBezTo>
                  <a:pt x="0" y="48593"/>
                  <a:pt x="14062" y="62655"/>
                  <a:pt x="31327" y="62655"/>
                </a:cubicBezTo>
                <a:cubicBezTo>
                  <a:pt x="48685" y="62655"/>
                  <a:pt x="62747" y="48593"/>
                  <a:pt x="62747" y="31328"/>
                </a:cubicBezTo>
                <a:cubicBezTo>
                  <a:pt x="62747" y="13970"/>
                  <a:pt x="48685" y="1"/>
                  <a:pt x="31327" y="1"/>
                </a:cubicBezTo>
                <a:close/>
              </a:path>
            </a:pathLst>
          </a:cu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12"/>
          <p:cNvSpPr txBox="1"/>
          <p:nvPr>
            <p:ph hasCustomPrompt="1" type="title"/>
          </p:nvPr>
        </p:nvSpPr>
        <p:spPr>
          <a:xfrm>
            <a:off x="742950" y="149185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b="1" sz="12000">
                <a:solidFill>
                  <a:srgbClr val="FFFFFF"/>
                </a:solidFill>
                <a:highlight>
                  <a:srgbClr val="FF4081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4" name="Google Shape;254;p1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55" name="Google Shape;255;p12"/>
          <p:cNvGrpSpPr/>
          <p:nvPr/>
        </p:nvGrpSpPr>
        <p:grpSpPr>
          <a:xfrm>
            <a:off x="-195276" y="-20438"/>
            <a:ext cx="9473124" cy="5184383"/>
            <a:chOff x="4075100" y="2193925"/>
            <a:chExt cx="2752375" cy="1506300"/>
          </a:xfrm>
        </p:grpSpPr>
        <p:sp>
          <p:nvSpPr>
            <p:cNvPr id="256" name="Google Shape;256;p12"/>
            <p:cNvSpPr/>
            <p:nvPr/>
          </p:nvSpPr>
          <p:spPr>
            <a:xfrm>
              <a:off x="6400250" y="3184500"/>
              <a:ext cx="427225" cy="515650"/>
            </a:xfrm>
            <a:custGeom>
              <a:rect b="b" l="l" r="r" t="t"/>
              <a:pathLst>
                <a:path extrusionOk="0" h="20626" w="17089">
                  <a:moveTo>
                    <a:pt x="16864" y="1"/>
                  </a:moveTo>
                  <a:cubicBezTo>
                    <a:pt x="16819" y="1"/>
                    <a:pt x="16775" y="24"/>
                    <a:pt x="16732" y="70"/>
                  </a:cubicBezTo>
                  <a:lnTo>
                    <a:pt x="1069" y="15734"/>
                  </a:lnTo>
                  <a:cubicBezTo>
                    <a:pt x="1" y="16887"/>
                    <a:pt x="1" y="18667"/>
                    <a:pt x="1069" y="19735"/>
                  </a:cubicBezTo>
                  <a:cubicBezTo>
                    <a:pt x="1603" y="20269"/>
                    <a:pt x="2315" y="20625"/>
                    <a:pt x="3112" y="20625"/>
                  </a:cubicBezTo>
                  <a:cubicBezTo>
                    <a:pt x="3824" y="20625"/>
                    <a:pt x="4536" y="20269"/>
                    <a:pt x="5070" y="19735"/>
                  </a:cubicBezTo>
                  <a:lnTo>
                    <a:pt x="16996" y="7902"/>
                  </a:lnTo>
                  <a:cubicBezTo>
                    <a:pt x="17088" y="7810"/>
                    <a:pt x="17088" y="7724"/>
                    <a:pt x="16996" y="7632"/>
                  </a:cubicBezTo>
                  <a:cubicBezTo>
                    <a:pt x="16953" y="7589"/>
                    <a:pt x="16908" y="7567"/>
                    <a:pt x="16864" y="7567"/>
                  </a:cubicBezTo>
                  <a:cubicBezTo>
                    <a:pt x="16819" y="7567"/>
                    <a:pt x="16775" y="7589"/>
                    <a:pt x="16732" y="7632"/>
                  </a:cubicBezTo>
                  <a:lnTo>
                    <a:pt x="4892" y="19472"/>
                  </a:lnTo>
                  <a:cubicBezTo>
                    <a:pt x="4358" y="20006"/>
                    <a:pt x="3738" y="20269"/>
                    <a:pt x="3112" y="20269"/>
                  </a:cubicBezTo>
                  <a:cubicBezTo>
                    <a:pt x="2400" y="20269"/>
                    <a:pt x="1781" y="20006"/>
                    <a:pt x="1332" y="19472"/>
                  </a:cubicBezTo>
                  <a:cubicBezTo>
                    <a:pt x="357" y="18582"/>
                    <a:pt x="357" y="16980"/>
                    <a:pt x="1332" y="15997"/>
                  </a:cubicBezTo>
                  <a:lnTo>
                    <a:pt x="16996" y="334"/>
                  </a:lnTo>
                  <a:cubicBezTo>
                    <a:pt x="17088" y="248"/>
                    <a:pt x="17088" y="156"/>
                    <a:pt x="16996" y="70"/>
                  </a:cubicBezTo>
                  <a:cubicBezTo>
                    <a:pt x="16953" y="24"/>
                    <a:pt x="16908" y="1"/>
                    <a:pt x="16864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2"/>
            <p:cNvSpPr/>
            <p:nvPr/>
          </p:nvSpPr>
          <p:spPr>
            <a:xfrm>
              <a:off x="6529300" y="3204050"/>
              <a:ext cx="120175" cy="120175"/>
            </a:xfrm>
            <a:custGeom>
              <a:rect b="b" l="l" r="r" t="t"/>
              <a:pathLst>
                <a:path extrusionOk="0" h="4807" w="4807">
                  <a:moveTo>
                    <a:pt x="2400" y="0"/>
                  </a:moveTo>
                  <a:cubicBezTo>
                    <a:pt x="1068" y="0"/>
                    <a:pt x="0" y="1154"/>
                    <a:pt x="0" y="2400"/>
                  </a:cubicBezTo>
                  <a:cubicBezTo>
                    <a:pt x="0" y="3738"/>
                    <a:pt x="1068" y="4806"/>
                    <a:pt x="2400" y="4806"/>
                  </a:cubicBezTo>
                  <a:cubicBezTo>
                    <a:pt x="3738" y="4806"/>
                    <a:pt x="4806" y="3738"/>
                    <a:pt x="4806" y="2400"/>
                  </a:cubicBezTo>
                  <a:cubicBezTo>
                    <a:pt x="4806" y="2314"/>
                    <a:pt x="4714" y="2222"/>
                    <a:pt x="4628" y="2222"/>
                  </a:cubicBezTo>
                  <a:cubicBezTo>
                    <a:pt x="4536" y="2222"/>
                    <a:pt x="4450" y="2314"/>
                    <a:pt x="4450" y="2400"/>
                  </a:cubicBezTo>
                  <a:cubicBezTo>
                    <a:pt x="4450" y="3560"/>
                    <a:pt x="3560" y="4450"/>
                    <a:pt x="2400" y="4450"/>
                  </a:cubicBezTo>
                  <a:cubicBezTo>
                    <a:pt x="1332" y="4450"/>
                    <a:pt x="356" y="3560"/>
                    <a:pt x="356" y="2400"/>
                  </a:cubicBezTo>
                  <a:cubicBezTo>
                    <a:pt x="356" y="1332"/>
                    <a:pt x="1332" y="356"/>
                    <a:pt x="2400" y="356"/>
                  </a:cubicBezTo>
                  <a:cubicBezTo>
                    <a:pt x="2492" y="356"/>
                    <a:pt x="2578" y="356"/>
                    <a:pt x="2578" y="178"/>
                  </a:cubicBezTo>
                  <a:cubicBezTo>
                    <a:pt x="2578" y="86"/>
                    <a:pt x="2492" y="0"/>
                    <a:pt x="2400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2"/>
            <p:cNvSpPr/>
            <p:nvPr/>
          </p:nvSpPr>
          <p:spPr>
            <a:xfrm>
              <a:off x="6678275" y="2975375"/>
              <a:ext cx="149200" cy="188650"/>
            </a:xfrm>
            <a:custGeom>
              <a:rect b="b" l="l" r="r" t="t"/>
              <a:pathLst>
                <a:path extrusionOk="0" h="7546" w="5968">
                  <a:moveTo>
                    <a:pt x="5743" y="0"/>
                  </a:moveTo>
                  <a:cubicBezTo>
                    <a:pt x="5698" y="0"/>
                    <a:pt x="5654" y="23"/>
                    <a:pt x="5611" y="70"/>
                  </a:cubicBezTo>
                  <a:lnTo>
                    <a:pt x="357" y="5317"/>
                  </a:lnTo>
                  <a:cubicBezTo>
                    <a:pt x="93" y="5495"/>
                    <a:pt x="1" y="5851"/>
                    <a:pt x="1" y="6207"/>
                  </a:cubicBezTo>
                  <a:cubicBezTo>
                    <a:pt x="1" y="6563"/>
                    <a:pt x="93" y="6919"/>
                    <a:pt x="357" y="7097"/>
                  </a:cubicBezTo>
                  <a:cubicBezTo>
                    <a:pt x="627" y="7367"/>
                    <a:pt x="983" y="7545"/>
                    <a:pt x="1247" y="7545"/>
                  </a:cubicBezTo>
                  <a:cubicBezTo>
                    <a:pt x="1603" y="7545"/>
                    <a:pt x="1959" y="7367"/>
                    <a:pt x="2229" y="7097"/>
                  </a:cubicBezTo>
                  <a:lnTo>
                    <a:pt x="5875" y="3451"/>
                  </a:lnTo>
                  <a:cubicBezTo>
                    <a:pt x="5967" y="3451"/>
                    <a:pt x="5967" y="3273"/>
                    <a:pt x="5875" y="3273"/>
                  </a:cubicBezTo>
                  <a:cubicBezTo>
                    <a:pt x="5832" y="3227"/>
                    <a:pt x="5787" y="3204"/>
                    <a:pt x="5743" y="3204"/>
                  </a:cubicBezTo>
                  <a:cubicBezTo>
                    <a:pt x="5698" y="3204"/>
                    <a:pt x="5654" y="3227"/>
                    <a:pt x="5611" y="3273"/>
                  </a:cubicBezTo>
                  <a:lnTo>
                    <a:pt x="1959" y="6919"/>
                  </a:lnTo>
                  <a:cubicBezTo>
                    <a:pt x="1781" y="7097"/>
                    <a:pt x="1537" y="7186"/>
                    <a:pt x="1293" y="7186"/>
                  </a:cubicBezTo>
                  <a:cubicBezTo>
                    <a:pt x="1049" y="7186"/>
                    <a:pt x="805" y="7097"/>
                    <a:pt x="627" y="6919"/>
                  </a:cubicBezTo>
                  <a:cubicBezTo>
                    <a:pt x="271" y="6477"/>
                    <a:pt x="271" y="5943"/>
                    <a:pt x="627" y="5495"/>
                  </a:cubicBezTo>
                  <a:lnTo>
                    <a:pt x="5875" y="333"/>
                  </a:lnTo>
                  <a:cubicBezTo>
                    <a:pt x="5967" y="248"/>
                    <a:pt x="5967" y="155"/>
                    <a:pt x="5875" y="70"/>
                  </a:cubicBezTo>
                  <a:cubicBezTo>
                    <a:pt x="5832" y="23"/>
                    <a:pt x="5787" y="0"/>
                    <a:pt x="5743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12"/>
            <p:cNvSpPr/>
            <p:nvPr/>
          </p:nvSpPr>
          <p:spPr>
            <a:xfrm>
              <a:off x="4139725" y="2303425"/>
              <a:ext cx="507300" cy="464550"/>
            </a:xfrm>
            <a:custGeom>
              <a:rect b="b" l="l" r="r" t="t"/>
              <a:pathLst>
                <a:path extrusionOk="0" h="18582" w="20292">
                  <a:moveTo>
                    <a:pt x="20067" y="1"/>
                  </a:moveTo>
                  <a:cubicBezTo>
                    <a:pt x="20023" y="1"/>
                    <a:pt x="19978" y="24"/>
                    <a:pt x="19936" y="70"/>
                  </a:cubicBezTo>
                  <a:lnTo>
                    <a:pt x="2136" y="17870"/>
                  </a:lnTo>
                  <a:cubicBezTo>
                    <a:pt x="1958" y="18090"/>
                    <a:pt x="1713" y="18201"/>
                    <a:pt x="1467" y="18201"/>
                  </a:cubicBezTo>
                  <a:cubicBezTo>
                    <a:pt x="1221" y="18201"/>
                    <a:pt x="976" y="18090"/>
                    <a:pt x="798" y="17870"/>
                  </a:cubicBezTo>
                  <a:cubicBezTo>
                    <a:pt x="356" y="17514"/>
                    <a:pt x="356" y="16980"/>
                    <a:pt x="798" y="16531"/>
                  </a:cubicBezTo>
                  <a:lnTo>
                    <a:pt x="8010" y="9326"/>
                  </a:lnTo>
                  <a:lnTo>
                    <a:pt x="8010" y="9148"/>
                  </a:lnTo>
                  <a:cubicBezTo>
                    <a:pt x="7964" y="9102"/>
                    <a:pt x="7919" y="9079"/>
                    <a:pt x="7875" y="9079"/>
                  </a:cubicBezTo>
                  <a:cubicBezTo>
                    <a:pt x="7830" y="9079"/>
                    <a:pt x="7786" y="9102"/>
                    <a:pt x="7740" y="9148"/>
                  </a:cubicBezTo>
                  <a:lnTo>
                    <a:pt x="534" y="16353"/>
                  </a:lnTo>
                  <a:cubicBezTo>
                    <a:pt x="0" y="16802"/>
                    <a:pt x="0" y="17692"/>
                    <a:pt x="534" y="18133"/>
                  </a:cubicBezTo>
                  <a:cubicBezTo>
                    <a:pt x="798" y="18404"/>
                    <a:pt x="1068" y="18582"/>
                    <a:pt x="1424" y="18582"/>
                  </a:cubicBezTo>
                  <a:cubicBezTo>
                    <a:pt x="1780" y="18582"/>
                    <a:pt x="2136" y="18404"/>
                    <a:pt x="2400" y="18133"/>
                  </a:cubicBezTo>
                  <a:lnTo>
                    <a:pt x="20199" y="334"/>
                  </a:lnTo>
                  <a:cubicBezTo>
                    <a:pt x="20292" y="248"/>
                    <a:pt x="20292" y="156"/>
                    <a:pt x="20199" y="70"/>
                  </a:cubicBezTo>
                  <a:cubicBezTo>
                    <a:pt x="20156" y="24"/>
                    <a:pt x="20112" y="1"/>
                    <a:pt x="20067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12"/>
            <p:cNvSpPr/>
            <p:nvPr/>
          </p:nvSpPr>
          <p:spPr>
            <a:xfrm>
              <a:off x="6062075" y="3332475"/>
              <a:ext cx="371475" cy="367750"/>
            </a:xfrm>
            <a:custGeom>
              <a:rect b="b" l="l" r="r" t="t"/>
              <a:pathLst>
                <a:path extrusionOk="0" h="14710" w="14859">
                  <a:moveTo>
                    <a:pt x="13926" y="0"/>
                  </a:moveTo>
                  <a:cubicBezTo>
                    <a:pt x="13727" y="0"/>
                    <a:pt x="13528" y="68"/>
                    <a:pt x="13350" y="203"/>
                  </a:cubicBezTo>
                  <a:lnTo>
                    <a:pt x="263" y="13282"/>
                  </a:lnTo>
                  <a:cubicBezTo>
                    <a:pt x="0" y="13638"/>
                    <a:pt x="0" y="14087"/>
                    <a:pt x="263" y="14443"/>
                  </a:cubicBezTo>
                  <a:cubicBezTo>
                    <a:pt x="441" y="14621"/>
                    <a:pt x="664" y="14710"/>
                    <a:pt x="876" y="14710"/>
                  </a:cubicBezTo>
                  <a:cubicBezTo>
                    <a:pt x="1088" y="14710"/>
                    <a:pt x="1289" y="14621"/>
                    <a:pt x="1424" y="14443"/>
                  </a:cubicBezTo>
                  <a:lnTo>
                    <a:pt x="14503" y="1357"/>
                  </a:lnTo>
                  <a:cubicBezTo>
                    <a:pt x="14859" y="1093"/>
                    <a:pt x="14859" y="559"/>
                    <a:pt x="14503" y="203"/>
                  </a:cubicBezTo>
                  <a:cubicBezTo>
                    <a:pt x="14325" y="68"/>
                    <a:pt x="14126" y="0"/>
                    <a:pt x="1392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12"/>
            <p:cNvSpPr/>
            <p:nvPr/>
          </p:nvSpPr>
          <p:spPr>
            <a:xfrm>
              <a:off x="6471450" y="3577825"/>
              <a:ext cx="57875" cy="53425"/>
            </a:xfrm>
            <a:custGeom>
              <a:rect b="b" l="l" r="r" t="t"/>
              <a:pathLst>
                <a:path extrusionOk="0" h="2137" w="2315">
                  <a:moveTo>
                    <a:pt x="1154" y="357"/>
                  </a:moveTo>
                  <a:cubicBezTo>
                    <a:pt x="1332" y="357"/>
                    <a:pt x="1510" y="442"/>
                    <a:pt x="1688" y="620"/>
                  </a:cubicBezTo>
                  <a:cubicBezTo>
                    <a:pt x="1780" y="713"/>
                    <a:pt x="1866" y="891"/>
                    <a:pt x="1866" y="1069"/>
                  </a:cubicBezTo>
                  <a:cubicBezTo>
                    <a:pt x="1866" y="1247"/>
                    <a:pt x="1780" y="1425"/>
                    <a:pt x="1688" y="1603"/>
                  </a:cubicBezTo>
                  <a:cubicBezTo>
                    <a:pt x="1510" y="1688"/>
                    <a:pt x="1332" y="1781"/>
                    <a:pt x="1154" y="1781"/>
                  </a:cubicBezTo>
                  <a:cubicBezTo>
                    <a:pt x="976" y="1781"/>
                    <a:pt x="798" y="1688"/>
                    <a:pt x="712" y="1603"/>
                  </a:cubicBezTo>
                  <a:cubicBezTo>
                    <a:pt x="534" y="1425"/>
                    <a:pt x="442" y="1247"/>
                    <a:pt x="442" y="1069"/>
                  </a:cubicBezTo>
                  <a:cubicBezTo>
                    <a:pt x="442" y="891"/>
                    <a:pt x="534" y="713"/>
                    <a:pt x="712" y="620"/>
                  </a:cubicBezTo>
                  <a:cubicBezTo>
                    <a:pt x="798" y="442"/>
                    <a:pt x="976" y="357"/>
                    <a:pt x="1154" y="357"/>
                  </a:cubicBezTo>
                  <a:close/>
                  <a:moveTo>
                    <a:pt x="1154" y="1"/>
                  </a:moveTo>
                  <a:cubicBezTo>
                    <a:pt x="890" y="1"/>
                    <a:pt x="620" y="179"/>
                    <a:pt x="442" y="357"/>
                  </a:cubicBezTo>
                  <a:cubicBezTo>
                    <a:pt x="0" y="713"/>
                    <a:pt x="0" y="1425"/>
                    <a:pt x="442" y="1781"/>
                  </a:cubicBezTo>
                  <a:cubicBezTo>
                    <a:pt x="620" y="2044"/>
                    <a:pt x="890" y="2137"/>
                    <a:pt x="1154" y="2137"/>
                  </a:cubicBezTo>
                  <a:cubicBezTo>
                    <a:pt x="1424" y="2137"/>
                    <a:pt x="1688" y="2044"/>
                    <a:pt x="1958" y="1781"/>
                  </a:cubicBezTo>
                  <a:cubicBezTo>
                    <a:pt x="2314" y="1425"/>
                    <a:pt x="2314" y="713"/>
                    <a:pt x="1958" y="357"/>
                  </a:cubicBezTo>
                  <a:cubicBezTo>
                    <a:pt x="1688" y="179"/>
                    <a:pt x="1424" y="1"/>
                    <a:pt x="1154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2"/>
            <p:cNvSpPr/>
            <p:nvPr/>
          </p:nvSpPr>
          <p:spPr>
            <a:xfrm>
              <a:off x="6538200" y="3511575"/>
              <a:ext cx="55550" cy="52925"/>
            </a:xfrm>
            <a:custGeom>
              <a:rect b="b" l="l" r="r" t="t"/>
              <a:pathLst>
                <a:path extrusionOk="0" h="2117" w="2222">
                  <a:moveTo>
                    <a:pt x="1154" y="337"/>
                  </a:moveTo>
                  <a:cubicBezTo>
                    <a:pt x="1332" y="337"/>
                    <a:pt x="1510" y="422"/>
                    <a:pt x="1688" y="515"/>
                  </a:cubicBezTo>
                  <a:cubicBezTo>
                    <a:pt x="1780" y="693"/>
                    <a:pt x="1866" y="871"/>
                    <a:pt x="1866" y="1049"/>
                  </a:cubicBezTo>
                  <a:cubicBezTo>
                    <a:pt x="1866" y="1227"/>
                    <a:pt x="1780" y="1405"/>
                    <a:pt x="1688" y="1583"/>
                  </a:cubicBezTo>
                  <a:cubicBezTo>
                    <a:pt x="1556" y="1715"/>
                    <a:pt x="1378" y="1780"/>
                    <a:pt x="1200" y="1780"/>
                  </a:cubicBezTo>
                  <a:cubicBezTo>
                    <a:pt x="1022" y="1780"/>
                    <a:pt x="844" y="1715"/>
                    <a:pt x="712" y="1583"/>
                  </a:cubicBezTo>
                  <a:cubicBezTo>
                    <a:pt x="534" y="1405"/>
                    <a:pt x="534" y="1227"/>
                    <a:pt x="534" y="1049"/>
                  </a:cubicBezTo>
                  <a:cubicBezTo>
                    <a:pt x="534" y="871"/>
                    <a:pt x="534" y="693"/>
                    <a:pt x="712" y="515"/>
                  </a:cubicBezTo>
                  <a:cubicBezTo>
                    <a:pt x="798" y="422"/>
                    <a:pt x="976" y="337"/>
                    <a:pt x="1154" y="337"/>
                  </a:cubicBezTo>
                  <a:close/>
                  <a:moveTo>
                    <a:pt x="1200" y="0"/>
                  </a:moveTo>
                  <a:cubicBezTo>
                    <a:pt x="933" y="0"/>
                    <a:pt x="666" y="113"/>
                    <a:pt x="442" y="337"/>
                  </a:cubicBezTo>
                  <a:cubicBezTo>
                    <a:pt x="0" y="693"/>
                    <a:pt x="0" y="1405"/>
                    <a:pt x="442" y="1761"/>
                  </a:cubicBezTo>
                  <a:cubicBezTo>
                    <a:pt x="620" y="2024"/>
                    <a:pt x="890" y="2117"/>
                    <a:pt x="1154" y="2117"/>
                  </a:cubicBezTo>
                  <a:cubicBezTo>
                    <a:pt x="1424" y="2117"/>
                    <a:pt x="1688" y="2024"/>
                    <a:pt x="1958" y="1761"/>
                  </a:cubicBezTo>
                  <a:cubicBezTo>
                    <a:pt x="2136" y="1583"/>
                    <a:pt x="2222" y="1312"/>
                    <a:pt x="2222" y="1049"/>
                  </a:cubicBezTo>
                  <a:cubicBezTo>
                    <a:pt x="2222" y="778"/>
                    <a:pt x="2136" y="515"/>
                    <a:pt x="1958" y="337"/>
                  </a:cubicBezTo>
                  <a:cubicBezTo>
                    <a:pt x="1734" y="113"/>
                    <a:pt x="1467" y="0"/>
                    <a:pt x="1200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12"/>
            <p:cNvSpPr/>
            <p:nvPr/>
          </p:nvSpPr>
          <p:spPr>
            <a:xfrm>
              <a:off x="6607075" y="3444825"/>
              <a:ext cx="55750" cy="52925"/>
            </a:xfrm>
            <a:custGeom>
              <a:rect b="b" l="l" r="r" t="t"/>
              <a:pathLst>
                <a:path extrusionOk="0" h="2117" w="2230">
                  <a:moveTo>
                    <a:pt x="1161" y="337"/>
                  </a:moveTo>
                  <a:cubicBezTo>
                    <a:pt x="1339" y="337"/>
                    <a:pt x="1517" y="422"/>
                    <a:pt x="1603" y="515"/>
                  </a:cubicBezTo>
                  <a:cubicBezTo>
                    <a:pt x="1873" y="778"/>
                    <a:pt x="1873" y="1227"/>
                    <a:pt x="1603" y="1490"/>
                  </a:cubicBezTo>
                  <a:cubicBezTo>
                    <a:pt x="1517" y="1668"/>
                    <a:pt x="1339" y="1761"/>
                    <a:pt x="1161" y="1761"/>
                  </a:cubicBezTo>
                  <a:cubicBezTo>
                    <a:pt x="891" y="1761"/>
                    <a:pt x="713" y="1668"/>
                    <a:pt x="627" y="1490"/>
                  </a:cubicBezTo>
                  <a:cubicBezTo>
                    <a:pt x="357" y="1227"/>
                    <a:pt x="357" y="778"/>
                    <a:pt x="627" y="515"/>
                  </a:cubicBezTo>
                  <a:cubicBezTo>
                    <a:pt x="713" y="422"/>
                    <a:pt x="891" y="337"/>
                    <a:pt x="1161" y="337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113"/>
                    <a:pt x="357" y="337"/>
                  </a:cubicBezTo>
                  <a:cubicBezTo>
                    <a:pt x="1" y="693"/>
                    <a:pt x="1" y="1405"/>
                    <a:pt x="357" y="1761"/>
                  </a:cubicBezTo>
                  <a:cubicBezTo>
                    <a:pt x="535" y="2024"/>
                    <a:pt x="805" y="2117"/>
                    <a:pt x="1161" y="2117"/>
                  </a:cubicBezTo>
                  <a:cubicBezTo>
                    <a:pt x="1425" y="2117"/>
                    <a:pt x="1695" y="2024"/>
                    <a:pt x="1873" y="1761"/>
                  </a:cubicBezTo>
                  <a:cubicBezTo>
                    <a:pt x="2229" y="1405"/>
                    <a:pt x="2229" y="693"/>
                    <a:pt x="1873" y="337"/>
                  </a:cubicBezTo>
                  <a:cubicBezTo>
                    <a:pt x="1649" y="113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12"/>
            <p:cNvSpPr/>
            <p:nvPr/>
          </p:nvSpPr>
          <p:spPr>
            <a:xfrm>
              <a:off x="6673825" y="3377500"/>
              <a:ext cx="57875" cy="53500"/>
            </a:xfrm>
            <a:custGeom>
              <a:rect b="b" l="l" r="r" t="t"/>
              <a:pathLst>
                <a:path extrusionOk="0" h="2140" w="2315">
                  <a:moveTo>
                    <a:pt x="1161" y="360"/>
                  </a:moveTo>
                  <a:cubicBezTo>
                    <a:pt x="1339" y="360"/>
                    <a:pt x="1517" y="445"/>
                    <a:pt x="1603" y="538"/>
                  </a:cubicBezTo>
                  <a:cubicBezTo>
                    <a:pt x="1873" y="801"/>
                    <a:pt x="1873" y="1250"/>
                    <a:pt x="1603" y="1513"/>
                  </a:cubicBezTo>
                  <a:cubicBezTo>
                    <a:pt x="1517" y="1691"/>
                    <a:pt x="1339" y="1784"/>
                    <a:pt x="1161" y="1784"/>
                  </a:cubicBezTo>
                  <a:cubicBezTo>
                    <a:pt x="983" y="1784"/>
                    <a:pt x="805" y="1691"/>
                    <a:pt x="627" y="1513"/>
                  </a:cubicBezTo>
                  <a:cubicBezTo>
                    <a:pt x="535" y="1428"/>
                    <a:pt x="449" y="1250"/>
                    <a:pt x="449" y="1072"/>
                  </a:cubicBezTo>
                  <a:cubicBezTo>
                    <a:pt x="449" y="894"/>
                    <a:pt x="535" y="716"/>
                    <a:pt x="627" y="538"/>
                  </a:cubicBezTo>
                  <a:cubicBezTo>
                    <a:pt x="805" y="445"/>
                    <a:pt x="983" y="360"/>
                    <a:pt x="1161" y="360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90"/>
                    <a:pt x="357" y="268"/>
                  </a:cubicBezTo>
                  <a:cubicBezTo>
                    <a:pt x="1" y="716"/>
                    <a:pt x="1" y="1428"/>
                    <a:pt x="357" y="1784"/>
                  </a:cubicBezTo>
                  <a:cubicBezTo>
                    <a:pt x="535" y="1962"/>
                    <a:pt x="805" y="2140"/>
                    <a:pt x="1161" y="2140"/>
                  </a:cubicBezTo>
                  <a:cubicBezTo>
                    <a:pt x="1425" y="2140"/>
                    <a:pt x="1695" y="1962"/>
                    <a:pt x="1873" y="1784"/>
                  </a:cubicBezTo>
                  <a:cubicBezTo>
                    <a:pt x="2315" y="1428"/>
                    <a:pt x="2315" y="716"/>
                    <a:pt x="1873" y="268"/>
                  </a:cubicBezTo>
                  <a:cubicBezTo>
                    <a:pt x="1649" y="90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12"/>
            <p:cNvSpPr/>
            <p:nvPr/>
          </p:nvSpPr>
          <p:spPr>
            <a:xfrm>
              <a:off x="6429075" y="311950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806" y="0"/>
                    <a:pt x="1" y="712"/>
                    <a:pt x="1" y="1602"/>
                  </a:cubicBezTo>
                  <a:cubicBezTo>
                    <a:pt x="1" y="2492"/>
                    <a:pt x="806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12"/>
            <p:cNvSpPr/>
            <p:nvPr/>
          </p:nvSpPr>
          <p:spPr>
            <a:xfrm>
              <a:off x="6518075" y="3072675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805" y="1"/>
                  </a:moveTo>
                  <a:cubicBezTo>
                    <a:pt x="357" y="1"/>
                    <a:pt x="1" y="357"/>
                    <a:pt x="1" y="713"/>
                  </a:cubicBezTo>
                  <a:cubicBezTo>
                    <a:pt x="1" y="1161"/>
                    <a:pt x="357" y="1517"/>
                    <a:pt x="805" y="1517"/>
                  </a:cubicBezTo>
                  <a:cubicBezTo>
                    <a:pt x="1161" y="1517"/>
                    <a:pt x="1517" y="1161"/>
                    <a:pt x="1517" y="713"/>
                  </a:cubicBezTo>
                  <a:cubicBezTo>
                    <a:pt x="1517" y="357"/>
                    <a:pt x="1161" y="1"/>
                    <a:pt x="80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2"/>
            <p:cNvSpPr/>
            <p:nvPr/>
          </p:nvSpPr>
          <p:spPr>
            <a:xfrm>
              <a:off x="46981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0"/>
                  </a:moveTo>
                  <a:cubicBezTo>
                    <a:pt x="712" y="0"/>
                    <a:pt x="0" y="712"/>
                    <a:pt x="0" y="1602"/>
                  </a:cubicBezTo>
                  <a:cubicBezTo>
                    <a:pt x="0" y="2492"/>
                    <a:pt x="712" y="3204"/>
                    <a:pt x="1602" y="3204"/>
                  </a:cubicBezTo>
                  <a:cubicBezTo>
                    <a:pt x="2492" y="3204"/>
                    <a:pt x="3204" y="2492"/>
                    <a:pt x="3204" y="1602"/>
                  </a:cubicBezTo>
                  <a:cubicBezTo>
                    <a:pt x="3204" y="712"/>
                    <a:pt x="2492" y="0"/>
                    <a:pt x="160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2"/>
            <p:cNvSpPr/>
            <p:nvPr/>
          </p:nvSpPr>
          <p:spPr>
            <a:xfrm>
              <a:off x="4787100" y="2193925"/>
              <a:ext cx="35600" cy="35625"/>
            </a:xfrm>
            <a:custGeom>
              <a:rect b="b" l="l" r="r" t="t"/>
              <a:pathLst>
                <a:path extrusionOk="0" h="1425" w="1424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068"/>
                    <a:pt x="356" y="1424"/>
                    <a:pt x="712" y="1424"/>
                  </a:cubicBezTo>
                  <a:cubicBezTo>
                    <a:pt x="1161" y="1424"/>
                    <a:pt x="1424" y="1068"/>
                    <a:pt x="1424" y="712"/>
                  </a:cubicBezTo>
                  <a:cubicBezTo>
                    <a:pt x="1424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2"/>
            <p:cNvSpPr/>
            <p:nvPr/>
          </p:nvSpPr>
          <p:spPr>
            <a:xfrm>
              <a:off x="4277675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2" y="1"/>
                  </a:moveTo>
                  <a:cubicBezTo>
                    <a:pt x="356" y="1"/>
                    <a:pt x="0" y="357"/>
                    <a:pt x="0" y="805"/>
                  </a:cubicBezTo>
                  <a:cubicBezTo>
                    <a:pt x="0" y="1161"/>
                    <a:pt x="356" y="1517"/>
                    <a:pt x="712" y="1517"/>
                  </a:cubicBezTo>
                  <a:cubicBezTo>
                    <a:pt x="1154" y="1517"/>
                    <a:pt x="1424" y="1161"/>
                    <a:pt x="1424" y="805"/>
                  </a:cubicBezTo>
                  <a:cubicBezTo>
                    <a:pt x="1424" y="357"/>
                    <a:pt x="1154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12"/>
            <p:cNvSpPr/>
            <p:nvPr/>
          </p:nvSpPr>
          <p:spPr>
            <a:xfrm>
              <a:off x="4219825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0"/>
                  </a:moveTo>
                  <a:cubicBezTo>
                    <a:pt x="264" y="0"/>
                    <a:pt x="0" y="264"/>
                    <a:pt x="0" y="712"/>
                  </a:cubicBezTo>
                  <a:cubicBezTo>
                    <a:pt x="0" y="1154"/>
                    <a:pt x="264" y="1424"/>
                    <a:pt x="712" y="1424"/>
                  </a:cubicBezTo>
                  <a:cubicBezTo>
                    <a:pt x="1068" y="1424"/>
                    <a:pt x="1424" y="1154"/>
                    <a:pt x="1424" y="712"/>
                  </a:cubicBezTo>
                  <a:cubicBezTo>
                    <a:pt x="1424" y="264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2"/>
            <p:cNvSpPr/>
            <p:nvPr/>
          </p:nvSpPr>
          <p:spPr>
            <a:xfrm>
              <a:off x="4159650" y="2318525"/>
              <a:ext cx="37950" cy="37750"/>
            </a:xfrm>
            <a:custGeom>
              <a:rect b="b" l="l" r="r" t="t"/>
              <a:pathLst>
                <a:path extrusionOk="0" h="1510" w="1518">
                  <a:moveTo>
                    <a:pt x="713" y="0"/>
                  </a:moveTo>
                  <a:cubicBezTo>
                    <a:pt x="357" y="0"/>
                    <a:pt x="1" y="356"/>
                    <a:pt x="1" y="712"/>
                  </a:cubicBezTo>
                  <a:cubicBezTo>
                    <a:pt x="1" y="1154"/>
                    <a:pt x="357" y="1510"/>
                    <a:pt x="713" y="1510"/>
                  </a:cubicBezTo>
                  <a:cubicBezTo>
                    <a:pt x="1161" y="1510"/>
                    <a:pt x="1517" y="1154"/>
                    <a:pt x="1517" y="712"/>
                  </a:cubicBezTo>
                  <a:cubicBezTo>
                    <a:pt x="1517" y="356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2"/>
            <p:cNvSpPr/>
            <p:nvPr/>
          </p:nvSpPr>
          <p:spPr>
            <a:xfrm>
              <a:off x="4075100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4" y="1"/>
                  </a:moveTo>
                  <a:cubicBezTo>
                    <a:pt x="12729" y="1"/>
                    <a:pt x="12685" y="22"/>
                    <a:pt x="12639" y="65"/>
                  </a:cubicBezTo>
                  <a:lnTo>
                    <a:pt x="93" y="12702"/>
                  </a:lnTo>
                  <a:cubicBezTo>
                    <a:pt x="1" y="12702"/>
                    <a:pt x="1" y="12880"/>
                    <a:pt x="93" y="12880"/>
                  </a:cubicBezTo>
                  <a:cubicBezTo>
                    <a:pt x="93" y="12973"/>
                    <a:pt x="93" y="12973"/>
                    <a:pt x="179" y="12973"/>
                  </a:cubicBezTo>
                  <a:cubicBezTo>
                    <a:pt x="271" y="12973"/>
                    <a:pt x="271" y="12973"/>
                    <a:pt x="271" y="12880"/>
                  </a:cubicBezTo>
                  <a:lnTo>
                    <a:pt x="12909" y="335"/>
                  </a:lnTo>
                  <a:cubicBezTo>
                    <a:pt x="12995" y="243"/>
                    <a:pt x="12995" y="157"/>
                    <a:pt x="12909" y="65"/>
                  </a:cubicBez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12"/>
            <p:cNvSpPr/>
            <p:nvPr/>
          </p:nvSpPr>
          <p:spPr>
            <a:xfrm>
              <a:off x="4233175" y="2209975"/>
              <a:ext cx="322550" cy="322150"/>
            </a:xfrm>
            <a:custGeom>
              <a:rect b="b" l="l" r="r" t="t"/>
              <a:pathLst>
                <a:path extrusionOk="0" h="12886" w="12902">
                  <a:moveTo>
                    <a:pt x="12770" y="1"/>
                  </a:moveTo>
                  <a:cubicBezTo>
                    <a:pt x="12725" y="1"/>
                    <a:pt x="12681" y="24"/>
                    <a:pt x="12638" y="70"/>
                  </a:cubicBezTo>
                  <a:lnTo>
                    <a:pt x="0" y="12615"/>
                  </a:lnTo>
                  <a:lnTo>
                    <a:pt x="0" y="12886"/>
                  </a:lnTo>
                  <a:lnTo>
                    <a:pt x="264" y="12886"/>
                  </a:lnTo>
                  <a:lnTo>
                    <a:pt x="12901" y="248"/>
                  </a:lnTo>
                  <a:lnTo>
                    <a:pt x="12901" y="70"/>
                  </a:lnTo>
                  <a:cubicBezTo>
                    <a:pt x="12859" y="24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" name="Google Shape;274;p12"/>
          <p:cNvSpPr txBox="1"/>
          <p:nvPr>
            <p:ph idx="1" type="subTitle"/>
          </p:nvPr>
        </p:nvSpPr>
        <p:spPr>
          <a:xfrm>
            <a:off x="1107137" y="3088625"/>
            <a:ext cx="6868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2">
  <p:cSld name="BIG_NUMBER_2">
    <p:bg>
      <p:bgPr>
        <a:solidFill>
          <a:srgbClr val="6D45BB"/>
        </a:solidFill>
      </p:bgPr>
    </p:bg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13"/>
          <p:cNvSpPr/>
          <p:nvPr/>
        </p:nvSpPr>
        <p:spPr>
          <a:xfrm>
            <a:off x="1996475" y="0"/>
            <a:ext cx="5151058" cy="5143506"/>
          </a:xfrm>
          <a:custGeom>
            <a:rect b="b" l="l" r="r" t="t"/>
            <a:pathLst>
              <a:path extrusionOk="0" h="62655" w="62747">
                <a:moveTo>
                  <a:pt x="31327" y="1"/>
                </a:moveTo>
                <a:cubicBezTo>
                  <a:pt x="14062" y="1"/>
                  <a:pt x="0" y="13970"/>
                  <a:pt x="0" y="31328"/>
                </a:cubicBezTo>
                <a:cubicBezTo>
                  <a:pt x="0" y="48593"/>
                  <a:pt x="14062" y="62655"/>
                  <a:pt x="31327" y="62655"/>
                </a:cubicBezTo>
                <a:cubicBezTo>
                  <a:pt x="48685" y="62655"/>
                  <a:pt x="62747" y="48593"/>
                  <a:pt x="62747" y="31328"/>
                </a:cubicBezTo>
                <a:cubicBezTo>
                  <a:pt x="62747" y="13970"/>
                  <a:pt x="48685" y="1"/>
                  <a:pt x="31327" y="1"/>
                </a:cubicBezTo>
                <a:close/>
              </a:path>
            </a:pathLst>
          </a:cu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13"/>
          <p:cNvSpPr txBox="1"/>
          <p:nvPr>
            <p:ph hasCustomPrompt="1" type="title"/>
          </p:nvPr>
        </p:nvSpPr>
        <p:spPr>
          <a:xfrm>
            <a:off x="676538" y="117735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b="1"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8" name="Google Shape;278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79" name="Google Shape;279;p13"/>
          <p:cNvGrpSpPr/>
          <p:nvPr/>
        </p:nvGrpSpPr>
        <p:grpSpPr>
          <a:xfrm>
            <a:off x="-195276" y="-20438"/>
            <a:ext cx="9473124" cy="5184383"/>
            <a:chOff x="4075100" y="2193925"/>
            <a:chExt cx="2752375" cy="1506300"/>
          </a:xfrm>
        </p:grpSpPr>
        <p:sp>
          <p:nvSpPr>
            <p:cNvPr id="280" name="Google Shape;280;p13"/>
            <p:cNvSpPr/>
            <p:nvPr/>
          </p:nvSpPr>
          <p:spPr>
            <a:xfrm>
              <a:off x="6400250" y="3184500"/>
              <a:ext cx="427225" cy="515650"/>
            </a:xfrm>
            <a:custGeom>
              <a:rect b="b" l="l" r="r" t="t"/>
              <a:pathLst>
                <a:path extrusionOk="0" h="20626" w="17089">
                  <a:moveTo>
                    <a:pt x="16864" y="1"/>
                  </a:moveTo>
                  <a:cubicBezTo>
                    <a:pt x="16819" y="1"/>
                    <a:pt x="16775" y="24"/>
                    <a:pt x="16732" y="70"/>
                  </a:cubicBezTo>
                  <a:lnTo>
                    <a:pt x="1069" y="15734"/>
                  </a:lnTo>
                  <a:cubicBezTo>
                    <a:pt x="1" y="16887"/>
                    <a:pt x="1" y="18667"/>
                    <a:pt x="1069" y="19735"/>
                  </a:cubicBezTo>
                  <a:cubicBezTo>
                    <a:pt x="1603" y="20269"/>
                    <a:pt x="2315" y="20625"/>
                    <a:pt x="3112" y="20625"/>
                  </a:cubicBezTo>
                  <a:cubicBezTo>
                    <a:pt x="3824" y="20625"/>
                    <a:pt x="4536" y="20269"/>
                    <a:pt x="5070" y="19735"/>
                  </a:cubicBezTo>
                  <a:lnTo>
                    <a:pt x="16996" y="7902"/>
                  </a:lnTo>
                  <a:cubicBezTo>
                    <a:pt x="17088" y="7810"/>
                    <a:pt x="17088" y="7724"/>
                    <a:pt x="16996" y="7632"/>
                  </a:cubicBezTo>
                  <a:cubicBezTo>
                    <a:pt x="16953" y="7589"/>
                    <a:pt x="16908" y="7567"/>
                    <a:pt x="16864" y="7567"/>
                  </a:cubicBezTo>
                  <a:cubicBezTo>
                    <a:pt x="16819" y="7567"/>
                    <a:pt x="16775" y="7589"/>
                    <a:pt x="16732" y="7632"/>
                  </a:cubicBezTo>
                  <a:lnTo>
                    <a:pt x="4892" y="19472"/>
                  </a:lnTo>
                  <a:cubicBezTo>
                    <a:pt x="4358" y="20006"/>
                    <a:pt x="3738" y="20269"/>
                    <a:pt x="3112" y="20269"/>
                  </a:cubicBezTo>
                  <a:cubicBezTo>
                    <a:pt x="2400" y="20269"/>
                    <a:pt x="1781" y="20006"/>
                    <a:pt x="1332" y="19472"/>
                  </a:cubicBezTo>
                  <a:cubicBezTo>
                    <a:pt x="357" y="18582"/>
                    <a:pt x="357" y="16980"/>
                    <a:pt x="1332" y="15997"/>
                  </a:cubicBezTo>
                  <a:lnTo>
                    <a:pt x="16996" y="334"/>
                  </a:lnTo>
                  <a:cubicBezTo>
                    <a:pt x="17088" y="248"/>
                    <a:pt x="17088" y="156"/>
                    <a:pt x="16996" y="70"/>
                  </a:cubicBezTo>
                  <a:cubicBezTo>
                    <a:pt x="16953" y="24"/>
                    <a:pt x="16908" y="1"/>
                    <a:pt x="16864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13"/>
            <p:cNvSpPr/>
            <p:nvPr/>
          </p:nvSpPr>
          <p:spPr>
            <a:xfrm>
              <a:off x="6529300" y="3204050"/>
              <a:ext cx="120175" cy="120175"/>
            </a:xfrm>
            <a:custGeom>
              <a:rect b="b" l="l" r="r" t="t"/>
              <a:pathLst>
                <a:path extrusionOk="0" h="4807" w="4807">
                  <a:moveTo>
                    <a:pt x="2400" y="0"/>
                  </a:moveTo>
                  <a:cubicBezTo>
                    <a:pt x="1068" y="0"/>
                    <a:pt x="0" y="1154"/>
                    <a:pt x="0" y="2400"/>
                  </a:cubicBezTo>
                  <a:cubicBezTo>
                    <a:pt x="0" y="3738"/>
                    <a:pt x="1068" y="4806"/>
                    <a:pt x="2400" y="4806"/>
                  </a:cubicBezTo>
                  <a:cubicBezTo>
                    <a:pt x="3738" y="4806"/>
                    <a:pt x="4806" y="3738"/>
                    <a:pt x="4806" y="2400"/>
                  </a:cubicBezTo>
                  <a:cubicBezTo>
                    <a:pt x="4806" y="2314"/>
                    <a:pt x="4714" y="2222"/>
                    <a:pt x="4628" y="2222"/>
                  </a:cubicBezTo>
                  <a:cubicBezTo>
                    <a:pt x="4536" y="2222"/>
                    <a:pt x="4450" y="2314"/>
                    <a:pt x="4450" y="2400"/>
                  </a:cubicBezTo>
                  <a:cubicBezTo>
                    <a:pt x="4450" y="3560"/>
                    <a:pt x="3560" y="4450"/>
                    <a:pt x="2400" y="4450"/>
                  </a:cubicBezTo>
                  <a:cubicBezTo>
                    <a:pt x="1332" y="4450"/>
                    <a:pt x="356" y="3560"/>
                    <a:pt x="356" y="2400"/>
                  </a:cubicBezTo>
                  <a:cubicBezTo>
                    <a:pt x="356" y="1332"/>
                    <a:pt x="1332" y="356"/>
                    <a:pt x="2400" y="356"/>
                  </a:cubicBezTo>
                  <a:cubicBezTo>
                    <a:pt x="2492" y="356"/>
                    <a:pt x="2578" y="356"/>
                    <a:pt x="2578" y="178"/>
                  </a:cubicBezTo>
                  <a:cubicBezTo>
                    <a:pt x="2578" y="86"/>
                    <a:pt x="2492" y="0"/>
                    <a:pt x="2400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13"/>
            <p:cNvSpPr/>
            <p:nvPr/>
          </p:nvSpPr>
          <p:spPr>
            <a:xfrm>
              <a:off x="6678275" y="2975375"/>
              <a:ext cx="149200" cy="188650"/>
            </a:xfrm>
            <a:custGeom>
              <a:rect b="b" l="l" r="r" t="t"/>
              <a:pathLst>
                <a:path extrusionOk="0" h="7546" w="5968">
                  <a:moveTo>
                    <a:pt x="5743" y="0"/>
                  </a:moveTo>
                  <a:cubicBezTo>
                    <a:pt x="5698" y="0"/>
                    <a:pt x="5654" y="23"/>
                    <a:pt x="5611" y="70"/>
                  </a:cubicBezTo>
                  <a:lnTo>
                    <a:pt x="357" y="5317"/>
                  </a:lnTo>
                  <a:cubicBezTo>
                    <a:pt x="93" y="5495"/>
                    <a:pt x="1" y="5851"/>
                    <a:pt x="1" y="6207"/>
                  </a:cubicBezTo>
                  <a:cubicBezTo>
                    <a:pt x="1" y="6563"/>
                    <a:pt x="93" y="6919"/>
                    <a:pt x="357" y="7097"/>
                  </a:cubicBezTo>
                  <a:cubicBezTo>
                    <a:pt x="627" y="7367"/>
                    <a:pt x="983" y="7545"/>
                    <a:pt x="1247" y="7545"/>
                  </a:cubicBezTo>
                  <a:cubicBezTo>
                    <a:pt x="1603" y="7545"/>
                    <a:pt x="1959" y="7367"/>
                    <a:pt x="2229" y="7097"/>
                  </a:cubicBezTo>
                  <a:lnTo>
                    <a:pt x="5875" y="3451"/>
                  </a:lnTo>
                  <a:cubicBezTo>
                    <a:pt x="5967" y="3451"/>
                    <a:pt x="5967" y="3273"/>
                    <a:pt x="5875" y="3273"/>
                  </a:cubicBezTo>
                  <a:cubicBezTo>
                    <a:pt x="5832" y="3227"/>
                    <a:pt x="5787" y="3204"/>
                    <a:pt x="5743" y="3204"/>
                  </a:cubicBezTo>
                  <a:cubicBezTo>
                    <a:pt x="5698" y="3204"/>
                    <a:pt x="5654" y="3227"/>
                    <a:pt x="5611" y="3273"/>
                  </a:cubicBezTo>
                  <a:lnTo>
                    <a:pt x="1959" y="6919"/>
                  </a:lnTo>
                  <a:cubicBezTo>
                    <a:pt x="1781" y="7097"/>
                    <a:pt x="1537" y="7186"/>
                    <a:pt x="1293" y="7186"/>
                  </a:cubicBezTo>
                  <a:cubicBezTo>
                    <a:pt x="1049" y="7186"/>
                    <a:pt x="805" y="7097"/>
                    <a:pt x="627" y="6919"/>
                  </a:cubicBezTo>
                  <a:cubicBezTo>
                    <a:pt x="271" y="6477"/>
                    <a:pt x="271" y="5943"/>
                    <a:pt x="627" y="5495"/>
                  </a:cubicBezTo>
                  <a:lnTo>
                    <a:pt x="5875" y="333"/>
                  </a:lnTo>
                  <a:cubicBezTo>
                    <a:pt x="5967" y="248"/>
                    <a:pt x="5967" y="155"/>
                    <a:pt x="5875" y="70"/>
                  </a:cubicBezTo>
                  <a:cubicBezTo>
                    <a:pt x="5832" y="23"/>
                    <a:pt x="5787" y="0"/>
                    <a:pt x="5743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3"/>
            <p:cNvSpPr/>
            <p:nvPr/>
          </p:nvSpPr>
          <p:spPr>
            <a:xfrm>
              <a:off x="4139725" y="2303425"/>
              <a:ext cx="507300" cy="464550"/>
            </a:xfrm>
            <a:custGeom>
              <a:rect b="b" l="l" r="r" t="t"/>
              <a:pathLst>
                <a:path extrusionOk="0" h="18582" w="20292">
                  <a:moveTo>
                    <a:pt x="20067" y="1"/>
                  </a:moveTo>
                  <a:cubicBezTo>
                    <a:pt x="20023" y="1"/>
                    <a:pt x="19978" y="24"/>
                    <a:pt x="19936" y="70"/>
                  </a:cubicBezTo>
                  <a:lnTo>
                    <a:pt x="2136" y="17870"/>
                  </a:lnTo>
                  <a:cubicBezTo>
                    <a:pt x="1958" y="18090"/>
                    <a:pt x="1713" y="18201"/>
                    <a:pt x="1467" y="18201"/>
                  </a:cubicBezTo>
                  <a:cubicBezTo>
                    <a:pt x="1221" y="18201"/>
                    <a:pt x="976" y="18090"/>
                    <a:pt x="798" y="17870"/>
                  </a:cubicBezTo>
                  <a:cubicBezTo>
                    <a:pt x="356" y="17514"/>
                    <a:pt x="356" y="16980"/>
                    <a:pt x="798" y="16531"/>
                  </a:cubicBezTo>
                  <a:lnTo>
                    <a:pt x="8010" y="9326"/>
                  </a:lnTo>
                  <a:lnTo>
                    <a:pt x="8010" y="9148"/>
                  </a:lnTo>
                  <a:cubicBezTo>
                    <a:pt x="7964" y="9102"/>
                    <a:pt x="7919" y="9079"/>
                    <a:pt x="7875" y="9079"/>
                  </a:cubicBezTo>
                  <a:cubicBezTo>
                    <a:pt x="7830" y="9079"/>
                    <a:pt x="7786" y="9102"/>
                    <a:pt x="7740" y="9148"/>
                  </a:cubicBezTo>
                  <a:lnTo>
                    <a:pt x="534" y="16353"/>
                  </a:lnTo>
                  <a:cubicBezTo>
                    <a:pt x="0" y="16802"/>
                    <a:pt x="0" y="17692"/>
                    <a:pt x="534" y="18133"/>
                  </a:cubicBezTo>
                  <a:cubicBezTo>
                    <a:pt x="798" y="18404"/>
                    <a:pt x="1068" y="18582"/>
                    <a:pt x="1424" y="18582"/>
                  </a:cubicBezTo>
                  <a:cubicBezTo>
                    <a:pt x="1780" y="18582"/>
                    <a:pt x="2136" y="18404"/>
                    <a:pt x="2400" y="18133"/>
                  </a:cubicBezTo>
                  <a:lnTo>
                    <a:pt x="20199" y="334"/>
                  </a:lnTo>
                  <a:cubicBezTo>
                    <a:pt x="20292" y="248"/>
                    <a:pt x="20292" y="156"/>
                    <a:pt x="20199" y="70"/>
                  </a:cubicBezTo>
                  <a:cubicBezTo>
                    <a:pt x="20156" y="24"/>
                    <a:pt x="20112" y="1"/>
                    <a:pt x="20067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13"/>
            <p:cNvSpPr/>
            <p:nvPr/>
          </p:nvSpPr>
          <p:spPr>
            <a:xfrm>
              <a:off x="6062075" y="3332475"/>
              <a:ext cx="371475" cy="367750"/>
            </a:xfrm>
            <a:custGeom>
              <a:rect b="b" l="l" r="r" t="t"/>
              <a:pathLst>
                <a:path extrusionOk="0" h="14710" w="14859">
                  <a:moveTo>
                    <a:pt x="13926" y="0"/>
                  </a:moveTo>
                  <a:cubicBezTo>
                    <a:pt x="13727" y="0"/>
                    <a:pt x="13528" y="68"/>
                    <a:pt x="13350" y="203"/>
                  </a:cubicBezTo>
                  <a:lnTo>
                    <a:pt x="263" y="13282"/>
                  </a:lnTo>
                  <a:cubicBezTo>
                    <a:pt x="0" y="13638"/>
                    <a:pt x="0" y="14087"/>
                    <a:pt x="263" y="14443"/>
                  </a:cubicBezTo>
                  <a:cubicBezTo>
                    <a:pt x="441" y="14621"/>
                    <a:pt x="664" y="14710"/>
                    <a:pt x="876" y="14710"/>
                  </a:cubicBezTo>
                  <a:cubicBezTo>
                    <a:pt x="1088" y="14710"/>
                    <a:pt x="1289" y="14621"/>
                    <a:pt x="1424" y="14443"/>
                  </a:cubicBezTo>
                  <a:lnTo>
                    <a:pt x="14503" y="1357"/>
                  </a:lnTo>
                  <a:cubicBezTo>
                    <a:pt x="14859" y="1093"/>
                    <a:pt x="14859" y="559"/>
                    <a:pt x="14503" y="203"/>
                  </a:cubicBezTo>
                  <a:cubicBezTo>
                    <a:pt x="14325" y="68"/>
                    <a:pt x="14126" y="0"/>
                    <a:pt x="1392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13"/>
            <p:cNvSpPr/>
            <p:nvPr/>
          </p:nvSpPr>
          <p:spPr>
            <a:xfrm>
              <a:off x="6471450" y="3577825"/>
              <a:ext cx="57875" cy="53425"/>
            </a:xfrm>
            <a:custGeom>
              <a:rect b="b" l="l" r="r" t="t"/>
              <a:pathLst>
                <a:path extrusionOk="0" h="2137" w="2315">
                  <a:moveTo>
                    <a:pt x="1154" y="357"/>
                  </a:moveTo>
                  <a:cubicBezTo>
                    <a:pt x="1332" y="357"/>
                    <a:pt x="1510" y="442"/>
                    <a:pt x="1688" y="620"/>
                  </a:cubicBezTo>
                  <a:cubicBezTo>
                    <a:pt x="1780" y="713"/>
                    <a:pt x="1866" y="891"/>
                    <a:pt x="1866" y="1069"/>
                  </a:cubicBezTo>
                  <a:cubicBezTo>
                    <a:pt x="1866" y="1247"/>
                    <a:pt x="1780" y="1425"/>
                    <a:pt x="1688" y="1603"/>
                  </a:cubicBezTo>
                  <a:cubicBezTo>
                    <a:pt x="1510" y="1688"/>
                    <a:pt x="1332" y="1781"/>
                    <a:pt x="1154" y="1781"/>
                  </a:cubicBezTo>
                  <a:cubicBezTo>
                    <a:pt x="976" y="1781"/>
                    <a:pt x="798" y="1688"/>
                    <a:pt x="712" y="1603"/>
                  </a:cubicBezTo>
                  <a:cubicBezTo>
                    <a:pt x="534" y="1425"/>
                    <a:pt x="442" y="1247"/>
                    <a:pt x="442" y="1069"/>
                  </a:cubicBezTo>
                  <a:cubicBezTo>
                    <a:pt x="442" y="891"/>
                    <a:pt x="534" y="713"/>
                    <a:pt x="712" y="620"/>
                  </a:cubicBezTo>
                  <a:cubicBezTo>
                    <a:pt x="798" y="442"/>
                    <a:pt x="976" y="357"/>
                    <a:pt x="1154" y="357"/>
                  </a:cubicBezTo>
                  <a:close/>
                  <a:moveTo>
                    <a:pt x="1154" y="1"/>
                  </a:moveTo>
                  <a:cubicBezTo>
                    <a:pt x="890" y="1"/>
                    <a:pt x="620" y="179"/>
                    <a:pt x="442" y="357"/>
                  </a:cubicBezTo>
                  <a:cubicBezTo>
                    <a:pt x="0" y="713"/>
                    <a:pt x="0" y="1425"/>
                    <a:pt x="442" y="1781"/>
                  </a:cubicBezTo>
                  <a:cubicBezTo>
                    <a:pt x="620" y="2044"/>
                    <a:pt x="890" y="2137"/>
                    <a:pt x="1154" y="2137"/>
                  </a:cubicBezTo>
                  <a:cubicBezTo>
                    <a:pt x="1424" y="2137"/>
                    <a:pt x="1688" y="2044"/>
                    <a:pt x="1958" y="1781"/>
                  </a:cubicBezTo>
                  <a:cubicBezTo>
                    <a:pt x="2314" y="1425"/>
                    <a:pt x="2314" y="713"/>
                    <a:pt x="1958" y="357"/>
                  </a:cubicBezTo>
                  <a:cubicBezTo>
                    <a:pt x="1688" y="179"/>
                    <a:pt x="1424" y="1"/>
                    <a:pt x="1154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13"/>
            <p:cNvSpPr/>
            <p:nvPr/>
          </p:nvSpPr>
          <p:spPr>
            <a:xfrm>
              <a:off x="6538200" y="3511575"/>
              <a:ext cx="55550" cy="52925"/>
            </a:xfrm>
            <a:custGeom>
              <a:rect b="b" l="l" r="r" t="t"/>
              <a:pathLst>
                <a:path extrusionOk="0" h="2117" w="2222">
                  <a:moveTo>
                    <a:pt x="1154" y="337"/>
                  </a:moveTo>
                  <a:cubicBezTo>
                    <a:pt x="1332" y="337"/>
                    <a:pt x="1510" y="422"/>
                    <a:pt x="1688" y="515"/>
                  </a:cubicBezTo>
                  <a:cubicBezTo>
                    <a:pt x="1780" y="693"/>
                    <a:pt x="1866" y="871"/>
                    <a:pt x="1866" y="1049"/>
                  </a:cubicBezTo>
                  <a:cubicBezTo>
                    <a:pt x="1866" y="1227"/>
                    <a:pt x="1780" y="1405"/>
                    <a:pt x="1688" y="1583"/>
                  </a:cubicBezTo>
                  <a:cubicBezTo>
                    <a:pt x="1556" y="1715"/>
                    <a:pt x="1378" y="1780"/>
                    <a:pt x="1200" y="1780"/>
                  </a:cubicBezTo>
                  <a:cubicBezTo>
                    <a:pt x="1022" y="1780"/>
                    <a:pt x="844" y="1715"/>
                    <a:pt x="712" y="1583"/>
                  </a:cubicBezTo>
                  <a:cubicBezTo>
                    <a:pt x="534" y="1405"/>
                    <a:pt x="534" y="1227"/>
                    <a:pt x="534" y="1049"/>
                  </a:cubicBezTo>
                  <a:cubicBezTo>
                    <a:pt x="534" y="871"/>
                    <a:pt x="534" y="693"/>
                    <a:pt x="712" y="515"/>
                  </a:cubicBezTo>
                  <a:cubicBezTo>
                    <a:pt x="798" y="422"/>
                    <a:pt x="976" y="337"/>
                    <a:pt x="1154" y="337"/>
                  </a:cubicBezTo>
                  <a:close/>
                  <a:moveTo>
                    <a:pt x="1200" y="0"/>
                  </a:moveTo>
                  <a:cubicBezTo>
                    <a:pt x="933" y="0"/>
                    <a:pt x="666" y="113"/>
                    <a:pt x="442" y="337"/>
                  </a:cubicBezTo>
                  <a:cubicBezTo>
                    <a:pt x="0" y="693"/>
                    <a:pt x="0" y="1405"/>
                    <a:pt x="442" y="1761"/>
                  </a:cubicBezTo>
                  <a:cubicBezTo>
                    <a:pt x="620" y="2024"/>
                    <a:pt x="890" y="2117"/>
                    <a:pt x="1154" y="2117"/>
                  </a:cubicBezTo>
                  <a:cubicBezTo>
                    <a:pt x="1424" y="2117"/>
                    <a:pt x="1688" y="2024"/>
                    <a:pt x="1958" y="1761"/>
                  </a:cubicBezTo>
                  <a:cubicBezTo>
                    <a:pt x="2136" y="1583"/>
                    <a:pt x="2222" y="1312"/>
                    <a:pt x="2222" y="1049"/>
                  </a:cubicBezTo>
                  <a:cubicBezTo>
                    <a:pt x="2222" y="778"/>
                    <a:pt x="2136" y="515"/>
                    <a:pt x="1958" y="337"/>
                  </a:cubicBezTo>
                  <a:cubicBezTo>
                    <a:pt x="1734" y="113"/>
                    <a:pt x="1467" y="0"/>
                    <a:pt x="1200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3"/>
            <p:cNvSpPr/>
            <p:nvPr/>
          </p:nvSpPr>
          <p:spPr>
            <a:xfrm>
              <a:off x="6607075" y="3444825"/>
              <a:ext cx="55750" cy="52925"/>
            </a:xfrm>
            <a:custGeom>
              <a:rect b="b" l="l" r="r" t="t"/>
              <a:pathLst>
                <a:path extrusionOk="0" h="2117" w="2230">
                  <a:moveTo>
                    <a:pt x="1161" y="337"/>
                  </a:moveTo>
                  <a:cubicBezTo>
                    <a:pt x="1339" y="337"/>
                    <a:pt x="1517" y="422"/>
                    <a:pt x="1603" y="515"/>
                  </a:cubicBezTo>
                  <a:cubicBezTo>
                    <a:pt x="1873" y="778"/>
                    <a:pt x="1873" y="1227"/>
                    <a:pt x="1603" y="1490"/>
                  </a:cubicBezTo>
                  <a:cubicBezTo>
                    <a:pt x="1517" y="1668"/>
                    <a:pt x="1339" y="1761"/>
                    <a:pt x="1161" y="1761"/>
                  </a:cubicBezTo>
                  <a:cubicBezTo>
                    <a:pt x="891" y="1761"/>
                    <a:pt x="713" y="1668"/>
                    <a:pt x="627" y="1490"/>
                  </a:cubicBezTo>
                  <a:cubicBezTo>
                    <a:pt x="357" y="1227"/>
                    <a:pt x="357" y="778"/>
                    <a:pt x="627" y="515"/>
                  </a:cubicBezTo>
                  <a:cubicBezTo>
                    <a:pt x="713" y="422"/>
                    <a:pt x="891" y="337"/>
                    <a:pt x="1161" y="337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113"/>
                    <a:pt x="357" y="337"/>
                  </a:cubicBezTo>
                  <a:cubicBezTo>
                    <a:pt x="1" y="693"/>
                    <a:pt x="1" y="1405"/>
                    <a:pt x="357" y="1761"/>
                  </a:cubicBezTo>
                  <a:cubicBezTo>
                    <a:pt x="535" y="2024"/>
                    <a:pt x="805" y="2117"/>
                    <a:pt x="1161" y="2117"/>
                  </a:cubicBezTo>
                  <a:cubicBezTo>
                    <a:pt x="1425" y="2117"/>
                    <a:pt x="1695" y="2024"/>
                    <a:pt x="1873" y="1761"/>
                  </a:cubicBezTo>
                  <a:cubicBezTo>
                    <a:pt x="2229" y="1405"/>
                    <a:pt x="2229" y="693"/>
                    <a:pt x="1873" y="337"/>
                  </a:cubicBezTo>
                  <a:cubicBezTo>
                    <a:pt x="1649" y="113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3"/>
            <p:cNvSpPr/>
            <p:nvPr/>
          </p:nvSpPr>
          <p:spPr>
            <a:xfrm>
              <a:off x="6673825" y="3377500"/>
              <a:ext cx="57875" cy="53500"/>
            </a:xfrm>
            <a:custGeom>
              <a:rect b="b" l="l" r="r" t="t"/>
              <a:pathLst>
                <a:path extrusionOk="0" h="2140" w="2315">
                  <a:moveTo>
                    <a:pt x="1161" y="360"/>
                  </a:moveTo>
                  <a:cubicBezTo>
                    <a:pt x="1339" y="360"/>
                    <a:pt x="1517" y="445"/>
                    <a:pt x="1603" y="538"/>
                  </a:cubicBezTo>
                  <a:cubicBezTo>
                    <a:pt x="1873" y="801"/>
                    <a:pt x="1873" y="1250"/>
                    <a:pt x="1603" y="1513"/>
                  </a:cubicBezTo>
                  <a:cubicBezTo>
                    <a:pt x="1517" y="1691"/>
                    <a:pt x="1339" y="1784"/>
                    <a:pt x="1161" y="1784"/>
                  </a:cubicBezTo>
                  <a:cubicBezTo>
                    <a:pt x="983" y="1784"/>
                    <a:pt x="805" y="1691"/>
                    <a:pt x="627" y="1513"/>
                  </a:cubicBezTo>
                  <a:cubicBezTo>
                    <a:pt x="535" y="1428"/>
                    <a:pt x="449" y="1250"/>
                    <a:pt x="449" y="1072"/>
                  </a:cubicBezTo>
                  <a:cubicBezTo>
                    <a:pt x="449" y="894"/>
                    <a:pt x="535" y="716"/>
                    <a:pt x="627" y="538"/>
                  </a:cubicBezTo>
                  <a:cubicBezTo>
                    <a:pt x="805" y="445"/>
                    <a:pt x="983" y="360"/>
                    <a:pt x="1161" y="360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90"/>
                    <a:pt x="357" y="268"/>
                  </a:cubicBezTo>
                  <a:cubicBezTo>
                    <a:pt x="1" y="716"/>
                    <a:pt x="1" y="1428"/>
                    <a:pt x="357" y="1784"/>
                  </a:cubicBezTo>
                  <a:cubicBezTo>
                    <a:pt x="535" y="1962"/>
                    <a:pt x="805" y="2140"/>
                    <a:pt x="1161" y="2140"/>
                  </a:cubicBezTo>
                  <a:cubicBezTo>
                    <a:pt x="1425" y="2140"/>
                    <a:pt x="1695" y="1962"/>
                    <a:pt x="1873" y="1784"/>
                  </a:cubicBezTo>
                  <a:cubicBezTo>
                    <a:pt x="2315" y="1428"/>
                    <a:pt x="2315" y="716"/>
                    <a:pt x="1873" y="268"/>
                  </a:cubicBezTo>
                  <a:cubicBezTo>
                    <a:pt x="1649" y="90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3"/>
            <p:cNvSpPr/>
            <p:nvPr/>
          </p:nvSpPr>
          <p:spPr>
            <a:xfrm>
              <a:off x="6429075" y="311950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806" y="0"/>
                    <a:pt x="1" y="712"/>
                    <a:pt x="1" y="1602"/>
                  </a:cubicBezTo>
                  <a:cubicBezTo>
                    <a:pt x="1" y="2492"/>
                    <a:pt x="806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3"/>
            <p:cNvSpPr/>
            <p:nvPr/>
          </p:nvSpPr>
          <p:spPr>
            <a:xfrm>
              <a:off x="6518075" y="3072675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805" y="1"/>
                  </a:moveTo>
                  <a:cubicBezTo>
                    <a:pt x="357" y="1"/>
                    <a:pt x="1" y="357"/>
                    <a:pt x="1" y="713"/>
                  </a:cubicBezTo>
                  <a:cubicBezTo>
                    <a:pt x="1" y="1161"/>
                    <a:pt x="357" y="1517"/>
                    <a:pt x="805" y="1517"/>
                  </a:cubicBezTo>
                  <a:cubicBezTo>
                    <a:pt x="1161" y="1517"/>
                    <a:pt x="1517" y="1161"/>
                    <a:pt x="1517" y="713"/>
                  </a:cubicBezTo>
                  <a:cubicBezTo>
                    <a:pt x="1517" y="357"/>
                    <a:pt x="1161" y="1"/>
                    <a:pt x="80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3"/>
            <p:cNvSpPr/>
            <p:nvPr/>
          </p:nvSpPr>
          <p:spPr>
            <a:xfrm>
              <a:off x="46981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0"/>
                  </a:moveTo>
                  <a:cubicBezTo>
                    <a:pt x="712" y="0"/>
                    <a:pt x="0" y="712"/>
                    <a:pt x="0" y="1602"/>
                  </a:cubicBezTo>
                  <a:cubicBezTo>
                    <a:pt x="0" y="2492"/>
                    <a:pt x="712" y="3204"/>
                    <a:pt x="1602" y="3204"/>
                  </a:cubicBezTo>
                  <a:cubicBezTo>
                    <a:pt x="2492" y="3204"/>
                    <a:pt x="3204" y="2492"/>
                    <a:pt x="3204" y="1602"/>
                  </a:cubicBezTo>
                  <a:cubicBezTo>
                    <a:pt x="3204" y="712"/>
                    <a:pt x="2492" y="0"/>
                    <a:pt x="160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3"/>
            <p:cNvSpPr/>
            <p:nvPr/>
          </p:nvSpPr>
          <p:spPr>
            <a:xfrm>
              <a:off x="4787100" y="2193925"/>
              <a:ext cx="35600" cy="35625"/>
            </a:xfrm>
            <a:custGeom>
              <a:rect b="b" l="l" r="r" t="t"/>
              <a:pathLst>
                <a:path extrusionOk="0" h="1425" w="1424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068"/>
                    <a:pt x="356" y="1424"/>
                    <a:pt x="712" y="1424"/>
                  </a:cubicBezTo>
                  <a:cubicBezTo>
                    <a:pt x="1161" y="1424"/>
                    <a:pt x="1424" y="1068"/>
                    <a:pt x="1424" y="712"/>
                  </a:cubicBezTo>
                  <a:cubicBezTo>
                    <a:pt x="1424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13"/>
            <p:cNvSpPr/>
            <p:nvPr/>
          </p:nvSpPr>
          <p:spPr>
            <a:xfrm>
              <a:off x="4277675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2" y="1"/>
                  </a:moveTo>
                  <a:cubicBezTo>
                    <a:pt x="356" y="1"/>
                    <a:pt x="0" y="357"/>
                    <a:pt x="0" y="805"/>
                  </a:cubicBezTo>
                  <a:cubicBezTo>
                    <a:pt x="0" y="1161"/>
                    <a:pt x="356" y="1517"/>
                    <a:pt x="712" y="1517"/>
                  </a:cubicBezTo>
                  <a:cubicBezTo>
                    <a:pt x="1154" y="1517"/>
                    <a:pt x="1424" y="1161"/>
                    <a:pt x="1424" y="805"/>
                  </a:cubicBezTo>
                  <a:cubicBezTo>
                    <a:pt x="1424" y="357"/>
                    <a:pt x="1154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13"/>
            <p:cNvSpPr/>
            <p:nvPr/>
          </p:nvSpPr>
          <p:spPr>
            <a:xfrm>
              <a:off x="4219825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0"/>
                  </a:moveTo>
                  <a:cubicBezTo>
                    <a:pt x="264" y="0"/>
                    <a:pt x="0" y="264"/>
                    <a:pt x="0" y="712"/>
                  </a:cubicBezTo>
                  <a:cubicBezTo>
                    <a:pt x="0" y="1154"/>
                    <a:pt x="264" y="1424"/>
                    <a:pt x="712" y="1424"/>
                  </a:cubicBezTo>
                  <a:cubicBezTo>
                    <a:pt x="1068" y="1424"/>
                    <a:pt x="1424" y="1154"/>
                    <a:pt x="1424" y="712"/>
                  </a:cubicBezTo>
                  <a:cubicBezTo>
                    <a:pt x="1424" y="264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13"/>
            <p:cNvSpPr/>
            <p:nvPr/>
          </p:nvSpPr>
          <p:spPr>
            <a:xfrm>
              <a:off x="4159650" y="2318525"/>
              <a:ext cx="37950" cy="37750"/>
            </a:xfrm>
            <a:custGeom>
              <a:rect b="b" l="l" r="r" t="t"/>
              <a:pathLst>
                <a:path extrusionOk="0" h="1510" w="1518">
                  <a:moveTo>
                    <a:pt x="713" y="0"/>
                  </a:moveTo>
                  <a:cubicBezTo>
                    <a:pt x="357" y="0"/>
                    <a:pt x="1" y="356"/>
                    <a:pt x="1" y="712"/>
                  </a:cubicBezTo>
                  <a:cubicBezTo>
                    <a:pt x="1" y="1154"/>
                    <a:pt x="357" y="1510"/>
                    <a:pt x="713" y="1510"/>
                  </a:cubicBezTo>
                  <a:cubicBezTo>
                    <a:pt x="1161" y="1510"/>
                    <a:pt x="1517" y="1154"/>
                    <a:pt x="1517" y="712"/>
                  </a:cubicBezTo>
                  <a:cubicBezTo>
                    <a:pt x="1517" y="356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13"/>
            <p:cNvSpPr/>
            <p:nvPr/>
          </p:nvSpPr>
          <p:spPr>
            <a:xfrm>
              <a:off x="4075100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4" y="1"/>
                  </a:moveTo>
                  <a:cubicBezTo>
                    <a:pt x="12729" y="1"/>
                    <a:pt x="12685" y="22"/>
                    <a:pt x="12639" y="65"/>
                  </a:cubicBezTo>
                  <a:lnTo>
                    <a:pt x="93" y="12702"/>
                  </a:lnTo>
                  <a:cubicBezTo>
                    <a:pt x="1" y="12702"/>
                    <a:pt x="1" y="12880"/>
                    <a:pt x="93" y="12880"/>
                  </a:cubicBezTo>
                  <a:cubicBezTo>
                    <a:pt x="93" y="12973"/>
                    <a:pt x="93" y="12973"/>
                    <a:pt x="179" y="12973"/>
                  </a:cubicBezTo>
                  <a:cubicBezTo>
                    <a:pt x="271" y="12973"/>
                    <a:pt x="271" y="12973"/>
                    <a:pt x="271" y="12880"/>
                  </a:cubicBezTo>
                  <a:lnTo>
                    <a:pt x="12909" y="335"/>
                  </a:lnTo>
                  <a:cubicBezTo>
                    <a:pt x="12995" y="243"/>
                    <a:pt x="12995" y="157"/>
                    <a:pt x="12909" y="65"/>
                  </a:cubicBez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13"/>
            <p:cNvSpPr/>
            <p:nvPr/>
          </p:nvSpPr>
          <p:spPr>
            <a:xfrm>
              <a:off x="4233175" y="2209975"/>
              <a:ext cx="322550" cy="322150"/>
            </a:xfrm>
            <a:custGeom>
              <a:rect b="b" l="l" r="r" t="t"/>
              <a:pathLst>
                <a:path extrusionOk="0" h="12886" w="12902">
                  <a:moveTo>
                    <a:pt x="12770" y="1"/>
                  </a:moveTo>
                  <a:cubicBezTo>
                    <a:pt x="12725" y="1"/>
                    <a:pt x="12681" y="24"/>
                    <a:pt x="12638" y="70"/>
                  </a:cubicBezTo>
                  <a:lnTo>
                    <a:pt x="0" y="12615"/>
                  </a:lnTo>
                  <a:lnTo>
                    <a:pt x="0" y="12886"/>
                  </a:lnTo>
                  <a:lnTo>
                    <a:pt x="264" y="12886"/>
                  </a:lnTo>
                  <a:lnTo>
                    <a:pt x="12901" y="248"/>
                  </a:lnTo>
                  <a:lnTo>
                    <a:pt x="12901" y="70"/>
                  </a:lnTo>
                  <a:cubicBezTo>
                    <a:pt x="12859" y="24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8" name="Google Shape;298;p13"/>
          <p:cNvSpPr txBox="1"/>
          <p:nvPr>
            <p:ph idx="1" type="subTitle"/>
          </p:nvPr>
        </p:nvSpPr>
        <p:spPr>
          <a:xfrm>
            <a:off x="1040713" y="160845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299" name="Google Shape;299;p13"/>
          <p:cNvSpPr txBox="1"/>
          <p:nvPr>
            <p:ph hasCustomPrompt="1" idx="2" type="title"/>
          </p:nvPr>
        </p:nvSpPr>
        <p:spPr>
          <a:xfrm>
            <a:off x="676538" y="220470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b="1"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0" name="Google Shape;300;p13"/>
          <p:cNvSpPr txBox="1"/>
          <p:nvPr>
            <p:ph idx="3" type="subTitle"/>
          </p:nvPr>
        </p:nvSpPr>
        <p:spPr>
          <a:xfrm>
            <a:off x="1040713" y="263580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301" name="Google Shape;301;p13"/>
          <p:cNvSpPr txBox="1"/>
          <p:nvPr>
            <p:ph hasCustomPrompt="1" idx="4" type="title"/>
          </p:nvPr>
        </p:nvSpPr>
        <p:spPr>
          <a:xfrm>
            <a:off x="676538" y="323205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b="1"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2" name="Google Shape;302;p13"/>
          <p:cNvSpPr txBox="1"/>
          <p:nvPr>
            <p:ph idx="5" type="subTitle"/>
          </p:nvPr>
        </p:nvSpPr>
        <p:spPr>
          <a:xfrm>
            <a:off x="1040713" y="366315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bg>
      <p:bgPr>
        <a:solidFill>
          <a:srgbClr val="6D45BB"/>
        </a:solidFill>
      </p:bgPr>
    </p:bg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14"/>
          <p:cNvSpPr/>
          <p:nvPr/>
        </p:nvSpPr>
        <p:spPr>
          <a:xfrm>
            <a:off x="1996475" y="0"/>
            <a:ext cx="5151058" cy="5143506"/>
          </a:xfrm>
          <a:custGeom>
            <a:rect b="b" l="l" r="r" t="t"/>
            <a:pathLst>
              <a:path extrusionOk="0" h="62655" w="62747">
                <a:moveTo>
                  <a:pt x="31327" y="1"/>
                </a:moveTo>
                <a:cubicBezTo>
                  <a:pt x="14062" y="1"/>
                  <a:pt x="0" y="13970"/>
                  <a:pt x="0" y="31328"/>
                </a:cubicBezTo>
                <a:cubicBezTo>
                  <a:pt x="0" y="48593"/>
                  <a:pt x="14062" y="62655"/>
                  <a:pt x="31327" y="62655"/>
                </a:cubicBezTo>
                <a:cubicBezTo>
                  <a:pt x="48685" y="62655"/>
                  <a:pt x="62747" y="48593"/>
                  <a:pt x="62747" y="31328"/>
                </a:cubicBezTo>
                <a:cubicBezTo>
                  <a:pt x="62747" y="13970"/>
                  <a:pt x="48685" y="1"/>
                  <a:pt x="31327" y="1"/>
                </a:cubicBezTo>
                <a:close/>
              </a:path>
            </a:pathLst>
          </a:cu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06" name="Google Shape;306;p14"/>
          <p:cNvGrpSpPr/>
          <p:nvPr/>
        </p:nvGrpSpPr>
        <p:grpSpPr>
          <a:xfrm>
            <a:off x="-195276" y="-20438"/>
            <a:ext cx="9473124" cy="5184383"/>
            <a:chOff x="4075100" y="2193925"/>
            <a:chExt cx="2752375" cy="1506300"/>
          </a:xfrm>
        </p:grpSpPr>
        <p:sp>
          <p:nvSpPr>
            <p:cNvPr id="307" name="Google Shape;307;p14"/>
            <p:cNvSpPr/>
            <p:nvPr/>
          </p:nvSpPr>
          <p:spPr>
            <a:xfrm>
              <a:off x="6400250" y="3184500"/>
              <a:ext cx="427225" cy="515650"/>
            </a:xfrm>
            <a:custGeom>
              <a:rect b="b" l="l" r="r" t="t"/>
              <a:pathLst>
                <a:path extrusionOk="0" h="20626" w="17089">
                  <a:moveTo>
                    <a:pt x="16864" y="1"/>
                  </a:moveTo>
                  <a:cubicBezTo>
                    <a:pt x="16819" y="1"/>
                    <a:pt x="16775" y="24"/>
                    <a:pt x="16732" y="70"/>
                  </a:cubicBezTo>
                  <a:lnTo>
                    <a:pt x="1069" y="15734"/>
                  </a:lnTo>
                  <a:cubicBezTo>
                    <a:pt x="1" y="16887"/>
                    <a:pt x="1" y="18667"/>
                    <a:pt x="1069" y="19735"/>
                  </a:cubicBezTo>
                  <a:cubicBezTo>
                    <a:pt x="1603" y="20269"/>
                    <a:pt x="2315" y="20625"/>
                    <a:pt x="3112" y="20625"/>
                  </a:cubicBezTo>
                  <a:cubicBezTo>
                    <a:pt x="3824" y="20625"/>
                    <a:pt x="4536" y="20269"/>
                    <a:pt x="5070" y="19735"/>
                  </a:cubicBezTo>
                  <a:lnTo>
                    <a:pt x="16996" y="7902"/>
                  </a:lnTo>
                  <a:cubicBezTo>
                    <a:pt x="17088" y="7810"/>
                    <a:pt x="17088" y="7724"/>
                    <a:pt x="16996" y="7632"/>
                  </a:cubicBezTo>
                  <a:cubicBezTo>
                    <a:pt x="16953" y="7589"/>
                    <a:pt x="16908" y="7567"/>
                    <a:pt x="16864" y="7567"/>
                  </a:cubicBezTo>
                  <a:cubicBezTo>
                    <a:pt x="16819" y="7567"/>
                    <a:pt x="16775" y="7589"/>
                    <a:pt x="16732" y="7632"/>
                  </a:cubicBezTo>
                  <a:lnTo>
                    <a:pt x="4892" y="19472"/>
                  </a:lnTo>
                  <a:cubicBezTo>
                    <a:pt x="4358" y="20006"/>
                    <a:pt x="3738" y="20269"/>
                    <a:pt x="3112" y="20269"/>
                  </a:cubicBezTo>
                  <a:cubicBezTo>
                    <a:pt x="2400" y="20269"/>
                    <a:pt x="1781" y="20006"/>
                    <a:pt x="1332" y="19472"/>
                  </a:cubicBezTo>
                  <a:cubicBezTo>
                    <a:pt x="357" y="18582"/>
                    <a:pt x="357" y="16980"/>
                    <a:pt x="1332" y="15997"/>
                  </a:cubicBezTo>
                  <a:lnTo>
                    <a:pt x="16996" y="334"/>
                  </a:lnTo>
                  <a:cubicBezTo>
                    <a:pt x="17088" y="248"/>
                    <a:pt x="17088" y="156"/>
                    <a:pt x="16996" y="70"/>
                  </a:cubicBezTo>
                  <a:cubicBezTo>
                    <a:pt x="16953" y="24"/>
                    <a:pt x="16908" y="1"/>
                    <a:pt x="16864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4"/>
            <p:cNvSpPr/>
            <p:nvPr/>
          </p:nvSpPr>
          <p:spPr>
            <a:xfrm>
              <a:off x="6529300" y="3204050"/>
              <a:ext cx="120175" cy="120175"/>
            </a:xfrm>
            <a:custGeom>
              <a:rect b="b" l="l" r="r" t="t"/>
              <a:pathLst>
                <a:path extrusionOk="0" h="4807" w="4807">
                  <a:moveTo>
                    <a:pt x="2400" y="0"/>
                  </a:moveTo>
                  <a:cubicBezTo>
                    <a:pt x="1068" y="0"/>
                    <a:pt x="0" y="1154"/>
                    <a:pt x="0" y="2400"/>
                  </a:cubicBezTo>
                  <a:cubicBezTo>
                    <a:pt x="0" y="3738"/>
                    <a:pt x="1068" y="4806"/>
                    <a:pt x="2400" y="4806"/>
                  </a:cubicBezTo>
                  <a:cubicBezTo>
                    <a:pt x="3738" y="4806"/>
                    <a:pt x="4806" y="3738"/>
                    <a:pt x="4806" y="2400"/>
                  </a:cubicBezTo>
                  <a:cubicBezTo>
                    <a:pt x="4806" y="2314"/>
                    <a:pt x="4714" y="2222"/>
                    <a:pt x="4628" y="2222"/>
                  </a:cubicBezTo>
                  <a:cubicBezTo>
                    <a:pt x="4536" y="2222"/>
                    <a:pt x="4450" y="2314"/>
                    <a:pt x="4450" y="2400"/>
                  </a:cubicBezTo>
                  <a:cubicBezTo>
                    <a:pt x="4450" y="3560"/>
                    <a:pt x="3560" y="4450"/>
                    <a:pt x="2400" y="4450"/>
                  </a:cubicBezTo>
                  <a:cubicBezTo>
                    <a:pt x="1332" y="4450"/>
                    <a:pt x="356" y="3560"/>
                    <a:pt x="356" y="2400"/>
                  </a:cubicBezTo>
                  <a:cubicBezTo>
                    <a:pt x="356" y="1332"/>
                    <a:pt x="1332" y="356"/>
                    <a:pt x="2400" y="356"/>
                  </a:cubicBezTo>
                  <a:cubicBezTo>
                    <a:pt x="2492" y="356"/>
                    <a:pt x="2578" y="356"/>
                    <a:pt x="2578" y="178"/>
                  </a:cubicBezTo>
                  <a:cubicBezTo>
                    <a:pt x="2578" y="86"/>
                    <a:pt x="2492" y="0"/>
                    <a:pt x="2400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14"/>
            <p:cNvSpPr/>
            <p:nvPr/>
          </p:nvSpPr>
          <p:spPr>
            <a:xfrm>
              <a:off x="6678275" y="2975375"/>
              <a:ext cx="149200" cy="188650"/>
            </a:xfrm>
            <a:custGeom>
              <a:rect b="b" l="l" r="r" t="t"/>
              <a:pathLst>
                <a:path extrusionOk="0" h="7546" w="5968">
                  <a:moveTo>
                    <a:pt x="5743" y="0"/>
                  </a:moveTo>
                  <a:cubicBezTo>
                    <a:pt x="5698" y="0"/>
                    <a:pt x="5654" y="23"/>
                    <a:pt x="5611" y="70"/>
                  </a:cubicBezTo>
                  <a:lnTo>
                    <a:pt x="357" y="5317"/>
                  </a:lnTo>
                  <a:cubicBezTo>
                    <a:pt x="93" y="5495"/>
                    <a:pt x="1" y="5851"/>
                    <a:pt x="1" y="6207"/>
                  </a:cubicBezTo>
                  <a:cubicBezTo>
                    <a:pt x="1" y="6563"/>
                    <a:pt x="93" y="6919"/>
                    <a:pt x="357" y="7097"/>
                  </a:cubicBezTo>
                  <a:cubicBezTo>
                    <a:pt x="627" y="7367"/>
                    <a:pt x="983" y="7545"/>
                    <a:pt x="1247" y="7545"/>
                  </a:cubicBezTo>
                  <a:cubicBezTo>
                    <a:pt x="1603" y="7545"/>
                    <a:pt x="1959" y="7367"/>
                    <a:pt x="2229" y="7097"/>
                  </a:cubicBezTo>
                  <a:lnTo>
                    <a:pt x="5875" y="3451"/>
                  </a:lnTo>
                  <a:cubicBezTo>
                    <a:pt x="5967" y="3451"/>
                    <a:pt x="5967" y="3273"/>
                    <a:pt x="5875" y="3273"/>
                  </a:cubicBezTo>
                  <a:cubicBezTo>
                    <a:pt x="5832" y="3227"/>
                    <a:pt x="5787" y="3204"/>
                    <a:pt x="5743" y="3204"/>
                  </a:cubicBezTo>
                  <a:cubicBezTo>
                    <a:pt x="5698" y="3204"/>
                    <a:pt x="5654" y="3227"/>
                    <a:pt x="5611" y="3273"/>
                  </a:cubicBezTo>
                  <a:lnTo>
                    <a:pt x="1959" y="6919"/>
                  </a:lnTo>
                  <a:cubicBezTo>
                    <a:pt x="1781" y="7097"/>
                    <a:pt x="1537" y="7186"/>
                    <a:pt x="1293" y="7186"/>
                  </a:cubicBezTo>
                  <a:cubicBezTo>
                    <a:pt x="1049" y="7186"/>
                    <a:pt x="805" y="7097"/>
                    <a:pt x="627" y="6919"/>
                  </a:cubicBezTo>
                  <a:cubicBezTo>
                    <a:pt x="271" y="6477"/>
                    <a:pt x="271" y="5943"/>
                    <a:pt x="627" y="5495"/>
                  </a:cubicBezTo>
                  <a:lnTo>
                    <a:pt x="5875" y="333"/>
                  </a:lnTo>
                  <a:cubicBezTo>
                    <a:pt x="5967" y="248"/>
                    <a:pt x="5967" y="155"/>
                    <a:pt x="5875" y="70"/>
                  </a:cubicBezTo>
                  <a:cubicBezTo>
                    <a:pt x="5832" y="23"/>
                    <a:pt x="5787" y="0"/>
                    <a:pt x="5743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14"/>
            <p:cNvSpPr/>
            <p:nvPr/>
          </p:nvSpPr>
          <p:spPr>
            <a:xfrm>
              <a:off x="4139725" y="2303425"/>
              <a:ext cx="507300" cy="464550"/>
            </a:xfrm>
            <a:custGeom>
              <a:rect b="b" l="l" r="r" t="t"/>
              <a:pathLst>
                <a:path extrusionOk="0" h="18582" w="20292">
                  <a:moveTo>
                    <a:pt x="20067" y="1"/>
                  </a:moveTo>
                  <a:cubicBezTo>
                    <a:pt x="20023" y="1"/>
                    <a:pt x="19978" y="24"/>
                    <a:pt x="19936" y="70"/>
                  </a:cubicBezTo>
                  <a:lnTo>
                    <a:pt x="2136" y="17870"/>
                  </a:lnTo>
                  <a:cubicBezTo>
                    <a:pt x="1958" y="18090"/>
                    <a:pt x="1713" y="18201"/>
                    <a:pt x="1467" y="18201"/>
                  </a:cubicBezTo>
                  <a:cubicBezTo>
                    <a:pt x="1221" y="18201"/>
                    <a:pt x="976" y="18090"/>
                    <a:pt x="798" y="17870"/>
                  </a:cubicBezTo>
                  <a:cubicBezTo>
                    <a:pt x="356" y="17514"/>
                    <a:pt x="356" y="16980"/>
                    <a:pt x="798" y="16531"/>
                  </a:cubicBezTo>
                  <a:lnTo>
                    <a:pt x="8010" y="9326"/>
                  </a:lnTo>
                  <a:lnTo>
                    <a:pt x="8010" y="9148"/>
                  </a:lnTo>
                  <a:cubicBezTo>
                    <a:pt x="7964" y="9102"/>
                    <a:pt x="7919" y="9079"/>
                    <a:pt x="7875" y="9079"/>
                  </a:cubicBezTo>
                  <a:cubicBezTo>
                    <a:pt x="7830" y="9079"/>
                    <a:pt x="7786" y="9102"/>
                    <a:pt x="7740" y="9148"/>
                  </a:cubicBezTo>
                  <a:lnTo>
                    <a:pt x="534" y="16353"/>
                  </a:lnTo>
                  <a:cubicBezTo>
                    <a:pt x="0" y="16802"/>
                    <a:pt x="0" y="17692"/>
                    <a:pt x="534" y="18133"/>
                  </a:cubicBezTo>
                  <a:cubicBezTo>
                    <a:pt x="798" y="18404"/>
                    <a:pt x="1068" y="18582"/>
                    <a:pt x="1424" y="18582"/>
                  </a:cubicBezTo>
                  <a:cubicBezTo>
                    <a:pt x="1780" y="18582"/>
                    <a:pt x="2136" y="18404"/>
                    <a:pt x="2400" y="18133"/>
                  </a:cubicBezTo>
                  <a:lnTo>
                    <a:pt x="20199" y="334"/>
                  </a:lnTo>
                  <a:cubicBezTo>
                    <a:pt x="20292" y="248"/>
                    <a:pt x="20292" y="156"/>
                    <a:pt x="20199" y="70"/>
                  </a:cubicBezTo>
                  <a:cubicBezTo>
                    <a:pt x="20156" y="24"/>
                    <a:pt x="20112" y="1"/>
                    <a:pt x="20067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14"/>
            <p:cNvSpPr/>
            <p:nvPr/>
          </p:nvSpPr>
          <p:spPr>
            <a:xfrm>
              <a:off x="6062075" y="3332475"/>
              <a:ext cx="371475" cy="367750"/>
            </a:xfrm>
            <a:custGeom>
              <a:rect b="b" l="l" r="r" t="t"/>
              <a:pathLst>
                <a:path extrusionOk="0" h="14710" w="14859">
                  <a:moveTo>
                    <a:pt x="13926" y="0"/>
                  </a:moveTo>
                  <a:cubicBezTo>
                    <a:pt x="13727" y="0"/>
                    <a:pt x="13528" y="68"/>
                    <a:pt x="13350" y="203"/>
                  </a:cubicBezTo>
                  <a:lnTo>
                    <a:pt x="263" y="13282"/>
                  </a:lnTo>
                  <a:cubicBezTo>
                    <a:pt x="0" y="13638"/>
                    <a:pt x="0" y="14087"/>
                    <a:pt x="263" y="14443"/>
                  </a:cubicBezTo>
                  <a:cubicBezTo>
                    <a:pt x="441" y="14621"/>
                    <a:pt x="664" y="14710"/>
                    <a:pt x="876" y="14710"/>
                  </a:cubicBezTo>
                  <a:cubicBezTo>
                    <a:pt x="1088" y="14710"/>
                    <a:pt x="1289" y="14621"/>
                    <a:pt x="1424" y="14443"/>
                  </a:cubicBezTo>
                  <a:lnTo>
                    <a:pt x="14503" y="1357"/>
                  </a:lnTo>
                  <a:cubicBezTo>
                    <a:pt x="14859" y="1093"/>
                    <a:pt x="14859" y="559"/>
                    <a:pt x="14503" y="203"/>
                  </a:cubicBezTo>
                  <a:cubicBezTo>
                    <a:pt x="14325" y="68"/>
                    <a:pt x="14126" y="0"/>
                    <a:pt x="1392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4"/>
            <p:cNvSpPr/>
            <p:nvPr/>
          </p:nvSpPr>
          <p:spPr>
            <a:xfrm>
              <a:off x="6471450" y="3577825"/>
              <a:ext cx="57875" cy="53425"/>
            </a:xfrm>
            <a:custGeom>
              <a:rect b="b" l="l" r="r" t="t"/>
              <a:pathLst>
                <a:path extrusionOk="0" h="2137" w="2315">
                  <a:moveTo>
                    <a:pt x="1154" y="357"/>
                  </a:moveTo>
                  <a:cubicBezTo>
                    <a:pt x="1332" y="357"/>
                    <a:pt x="1510" y="442"/>
                    <a:pt x="1688" y="620"/>
                  </a:cubicBezTo>
                  <a:cubicBezTo>
                    <a:pt x="1780" y="713"/>
                    <a:pt x="1866" y="891"/>
                    <a:pt x="1866" y="1069"/>
                  </a:cubicBezTo>
                  <a:cubicBezTo>
                    <a:pt x="1866" y="1247"/>
                    <a:pt x="1780" y="1425"/>
                    <a:pt x="1688" y="1603"/>
                  </a:cubicBezTo>
                  <a:cubicBezTo>
                    <a:pt x="1510" y="1688"/>
                    <a:pt x="1332" y="1781"/>
                    <a:pt x="1154" y="1781"/>
                  </a:cubicBezTo>
                  <a:cubicBezTo>
                    <a:pt x="976" y="1781"/>
                    <a:pt x="798" y="1688"/>
                    <a:pt x="712" y="1603"/>
                  </a:cubicBezTo>
                  <a:cubicBezTo>
                    <a:pt x="534" y="1425"/>
                    <a:pt x="442" y="1247"/>
                    <a:pt x="442" y="1069"/>
                  </a:cubicBezTo>
                  <a:cubicBezTo>
                    <a:pt x="442" y="891"/>
                    <a:pt x="534" y="713"/>
                    <a:pt x="712" y="620"/>
                  </a:cubicBezTo>
                  <a:cubicBezTo>
                    <a:pt x="798" y="442"/>
                    <a:pt x="976" y="357"/>
                    <a:pt x="1154" y="357"/>
                  </a:cubicBezTo>
                  <a:close/>
                  <a:moveTo>
                    <a:pt x="1154" y="1"/>
                  </a:moveTo>
                  <a:cubicBezTo>
                    <a:pt x="890" y="1"/>
                    <a:pt x="620" y="179"/>
                    <a:pt x="442" y="357"/>
                  </a:cubicBezTo>
                  <a:cubicBezTo>
                    <a:pt x="0" y="713"/>
                    <a:pt x="0" y="1425"/>
                    <a:pt x="442" y="1781"/>
                  </a:cubicBezTo>
                  <a:cubicBezTo>
                    <a:pt x="620" y="2044"/>
                    <a:pt x="890" y="2137"/>
                    <a:pt x="1154" y="2137"/>
                  </a:cubicBezTo>
                  <a:cubicBezTo>
                    <a:pt x="1424" y="2137"/>
                    <a:pt x="1688" y="2044"/>
                    <a:pt x="1958" y="1781"/>
                  </a:cubicBezTo>
                  <a:cubicBezTo>
                    <a:pt x="2314" y="1425"/>
                    <a:pt x="2314" y="713"/>
                    <a:pt x="1958" y="357"/>
                  </a:cubicBezTo>
                  <a:cubicBezTo>
                    <a:pt x="1688" y="179"/>
                    <a:pt x="1424" y="1"/>
                    <a:pt x="1154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14"/>
            <p:cNvSpPr/>
            <p:nvPr/>
          </p:nvSpPr>
          <p:spPr>
            <a:xfrm>
              <a:off x="6538200" y="3511575"/>
              <a:ext cx="55550" cy="52925"/>
            </a:xfrm>
            <a:custGeom>
              <a:rect b="b" l="l" r="r" t="t"/>
              <a:pathLst>
                <a:path extrusionOk="0" h="2117" w="2222">
                  <a:moveTo>
                    <a:pt x="1154" y="337"/>
                  </a:moveTo>
                  <a:cubicBezTo>
                    <a:pt x="1332" y="337"/>
                    <a:pt x="1510" y="422"/>
                    <a:pt x="1688" y="515"/>
                  </a:cubicBezTo>
                  <a:cubicBezTo>
                    <a:pt x="1780" y="693"/>
                    <a:pt x="1866" y="871"/>
                    <a:pt x="1866" y="1049"/>
                  </a:cubicBezTo>
                  <a:cubicBezTo>
                    <a:pt x="1866" y="1227"/>
                    <a:pt x="1780" y="1405"/>
                    <a:pt x="1688" y="1583"/>
                  </a:cubicBezTo>
                  <a:cubicBezTo>
                    <a:pt x="1556" y="1715"/>
                    <a:pt x="1378" y="1780"/>
                    <a:pt x="1200" y="1780"/>
                  </a:cubicBezTo>
                  <a:cubicBezTo>
                    <a:pt x="1022" y="1780"/>
                    <a:pt x="844" y="1715"/>
                    <a:pt x="712" y="1583"/>
                  </a:cubicBezTo>
                  <a:cubicBezTo>
                    <a:pt x="534" y="1405"/>
                    <a:pt x="534" y="1227"/>
                    <a:pt x="534" y="1049"/>
                  </a:cubicBezTo>
                  <a:cubicBezTo>
                    <a:pt x="534" y="871"/>
                    <a:pt x="534" y="693"/>
                    <a:pt x="712" y="515"/>
                  </a:cubicBezTo>
                  <a:cubicBezTo>
                    <a:pt x="798" y="422"/>
                    <a:pt x="976" y="337"/>
                    <a:pt x="1154" y="337"/>
                  </a:cubicBezTo>
                  <a:close/>
                  <a:moveTo>
                    <a:pt x="1200" y="0"/>
                  </a:moveTo>
                  <a:cubicBezTo>
                    <a:pt x="933" y="0"/>
                    <a:pt x="666" y="113"/>
                    <a:pt x="442" y="337"/>
                  </a:cubicBezTo>
                  <a:cubicBezTo>
                    <a:pt x="0" y="693"/>
                    <a:pt x="0" y="1405"/>
                    <a:pt x="442" y="1761"/>
                  </a:cubicBezTo>
                  <a:cubicBezTo>
                    <a:pt x="620" y="2024"/>
                    <a:pt x="890" y="2117"/>
                    <a:pt x="1154" y="2117"/>
                  </a:cubicBezTo>
                  <a:cubicBezTo>
                    <a:pt x="1424" y="2117"/>
                    <a:pt x="1688" y="2024"/>
                    <a:pt x="1958" y="1761"/>
                  </a:cubicBezTo>
                  <a:cubicBezTo>
                    <a:pt x="2136" y="1583"/>
                    <a:pt x="2222" y="1312"/>
                    <a:pt x="2222" y="1049"/>
                  </a:cubicBezTo>
                  <a:cubicBezTo>
                    <a:pt x="2222" y="778"/>
                    <a:pt x="2136" y="515"/>
                    <a:pt x="1958" y="337"/>
                  </a:cubicBezTo>
                  <a:cubicBezTo>
                    <a:pt x="1734" y="113"/>
                    <a:pt x="1467" y="0"/>
                    <a:pt x="1200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14"/>
            <p:cNvSpPr/>
            <p:nvPr/>
          </p:nvSpPr>
          <p:spPr>
            <a:xfrm>
              <a:off x="6607075" y="3444825"/>
              <a:ext cx="55750" cy="52925"/>
            </a:xfrm>
            <a:custGeom>
              <a:rect b="b" l="l" r="r" t="t"/>
              <a:pathLst>
                <a:path extrusionOk="0" h="2117" w="2230">
                  <a:moveTo>
                    <a:pt x="1161" y="337"/>
                  </a:moveTo>
                  <a:cubicBezTo>
                    <a:pt x="1339" y="337"/>
                    <a:pt x="1517" y="422"/>
                    <a:pt x="1603" y="515"/>
                  </a:cubicBezTo>
                  <a:cubicBezTo>
                    <a:pt x="1873" y="778"/>
                    <a:pt x="1873" y="1227"/>
                    <a:pt x="1603" y="1490"/>
                  </a:cubicBezTo>
                  <a:cubicBezTo>
                    <a:pt x="1517" y="1668"/>
                    <a:pt x="1339" y="1761"/>
                    <a:pt x="1161" y="1761"/>
                  </a:cubicBezTo>
                  <a:cubicBezTo>
                    <a:pt x="891" y="1761"/>
                    <a:pt x="713" y="1668"/>
                    <a:pt x="627" y="1490"/>
                  </a:cubicBezTo>
                  <a:cubicBezTo>
                    <a:pt x="357" y="1227"/>
                    <a:pt x="357" y="778"/>
                    <a:pt x="627" y="515"/>
                  </a:cubicBezTo>
                  <a:cubicBezTo>
                    <a:pt x="713" y="422"/>
                    <a:pt x="891" y="337"/>
                    <a:pt x="1161" y="337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113"/>
                    <a:pt x="357" y="337"/>
                  </a:cubicBezTo>
                  <a:cubicBezTo>
                    <a:pt x="1" y="693"/>
                    <a:pt x="1" y="1405"/>
                    <a:pt x="357" y="1761"/>
                  </a:cubicBezTo>
                  <a:cubicBezTo>
                    <a:pt x="535" y="2024"/>
                    <a:pt x="805" y="2117"/>
                    <a:pt x="1161" y="2117"/>
                  </a:cubicBezTo>
                  <a:cubicBezTo>
                    <a:pt x="1425" y="2117"/>
                    <a:pt x="1695" y="2024"/>
                    <a:pt x="1873" y="1761"/>
                  </a:cubicBezTo>
                  <a:cubicBezTo>
                    <a:pt x="2229" y="1405"/>
                    <a:pt x="2229" y="693"/>
                    <a:pt x="1873" y="337"/>
                  </a:cubicBezTo>
                  <a:cubicBezTo>
                    <a:pt x="1649" y="113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14"/>
            <p:cNvSpPr/>
            <p:nvPr/>
          </p:nvSpPr>
          <p:spPr>
            <a:xfrm>
              <a:off x="6673825" y="3377500"/>
              <a:ext cx="57875" cy="53500"/>
            </a:xfrm>
            <a:custGeom>
              <a:rect b="b" l="l" r="r" t="t"/>
              <a:pathLst>
                <a:path extrusionOk="0" h="2140" w="2315">
                  <a:moveTo>
                    <a:pt x="1161" y="360"/>
                  </a:moveTo>
                  <a:cubicBezTo>
                    <a:pt x="1339" y="360"/>
                    <a:pt x="1517" y="445"/>
                    <a:pt x="1603" y="538"/>
                  </a:cubicBezTo>
                  <a:cubicBezTo>
                    <a:pt x="1873" y="801"/>
                    <a:pt x="1873" y="1250"/>
                    <a:pt x="1603" y="1513"/>
                  </a:cubicBezTo>
                  <a:cubicBezTo>
                    <a:pt x="1517" y="1691"/>
                    <a:pt x="1339" y="1784"/>
                    <a:pt x="1161" y="1784"/>
                  </a:cubicBezTo>
                  <a:cubicBezTo>
                    <a:pt x="983" y="1784"/>
                    <a:pt x="805" y="1691"/>
                    <a:pt x="627" y="1513"/>
                  </a:cubicBezTo>
                  <a:cubicBezTo>
                    <a:pt x="535" y="1428"/>
                    <a:pt x="449" y="1250"/>
                    <a:pt x="449" y="1072"/>
                  </a:cubicBezTo>
                  <a:cubicBezTo>
                    <a:pt x="449" y="894"/>
                    <a:pt x="535" y="716"/>
                    <a:pt x="627" y="538"/>
                  </a:cubicBezTo>
                  <a:cubicBezTo>
                    <a:pt x="805" y="445"/>
                    <a:pt x="983" y="360"/>
                    <a:pt x="1161" y="360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90"/>
                    <a:pt x="357" y="268"/>
                  </a:cubicBezTo>
                  <a:cubicBezTo>
                    <a:pt x="1" y="716"/>
                    <a:pt x="1" y="1428"/>
                    <a:pt x="357" y="1784"/>
                  </a:cubicBezTo>
                  <a:cubicBezTo>
                    <a:pt x="535" y="1962"/>
                    <a:pt x="805" y="2140"/>
                    <a:pt x="1161" y="2140"/>
                  </a:cubicBezTo>
                  <a:cubicBezTo>
                    <a:pt x="1425" y="2140"/>
                    <a:pt x="1695" y="1962"/>
                    <a:pt x="1873" y="1784"/>
                  </a:cubicBezTo>
                  <a:cubicBezTo>
                    <a:pt x="2315" y="1428"/>
                    <a:pt x="2315" y="716"/>
                    <a:pt x="1873" y="268"/>
                  </a:cubicBezTo>
                  <a:cubicBezTo>
                    <a:pt x="1649" y="90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14"/>
            <p:cNvSpPr/>
            <p:nvPr/>
          </p:nvSpPr>
          <p:spPr>
            <a:xfrm>
              <a:off x="6429075" y="311950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806" y="0"/>
                    <a:pt x="1" y="712"/>
                    <a:pt x="1" y="1602"/>
                  </a:cubicBezTo>
                  <a:cubicBezTo>
                    <a:pt x="1" y="2492"/>
                    <a:pt x="806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14"/>
            <p:cNvSpPr/>
            <p:nvPr/>
          </p:nvSpPr>
          <p:spPr>
            <a:xfrm>
              <a:off x="6518075" y="3072675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805" y="1"/>
                  </a:moveTo>
                  <a:cubicBezTo>
                    <a:pt x="357" y="1"/>
                    <a:pt x="1" y="357"/>
                    <a:pt x="1" y="713"/>
                  </a:cubicBezTo>
                  <a:cubicBezTo>
                    <a:pt x="1" y="1161"/>
                    <a:pt x="357" y="1517"/>
                    <a:pt x="805" y="1517"/>
                  </a:cubicBezTo>
                  <a:cubicBezTo>
                    <a:pt x="1161" y="1517"/>
                    <a:pt x="1517" y="1161"/>
                    <a:pt x="1517" y="713"/>
                  </a:cubicBezTo>
                  <a:cubicBezTo>
                    <a:pt x="1517" y="357"/>
                    <a:pt x="1161" y="1"/>
                    <a:pt x="80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14"/>
            <p:cNvSpPr/>
            <p:nvPr/>
          </p:nvSpPr>
          <p:spPr>
            <a:xfrm>
              <a:off x="46981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0"/>
                  </a:moveTo>
                  <a:cubicBezTo>
                    <a:pt x="712" y="0"/>
                    <a:pt x="0" y="712"/>
                    <a:pt x="0" y="1602"/>
                  </a:cubicBezTo>
                  <a:cubicBezTo>
                    <a:pt x="0" y="2492"/>
                    <a:pt x="712" y="3204"/>
                    <a:pt x="1602" y="3204"/>
                  </a:cubicBezTo>
                  <a:cubicBezTo>
                    <a:pt x="2492" y="3204"/>
                    <a:pt x="3204" y="2492"/>
                    <a:pt x="3204" y="1602"/>
                  </a:cubicBezTo>
                  <a:cubicBezTo>
                    <a:pt x="3204" y="712"/>
                    <a:pt x="2492" y="0"/>
                    <a:pt x="160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14"/>
            <p:cNvSpPr/>
            <p:nvPr/>
          </p:nvSpPr>
          <p:spPr>
            <a:xfrm>
              <a:off x="4787100" y="2193925"/>
              <a:ext cx="35600" cy="35625"/>
            </a:xfrm>
            <a:custGeom>
              <a:rect b="b" l="l" r="r" t="t"/>
              <a:pathLst>
                <a:path extrusionOk="0" h="1425" w="1424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068"/>
                    <a:pt x="356" y="1424"/>
                    <a:pt x="712" y="1424"/>
                  </a:cubicBezTo>
                  <a:cubicBezTo>
                    <a:pt x="1161" y="1424"/>
                    <a:pt x="1424" y="1068"/>
                    <a:pt x="1424" y="712"/>
                  </a:cubicBezTo>
                  <a:cubicBezTo>
                    <a:pt x="1424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14"/>
            <p:cNvSpPr/>
            <p:nvPr/>
          </p:nvSpPr>
          <p:spPr>
            <a:xfrm>
              <a:off x="4277675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2" y="1"/>
                  </a:moveTo>
                  <a:cubicBezTo>
                    <a:pt x="356" y="1"/>
                    <a:pt x="0" y="357"/>
                    <a:pt x="0" y="805"/>
                  </a:cubicBezTo>
                  <a:cubicBezTo>
                    <a:pt x="0" y="1161"/>
                    <a:pt x="356" y="1517"/>
                    <a:pt x="712" y="1517"/>
                  </a:cubicBezTo>
                  <a:cubicBezTo>
                    <a:pt x="1154" y="1517"/>
                    <a:pt x="1424" y="1161"/>
                    <a:pt x="1424" y="805"/>
                  </a:cubicBezTo>
                  <a:cubicBezTo>
                    <a:pt x="1424" y="357"/>
                    <a:pt x="1154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14"/>
            <p:cNvSpPr/>
            <p:nvPr/>
          </p:nvSpPr>
          <p:spPr>
            <a:xfrm>
              <a:off x="4219825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0"/>
                  </a:moveTo>
                  <a:cubicBezTo>
                    <a:pt x="264" y="0"/>
                    <a:pt x="0" y="264"/>
                    <a:pt x="0" y="712"/>
                  </a:cubicBezTo>
                  <a:cubicBezTo>
                    <a:pt x="0" y="1154"/>
                    <a:pt x="264" y="1424"/>
                    <a:pt x="712" y="1424"/>
                  </a:cubicBezTo>
                  <a:cubicBezTo>
                    <a:pt x="1068" y="1424"/>
                    <a:pt x="1424" y="1154"/>
                    <a:pt x="1424" y="712"/>
                  </a:cubicBezTo>
                  <a:cubicBezTo>
                    <a:pt x="1424" y="264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14"/>
            <p:cNvSpPr/>
            <p:nvPr/>
          </p:nvSpPr>
          <p:spPr>
            <a:xfrm>
              <a:off x="4159650" y="2318525"/>
              <a:ext cx="37950" cy="37750"/>
            </a:xfrm>
            <a:custGeom>
              <a:rect b="b" l="l" r="r" t="t"/>
              <a:pathLst>
                <a:path extrusionOk="0" h="1510" w="1518">
                  <a:moveTo>
                    <a:pt x="713" y="0"/>
                  </a:moveTo>
                  <a:cubicBezTo>
                    <a:pt x="357" y="0"/>
                    <a:pt x="1" y="356"/>
                    <a:pt x="1" y="712"/>
                  </a:cubicBezTo>
                  <a:cubicBezTo>
                    <a:pt x="1" y="1154"/>
                    <a:pt x="357" y="1510"/>
                    <a:pt x="713" y="1510"/>
                  </a:cubicBezTo>
                  <a:cubicBezTo>
                    <a:pt x="1161" y="1510"/>
                    <a:pt x="1517" y="1154"/>
                    <a:pt x="1517" y="712"/>
                  </a:cubicBezTo>
                  <a:cubicBezTo>
                    <a:pt x="1517" y="356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14"/>
            <p:cNvSpPr/>
            <p:nvPr/>
          </p:nvSpPr>
          <p:spPr>
            <a:xfrm>
              <a:off x="4075100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4" y="1"/>
                  </a:moveTo>
                  <a:cubicBezTo>
                    <a:pt x="12729" y="1"/>
                    <a:pt x="12685" y="22"/>
                    <a:pt x="12639" y="65"/>
                  </a:cubicBezTo>
                  <a:lnTo>
                    <a:pt x="93" y="12702"/>
                  </a:lnTo>
                  <a:cubicBezTo>
                    <a:pt x="1" y="12702"/>
                    <a:pt x="1" y="12880"/>
                    <a:pt x="93" y="12880"/>
                  </a:cubicBezTo>
                  <a:cubicBezTo>
                    <a:pt x="93" y="12973"/>
                    <a:pt x="93" y="12973"/>
                    <a:pt x="179" y="12973"/>
                  </a:cubicBezTo>
                  <a:cubicBezTo>
                    <a:pt x="271" y="12973"/>
                    <a:pt x="271" y="12973"/>
                    <a:pt x="271" y="12880"/>
                  </a:cubicBezTo>
                  <a:lnTo>
                    <a:pt x="12909" y="335"/>
                  </a:lnTo>
                  <a:cubicBezTo>
                    <a:pt x="12995" y="243"/>
                    <a:pt x="12995" y="157"/>
                    <a:pt x="12909" y="65"/>
                  </a:cubicBez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14"/>
            <p:cNvSpPr/>
            <p:nvPr/>
          </p:nvSpPr>
          <p:spPr>
            <a:xfrm>
              <a:off x="4233175" y="2209975"/>
              <a:ext cx="322550" cy="322150"/>
            </a:xfrm>
            <a:custGeom>
              <a:rect b="b" l="l" r="r" t="t"/>
              <a:pathLst>
                <a:path extrusionOk="0" h="12886" w="12902">
                  <a:moveTo>
                    <a:pt x="12770" y="1"/>
                  </a:moveTo>
                  <a:cubicBezTo>
                    <a:pt x="12725" y="1"/>
                    <a:pt x="12681" y="24"/>
                    <a:pt x="12638" y="70"/>
                  </a:cubicBezTo>
                  <a:lnTo>
                    <a:pt x="0" y="12615"/>
                  </a:lnTo>
                  <a:lnTo>
                    <a:pt x="0" y="12886"/>
                  </a:lnTo>
                  <a:lnTo>
                    <a:pt x="264" y="12886"/>
                  </a:lnTo>
                  <a:lnTo>
                    <a:pt x="12901" y="248"/>
                  </a:lnTo>
                  <a:lnTo>
                    <a:pt x="12901" y="70"/>
                  </a:lnTo>
                  <a:cubicBezTo>
                    <a:pt x="12859" y="24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5" name="Google Shape;325;p14"/>
          <p:cNvSpPr txBox="1"/>
          <p:nvPr>
            <p:ph idx="1" type="subTitle"/>
          </p:nvPr>
        </p:nvSpPr>
        <p:spPr>
          <a:xfrm>
            <a:off x="1107137" y="3088625"/>
            <a:ext cx="6868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>
                <a:solidFill>
                  <a:srgbClr val="EFEFE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1400"/>
              <a:buNone/>
              <a:defRPr sz="14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326" name="Google Shape;326;p14"/>
          <p:cNvSpPr txBox="1"/>
          <p:nvPr>
            <p:ph type="title"/>
          </p:nvPr>
        </p:nvSpPr>
        <p:spPr>
          <a:xfrm>
            <a:off x="138950" y="2086950"/>
            <a:ext cx="88044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b="1" sz="6000">
                <a:solidFill>
                  <a:srgbClr val="FFFFFF"/>
                </a:solidFill>
                <a:highlight>
                  <a:srgbClr val="FF4081"/>
                </a:highlight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urple slide with bottom forms">
  <p:cSld name="BLANK_1_1">
    <p:bg>
      <p:bgPr>
        <a:solidFill>
          <a:srgbClr val="6D45BB"/>
        </a:solidFill>
      </p:bgPr>
    </p:bg>
    <p:spTree>
      <p:nvGrpSpPr>
        <p:cNvPr id="327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Google Shape;328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29" name="Google Shape;329;p15"/>
          <p:cNvGrpSpPr/>
          <p:nvPr/>
        </p:nvGrpSpPr>
        <p:grpSpPr>
          <a:xfrm>
            <a:off x="105100" y="3502974"/>
            <a:ext cx="3987451" cy="1590593"/>
            <a:chOff x="105100" y="3502974"/>
            <a:chExt cx="3987451" cy="1590593"/>
          </a:xfrm>
        </p:grpSpPr>
        <p:sp>
          <p:nvSpPr>
            <p:cNvPr id="330" name="Google Shape;330;p15"/>
            <p:cNvSpPr/>
            <p:nvPr/>
          </p:nvSpPr>
          <p:spPr>
            <a:xfrm>
              <a:off x="3543849" y="4448080"/>
              <a:ext cx="548702" cy="546659"/>
            </a:xfrm>
            <a:custGeom>
              <a:rect b="b" l="l" r="r" t="t"/>
              <a:pathLst>
                <a:path extrusionOk="0" h="5583" w="5604">
                  <a:moveTo>
                    <a:pt x="2802" y="1"/>
                  </a:moveTo>
                  <a:cubicBezTo>
                    <a:pt x="2757" y="1"/>
                    <a:pt x="2713" y="22"/>
                    <a:pt x="2670" y="65"/>
                  </a:cubicBezTo>
                  <a:lnTo>
                    <a:pt x="620" y="2115"/>
                  </a:lnTo>
                  <a:cubicBezTo>
                    <a:pt x="264" y="2557"/>
                    <a:pt x="0" y="3005"/>
                    <a:pt x="0" y="3539"/>
                  </a:cubicBezTo>
                  <a:cubicBezTo>
                    <a:pt x="0" y="4073"/>
                    <a:pt x="264" y="4607"/>
                    <a:pt x="620" y="4963"/>
                  </a:cubicBezTo>
                  <a:cubicBezTo>
                    <a:pt x="976" y="5405"/>
                    <a:pt x="1510" y="5583"/>
                    <a:pt x="2044" y="5583"/>
                  </a:cubicBezTo>
                  <a:cubicBezTo>
                    <a:pt x="2578" y="5583"/>
                    <a:pt x="3026" y="5405"/>
                    <a:pt x="3467" y="4963"/>
                  </a:cubicBezTo>
                  <a:lnTo>
                    <a:pt x="5518" y="2913"/>
                  </a:lnTo>
                  <a:cubicBezTo>
                    <a:pt x="5603" y="2827"/>
                    <a:pt x="5603" y="2735"/>
                    <a:pt x="5518" y="2649"/>
                  </a:cubicBezTo>
                  <a:cubicBezTo>
                    <a:pt x="5472" y="2603"/>
                    <a:pt x="5427" y="2580"/>
                    <a:pt x="5383" y="2580"/>
                  </a:cubicBezTo>
                  <a:cubicBezTo>
                    <a:pt x="5338" y="2580"/>
                    <a:pt x="5294" y="2603"/>
                    <a:pt x="5247" y="2649"/>
                  </a:cubicBezTo>
                  <a:lnTo>
                    <a:pt x="3204" y="4785"/>
                  </a:lnTo>
                  <a:cubicBezTo>
                    <a:pt x="2891" y="5095"/>
                    <a:pt x="2467" y="5250"/>
                    <a:pt x="2044" y="5250"/>
                  </a:cubicBezTo>
                  <a:cubicBezTo>
                    <a:pt x="1622" y="5250"/>
                    <a:pt x="1200" y="5095"/>
                    <a:pt x="890" y="4785"/>
                  </a:cubicBezTo>
                  <a:cubicBezTo>
                    <a:pt x="534" y="4429"/>
                    <a:pt x="356" y="3981"/>
                    <a:pt x="356" y="3539"/>
                  </a:cubicBezTo>
                  <a:cubicBezTo>
                    <a:pt x="356" y="3091"/>
                    <a:pt x="534" y="2735"/>
                    <a:pt x="890" y="2379"/>
                  </a:cubicBezTo>
                  <a:lnTo>
                    <a:pt x="2934" y="335"/>
                  </a:lnTo>
                  <a:cubicBezTo>
                    <a:pt x="3026" y="243"/>
                    <a:pt x="3026" y="157"/>
                    <a:pt x="2934" y="65"/>
                  </a:cubicBezTo>
                  <a:cubicBezTo>
                    <a:pt x="2891" y="22"/>
                    <a:pt x="2846" y="1"/>
                    <a:pt x="2802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15"/>
            <p:cNvSpPr/>
            <p:nvPr/>
          </p:nvSpPr>
          <p:spPr>
            <a:xfrm>
              <a:off x="491906" y="3844992"/>
              <a:ext cx="1115787" cy="1116171"/>
            </a:xfrm>
            <a:custGeom>
              <a:rect b="b" l="l" r="r" t="t"/>
              <a:pathLst>
                <a:path extrusionOk="0" h="23233" w="23225">
                  <a:moveTo>
                    <a:pt x="11570" y="1"/>
                  </a:moveTo>
                  <a:cubicBezTo>
                    <a:pt x="5162" y="1"/>
                    <a:pt x="0" y="5163"/>
                    <a:pt x="0" y="11663"/>
                  </a:cubicBezTo>
                  <a:cubicBezTo>
                    <a:pt x="0" y="18071"/>
                    <a:pt x="5162" y="23233"/>
                    <a:pt x="11570" y="23233"/>
                  </a:cubicBezTo>
                  <a:cubicBezTo>
                    <a:pt x="18063" y="23233"/>
                    <a:pt x="23225" y="18071"/>
                    <a:pt x="23225" y="11663"/>
                  </a:cubicBezTo>
                  <a:cubicBezTo>
                    <a:pt x="23225" y="5163"/>
                    <a:pt x="18063" y="1"/>
                    <a:pt x="115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15"/>
            <p:cNvSpPr/>
            <p:nvPr/>
          </p:nvSpPr>
          <p:spPr>
            <a:xfrm>
              <a:off x="105100" y="3502974"/>
              <a:ext cx="1424001" cy="1554306"/>
            </a:xfrm>
            <a:custGeom>
              <a:rect b="b" l="l" r="r" t="t"/>
              <a:pathLst>
                <a:path extrusionOk="0" h="29439" w="26971">
                  <a:moveTo>
                    <a:pt x="24699" y="0"/>
                  </a:moveTo>
                  <a:cubicBezTo>
                    <a:pt x="24165" y="0"/>
                    <a:pt x="23631" y="201"/>
                    <a:pt x="23233" y="604"/>
                  </a:cubicBezTo>
                  <a:lnTo>
                    <a:pt x="14774" y="9147"/>
                  </a:lnTo>
                  <a:cubicBezTo>
                    <a:pt x="14689" y="9233"/>
                    <a:pt x="14689" y="9325"/>
                    <a:pt x="14774" y="9411"/>
                  </a:cubicBezTo>
                  <a:lnTo>
                    <a:pt x="15045" y="9411"/>
                  </a:lnTo>
                  <a:lnTo>
                    <a:pt x="23496" y="867"/>
                  </a:lnTo>
                  <a:cubicBezTo>
                    <a:pt x="23852" y="557"/>
                    <a:pt x="24297" y="403"/>
                    <a:pt x="24731" y="403"/>
                  </a:cubicBezTo>
                  <a:cubicBezTo>
                    <a:pt x="25166" y="403"/>
                    <a:pt x="25589" y="557"/>
                    <a:pt x="25903" y="867"/>
                  </a:cubicBezTo>
                  <a:cubicBezTo>
                    <a:pt x="26522" y="1579"/>
                    <a:pt x="26522" y="2647"/>
                    <a:pt x="25903" y="3274"/>
                  </a:cubicBezTo>
                  <a:lnTo>
                    <a:pt x="93" y="29083"/>
                  </a:lnTo>
                  <a:cubicBezTo>
                    <a:pt x="1" y="29168"/>
                    <a:pt x="1" y="29261"/>
                    <a:pt x="93" y="29346"/>
                  </a:cubicBezTo>
                  <a:cubicBezTo>
                    <a:pt x="93" y="29439"/>
                    <a:pt x="179" y="29439"/>
                    <a:pt x="179" y="29439"/>
                  </a:cubicBezTo>
                  <a:cubicBezTo>
                    <a:pt x="271" y="29439"/>
                    <a:pt x="271" y="29439"/>
                    <a:pt x="357" y="29346"/>
                  </a:cubicBezTo>
                  <a:lnTo>
                    <a:pt x="26166" y="3537"/>
                  </a:lnTo>
                  <a:cubicBezTo>
                    <a:pt x="26971" y="2740"/>
                    <a:pt x="26971" y="1401"/>
                    <a:pt x="26166" y="604"/>
                  </a:cubicBezTo>
                  <a:cubicBezTo>
                    <a:pt x="25767" y="201"/>
                    <a:pt x="25233" y="0"/>
                    <a:pt x="24699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15"/>
            <p:cNvSpPr/>
            <p:nvPr/>
          </p:nvSpPr>
          <p:spPr>
            <a:xfrm>
              <a:off x="2338932" y="4029053"/>
              <a:ext cx="1233911" cy="1064514"/>
            </a:xfrm>
            <a:custGeom>
              <a:rect b="b" l="l" r="r" t="t"/>
              <a:pathLst>
                <a:path extrusionOk="0" h="10903" w="12638">
                  <a:moveTo>
                    <a:pt x="11260" y="0"/>
                  </a:moveTo>
                  <a:cubicBezTo>
                    <a:pt x="10926" y="0"/>
                    <a:pt x="10591" y="134"/>
                    <a:pt x="10324" y="401"/>
                  </a:cubicBezTo>
                  <a:lnTo>
                    <a:pt x="93" y="10546"/>
                  </a:lnTo>
                  <a:cubicBezTo>
                    <a:pt x="0" y="10639"/>
                    <a:pt x="0" y="10817"/>
                    <a:pt x="93" y="10817"/>
                  </a:cubicBezTo>
                  <a:cubicBezTo>
                    <a:pt x="136" y="10860"/>
                    <a:pt x="180" y="10881"/>
                    <a:pt x="225" y="10881"/>
                  </a:cubicBezTo>
                  <a:cubicBezTo>
                    <a:pt x="269" y="10881"/>
                    <a:pt x="314" y="10860"/>
                    <a:pt x="356" y="10817"/>
                  </a:cubicBezTo>
                  <a:lnTo>
                    <a:pt x="10594" y="579"/>
                  </a:lnTo>
                  <a:cubicBezTo>
                    <a:pt x="10772" y="401"/>
                    <a:pt x="11016" y="312"/>
                    <a:pt x="11260" y="312"/>
                  </a:cubicBezTo>
                  <a:cubicBezTo>
                    <a:pt x="11504" y="312"/>
                    <a:pt x="11748" y="401"/>
                    <a:pt x="11926" y="579"/>
                  </a:cubicBezTo>
                  <a:cubicBezTo>
                    <a:pt x="12282" y="1027"/>
                    <a:pt x="12282" y="1561"/>
                    <a:pt x="11926" y="2002"/>
                  </a:cubicBezTo>
                  <a:lnTo>
                    <a:pt x="3297" y="10546"/>
                  </a:lnTo>
                  <a:cubicBezTo>
                    <a:pt x="3204" y="10639"/>
                    <a:pt x="3204" y="10817"/>
                    <a:pt x="3297" y="10817"/>
                  </a:cubicBezTo>
                  <a:cubicBezTo>
                    <a:pt x="3297" y="10902"/>
                    <a:pt x="3382" y="10902"/>
                    <a:pt x="3382" y="10902"/>
                  </a:cubicBezTo>
                  <a:cubicBezTo>
                    <a:pt x="3475" y="10902"/>
                    <a:pt x="3475" y="10902"/>
                    <a:pt x="3560" y="10817"/>
                  </a:cubicBezTo>
                  <a:lnTo>
                    <a:pt x="12196" y="2180"/>
                  </a:lnTo>
                  <a:cubicBezTo>
                    <a:pt x="12638" y="1739"/>
                    <a:pt x="12638" y="849"/>
                    <a:pt x="12196" y="401"/>
                  </a:cubicBezTo>
                  <a:cubicBezTo>
                    <a:pt x="11929" y="134"/>
                    <a:pt x="11595" y="0"/>
                    <a:pt x="11260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5"/>
            <p:cNvSpPr/>
            <p:nvPr/>
          </p:nvSpPr>
          <p:spPr>
            <a:xfrm>
              <a:off x="444680" y="4387010"/>
              <a:ext cx="632864" cy="625321"/>
            </a:xfrm>
            <a:custGeom>
              <a:rect b="b" l="l" r="r" t="t"/>
              <a:pathLst>
                <a:path extrusionOk="0" h="13016" w="13173">
                  <a:moveTo>
                    <a:pt x="12329" y="0"/>
                  </a:moveTo>
                  <a:cubicBezTo>
                    <a:pt x="12151" y="0"/>
                    <a:pt x="11973" y="68"/>
                    <a:pt x="11841" y="203"/>
                  </a:cubicBezTo>
                  <a:lnTo>
                    <a:pt x="271" y="11773"/>
                  </a:lnTo>
                  <a:cubicBezTo>
                    <a:pt x="1" y="12036"/>
                    <a:pt x="1" y="12485"/>
                    <a:pt x="271" y="12748"/>
                  </a:cubicBezTo>
                  <a:cubicBezTo>
                    <a:pt x="403" y="12926"/>
                    <a:pt x="602" y="13015"/>
                    <a:pt x="803" y="13015"/>
                  </a:cubicBezTo>
                  <a:cubicBezTo>
                    <a:pt x="1003" y="13015"/>
                    <a:pt x="1204" y="12926"/>
                    <a:pt x="1339" y="12748"/>
                  </a:cubicBezTo>
                  <a:lnTo>
                    <a:pt x="12816" y="1271"/>
                  </a:lnTo>
                  <a:cubicBezTo>
                    <a:pt x="13172" y="1001"/>
                    <a:pt x="13172" y="467"/>
                    <a:pt x="12816" y="203"/>
                  </a:cubicBezTo>
                  <a:cubicBezTo>
                    <a:pt x="12685" y="68"/>
                    <a:pt x="12507" y="0"/>
                    <a:pt x="12329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5"/>
            <p:cNvSpPr/>
            <p:nvPr/>
          </p:nvSpPr>
          <p:spPr>
            <a:xfrm>
              <a:off x="2229425" y="4123656"/>
              <a:ext cx="380737" cy="380401"/>
            </a:xfrm>
            <a:custGeom>
              <a:rect b="b" l="l" r="r" t="t"/>
              <a:pathLst>
                <a:path extrusionOk="0" h="7918" w="7925">
                  <a:moveTo>
                    <a:pt x="3916" y="0"/>
                  </a:moveTo>
                  <a:cubicBezTo>
                    <a:pt x="1780" y="0"/>
                    <a:pt x="0" y="1780"/>
                    <a:pt x="0" y="4002"/>
                  </a:cubicBezTo>
                  <a:cubicBezTo>
                    <a:pt x="0" y="6138"/>
                    <a:pt x="1780" y="7918"/>
                    <a:pt x="3916" y="7918"/>
                  </a:cubicBezTo>
                  <a:cubicBezTo>
                    <a:pt x="6145" y="7918"/>
                    <a:pt x="7925" y="6138"/>
                    <a:pt x="7925" y="4002"/>
                  </a:cubicBezTo>
                  <a:cubicBezTo>
                    <a:pt x="7925" y="1780"/>
                    <a:pt x="6145" y="0"/>
                    <a:pt x="3916" y="0"/>
                  </a:cubicBezTo>
                  <a:close/>
                </a:path>
              </a:pathLst>
            </a:custGeom>
            <a:solidFill>
              <a:srgbClr val="3723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5"/>
            <p:cNvSpPr/>
            <p:nvPr/>
          </p:nvSpPr>
          <p:spPr>
            <a:xfrm>
              <a:off x="1424023" y="4192702"/>
              <a:ext cx="632876" cy="632876"/>
            </a:xfrm>
            <a:custGeom>
              <a:rect b="b" l="l" r="r" t="t"/>
              <a:pathLst>
                <a:path extrusionOk="0" h="10410" w="10410">
                  <a:moveTo>
                    <a:pt x="5248" y="356"/>
                  </a:moveTo>
                  <a:cubicBezTo>
                    <a:pt x="7918" y="356"/>
                    <a:pt x="10054" y="2578"/>
                    <a:pt x="10054" y="5247"/>
                  </a:cubicBezTo>
                  <a:cubicBezTo>
                    <a:pt x="10054" y="7917"/>
                    <a:pt x="7918" y="10053"/>
                    <a:pt x="5248" y="10053"/>
                  </a:cubicBezTo>
                  <a:cubicBezTo>
                    <a:pt x="2492" y="10053"/>
                    <a:pt x="357" y="7917"/>
                    <a:pt x="357" y="5247"/>
                  </a:cubicBezTo>
                  <a:cubicBezTo>
                    <a:pt x="357" y="2578"/>
                    <a:pt x="2492" y="356"/>
                    <a:pt x="5248" y="356"/>
                  </a:cubicBezTo>
                  <a:close/>
                  <a:moveTo>
                    <a:pt x="5248" y="0"/>
                  </a:moveTo>
                  <a:cubicBezTo>
                    <a:pt x="2314" y="0"/>
                    <a:pt x="1" y="2400"/>
                    <a:pt x="1" y="5247"/>
                  </a:cubicBezTo>
                  <a:cubicBezTo>
                    <a:pt x="1" y="8095"/>
                    <a:pt x="2314" y="10409"/>
                    <a:pt x="5248" y="10409"/>
                  </a:cubicBezTo>
                  <a:cubicBezTo>
                    <a:pt x="8096" y="10409"/>
                    <a:pt x="10410" y="8095"/>
                    <a:pt x="10410" y="5247"/>
                  </a:cubicBezTo>
                  <a:cubicBezTo>
                    <a:pt x="10410" y="2400"/>
                    <a:pt x="8096" y="0"/>
                    <a:pt x="5248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" name="Google Shape;337;p15"/>
          <p:cNvSpPr/>
          <p:nvPr/>
        </p:nvSpPr>
        <p:spPr>
          <a:xfrm rot="10800000">
            <a:off x="7462486" y="3941879"/>
            <a:ext cx="1151631" cy="1149493"/>
          </a:xfrm>
          <a:custGeom>
            <a:rect b="b" l="l" r="r" t="t"/>
            <a:pathLst>
              <a:path extrusionOk="0" h="11997" w="12019">
                <a:moveTo>
                  <a:pt x="9658" y="1"/>
                </a:moveTo>
                <a:cubicBezTo>
                  <a:pt x="9614" y="1"/>
                  <a:pt x="9569" y="24"/>
                  <a:pt x="9526" y="70"/>
                </a:cubicBezTo>
                <a:lnTo>
                  <a:pt x="534" y="9056"/>
                </a:lnTo>
                <a:cubicBezTo>
                  <a:pt x="178" y="9412"/>
                  <a:pt x="0" y="9860"/>
                  <a:pt x="0" y="10302"/>
                </a:cubicBezTo>
                <a:cubicBezTo>
                  <a:pt x="0" y="10750"/>
                  <a:pt x="178" y="11106"/>
                  <a:pt x="534" y="11462"/>
                </a:cubicBezTo>
                <a:cubicBezTo>
                  <a:pt x="890" y="11818"/>
                  <a:pt x="1339" y="11996"/>
                  <a:pt x="1695" y="11996"/>
                </a:cubicBezTo>
                <a:cubicBezTo>
                  <a:pt x="2136" y="11996"/>
                  <a:pt x="2585" y="11818"/>
                  <a:pt x="2940" y="11462"/>
                </a:cubicBezTo>
                <a:lnTo>
                  <a:pt x="11926" y="2470"/>
                </a:lnTo>
                <a:cubicBezTo>
                  <a:pt x="12018" y="2384"/>
                  <a:pt x="12018" y="2292"/>
                  <a:pt x="11926" y="2206"/>
                </a:cubicBezTo>
                <a:cubicBezTo>
                  <a:pt x="11883" y="2160"/>
                  <a:pt x="11838" y="2137"/>
                  <a:pt x="11794" y="2137"/>
                </a:cubicBezTo>
                <a:cubicBezTo>
                  <a:pt x="11749" y="2137"/>
                  <a:pt x="11705" y="2160"/>
                  <a:pt x="11662" y="2206"/>
                </a:cubicBezTo>
                <a:lnTo>
                  <a:pt x="2670" y="11192"/>
                </a:lnTo>
                <a:cubicBezTo>
                  <a:pt x="2403" y="11458"/>
                  <a:pt x="2070" y="11592"/>
                  <a:pt x="1737" y="11592"/>
                </a:cubicBezTo>
                <a:cubicBezTo>
                  <a:pt x="1404" y="11592"/>
                  <a:pt x="1072" y="11458"/>
                  <a:pt x="805" y="11192"/>
                </a:cubicBezTo>
                <a:cubicBezTo>
                  <a:pt x="534" y="10928"/>
                  <a:pt x="356" y="10658"/>
                  <a:pt x="356" y="10302"/>
                </a:cubicBezTo>
                <a:cubicBezTo>
                  <a:pt x="356" y="9946"/>
                  <a:pt x="534" y="9590"/>
                  <a:pt x="805" y="9326"/>
                </a:cubicBezTo>
                <a:lnTo>
                  <a:pt x="9790" y="334"/>
                </a:lnTo>
                <a:cubicBezTo>
                  <a:pt x="9882" y="248"/>
                  <a:pt x="9882" y="156"/>
                  <a:pt x="9790" y="70"/>
                </a:cubicBezTo>
                <a:cubicBezTo>
                  <a:pt x="9747" y="24"/>
                  <a:pt x="9703" y="1"/>
                  <a:pt x="9658" y="1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" name="Google Shape;338;p15"/>
          <p:cNvSpPr/>
          <p:nvPr/>
        </p:nvSpPr>
        <p:spPr>
          <a:xfrm rot="10800000">
            <a:off x="8324173" y="4095367"/>
            <a:ext cx="136540" cy="130308"/>
          </a:xfrm>
          <a:custGeom>
            <a:rect b="b" l="l" r="r" t="t"/>
            <a:pathLst>
              <a:path extrusionOk="0" h="1360" w="1425">
                <a:moveTo>
                  <a:pt x="628" y="377"/>
                </a:moveTo>
                <a:cubicBezTo>
                  <a:pt x="713" y="377"/>
                  <a:pt x="806" y="377"/>
                  <a:pt x="891" y="469"/>
                </a:cubicBezTo>
                <a:cubicBezTo>
                  <a:pt x="984" y="555"/>
                  <a:pt x="984" y="825"/>
                  <a:pt x="891" y="911"/>
                </a:cubicBezTo>
                <a:cubicBezTo>
                  <a:pt x="848" y="1000"/>
                  <a:pt x="759" y="1044"/>
                  <a:pt x="670" y="1044"/>
                </a:cubicBezTo>
                <a:cubicBezTo>
                  <a:pt x="581" y="1044"/>
                  <a:pt x="492" y="1000"/>
                  <a:pt x="450" y="911"/>
                </a:cubicBezTo>
                <a:cubicBezTo>
                  <a:pt x="357" y="825"/>
                  <a:pt x="357" y="825"/>
                  <a:pt x="357" y="733"/>
                </a:cubicBezTo>
                <a:cubicBezTo>
                  <a:pt x="357" y="647"/>
                  <a:pt x="357" y="555"/>
                  <a:pt x="450" y="469"/>
                </a:cubicBezTo>
                <a:cubicBezTo>
                  <a:pt x="535" y="377"/>
                  <a:pt x="628" y="377"/>
                  <a:pt x="628" y="377"/>
                </a:cubicBezTo>
                <a:close/>
                <a:moveTo>
                  <a:pt x="670" y="1"/>
                </a:moveTo>
                <a:cubicBezTo>
                  <a:pt x="492" y="1"/>
                  <a:pt x="314" y="67"/>
                  <a:pt x="179" y="199"/>
                </a:cubicBezTo>
                <a:cubicBezTo>
                  <a:pt x="94" y="377"/>
                  <a:pt x="1" y="555"/>
                  <a:pt x="1" y="733"/>
                </a:cubicBezTo>
                <a:cubicBezTo>
                  <a:pt x="1" y="911"/>
                  <a:pt x="94" y="1089"/>
                  <a:pt x="179" y="1181"/>
                </a:cubicBezTo>
                <a:cubicBezTo>
                  <a:pt x="357" y="1267"/>
                  <a:pt x="450" y="1359"/>
                  <a:pt x="628" y="1359"/>
                </a:cubicBezTo>
                <a:cubicBezTo>
                  <a:pt x="806" y="1359"/>
                  <a:pt x="984" y="1267"/>
                  <a:pt x="1162" y="1181"/>
                </a:cubicBezTo>
                <a:cubicBezTo>
                  <a:pt x="1425" y="911"/>
                  <a:pt x="1425" y="469"/>
                  <a:pt x="1162" y="199"/>
                </a:cubicBezTo>
                <a:cubicBezTo>
                  <a:pt x="1026" y="67"/>
                  <a:pt x="848" y="1"/>
                  <a:pt x="670" y="1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9" name="Google Shape;339;p15"/>
          <p:cNvSpPr/>
          <p:nvPr/>
        </p:nvSpPr>
        <p:spPr>
          <a:xfrm rot="10800000">
            <a:off x="8178819" y="4240720"/>
            <a:ext cx="145451" cy="130021"/>
          </a:xfrm>
          <a:custGeom>
            <a:rect b="b" l="l" r="r" t="t"/>
            <a:pathLst>
              <a:path extrusionOk="0" h="1357" w="1518">
                <a:moveTo>
                  <a:pt x="805" y="381"/>
                </a:moveTo>
                <a:cubicBezTo>
                  <a:pt x="891" y="381"/>
                  <a:pt x="891" y="381"/>
                  <a:pt x="983" y="467"/>
                </a:cubicBezTo>
                <a:cubicBezTo>
                  <a:pt x="1161" y="559"/>
                  <a:pt x="1161" y="823"/>
                  <a:pt x="983" y="915"/>
                </a:cubicBezTo>
                <a:cubicBezTo>
                  <a:pt x="937" y="958"/>
                  <a:pt x="848" y="979"/>
                  <a:pt x="759" y="979"/>
                </a:cubicBezTo>
                <a:cubicBezTo>
                  <a:pt x="670" y="979"/>
                  <a:pt x="581" y="958"/>
                  <a:pt x="535" y="915"/>
                </a:cubicBezTo>
                <a:cubicBezTo>
                  <a:pt x="449" y="823"/>
                  <a:pt x="449" y="559"/>
                  <a:pt x="535" y="467"/>
                </a:cubicBezTo>
                <a:cubicBezTo>
                  <a:pt x="627" y="381"/>
                  <a:pt x="713" y="381"/>
                  <a:pt x="805" y="381"/>
                </a:cubicBezTo>
                <a:close/>
                <a:moveTo>
                  <a:pt x="759" y="0"/>
                </a:moveTo>
                <a:cubicBezTo>
                  <a:pt x="581" y="0"/>
                  <a:pt x="403" y="68"/>
                  <a:pt x="271" y="203"/>
                </a:cubicBezTo>
                <a:cubicBezTo>
                  <a:pt x="1" y="467"/>
                  <a:pt x="1" y="915"/>
                  <a:pt x="271" y="1179"/>
                </a:cubicBezTo>
                <a:cubicBezTo>
                  <a:pt x="449" y="1271"/>
                  <a:pt x="627" y="1357"/>
                  <a:pt x="805" y="1357"/>
                </a:cubicBezTo>
                <a:cubicBezTo>
                  <a:pt x="983" y="1357"/>
                  <a:pt x="1069" y="1271"/>
                  <a:pt x="1247" y="1179"/>
                </a:cubicBezTo>
                <a:cubicBezTo>
                  <a:pt x="1517" y="915"/>
                  <a:pt x="1517" y="467"/>
                  <a:pt x="1247" y="203"/>
                </a:cubicBezTo>
                <a:cubicBezTo>
                  <a:pt x="1115" y="68"/>
                  <a:pt x="937" y="0"/>
                  <a:pt x="759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15"/>
          <p:cNvSpPr/>
          <p:nvPr/>
        </p:nvSpPr>
        <p:spPr>
          <a:xfrm rot="10800000">
            <a:off x="8034231" y="4385306"/>
            <a:ext cx="144684" cy="130213"/>
          </a:xfrm>
          <a:custGeom>
            <a:rect b="b" l="l" r="r" t="t"/>
            <a:pathLst>
              <a:path extrusionOk="0" h="1359" w="1510">
                <a:moveTo>
                  <a:pt x="798" y="376"/>
                </a:moveTo>
                <a:cubicBezTo>
                  <a:pt x="890" y="376"/>
                  <a:pt x="976" y="376"/>
                  <a:pt x="976" y="468"/>
                </a:cubicBezTo>
                <a:cubicBezTo>
                  <a:pt x="1154" y="554"/>
                  <a:pt x="1154" y="732"/>
                  <a:pt x="976" y="910"/>
                </a:cubicBezTo>
                <a:cubicBezTo>
                  <a:pt x="933" y="956"/>
                  <a:pt x="867" y="979"/>
                  <a:pt x="790" y="979"/>
                </a:cubicBezTo>
                <a:cubicBezTo>
                  <a:pt x="712" y="979"/>
                  <a:pt x="623" y="956"/>
                  <a:pt x="534" y="910"/>
                </a:cubicBezTo>
                <a:cubicBezTo>
                  <a:pt x="442" y="732"/>
                  <a:pt x="442" y="554"/>
                  <a:pt x="534" y="468"/>
                </a:cubicBezTo>
                <a:cubicBezTo>
                  <a:pt x="620" y="376"/>
                  <a:pt x="712" y="376"/>
                  <a:pt x="798" y="376"/>
                </a:cubicBezTo>
                <a:close/>
                <a:moveTo>
                  <a:pt x="755" y="0"/>
                </a:moveTo>
                <a:cubicBezTo>
                  <a:pt x="577" y="0"/>
                  <a:pt x="399" y="66"/>
                  <a:pt x="264" y="198"/>
                </a:cubicBezTo>
                <a:cubicBezTo>
                  <a:pt x="0" y="468"/>
                  <a:pt x="0" y="910"/>
                  <a:pt x="264" y="1180"/>
                </a:cubicBezTo>
                <a:cubicBezTo>
                  <a:pt x="442" y="1266"/>
                  <a:pt x="620" y="1358"/>
                  <a:pt x="798" y="1358"/>
                </a:cubicBezTo>
                <a:cubicBezTo>
                  <a:pt x="976" y="1358"/>
                  <a:pt x="1154" y="1266"/>
                  <a:pt x="1246" y="1180"/>
                </a:cubicBezTo>
                <a:cubicBezTo>
                  <a:pt x="1510" y="910"/>
                  <a:pt x="1510" y="468"/>
                  <a:pt x="1246" y="198"/>
                </a:cubicBezTo>
                <a:cubicBezTo>
                  <a:pt x="1111" y="66"/>
                  <a:pt x="933" y="0"/>
                  <a:pt x="755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15"/>
          <p:cNvSpPr/>
          <p:nvPr/>
        </p:nvSpPr>
        <p:spPr>
          <a:xfrm rot="10800000">
            <a:off x="7888877" y="4530658"/>
            <a:ext cx="136540" cy="130021"/>
          </a:xfrm>
          <a:custGeom>
            <a:rect b="b" l="l" r="r" t="t"/>
            <a:pathLst>
              <a:path extrusionOk="0" h="1357" w="1425">
                <a:moveTo>
                  <a:pt x="712" y="381"/>
                </a:moveTo>
                <a:cubicBezTo>
                  <a:pt x="798" y="381"/>
                  <a:pt x="890" y="381"/>
                  <a:pt x="890" y="467"/>
                </a:cubicBezTo>
                <a:cubicBezTo>
                  <a:pt x="1068" y="559"/>
                  <a:pt x="1068" y="737"/>
                  <a:pt x="890" y="915"/>
                </a:cubicBezTo>
                <a:cubicBezTo>
                  <a:pt x="844" y="958"/>
                  <a:pt x="776" y="979"/>
                  <a:pt x="698" y="979"/>
                </a:cubicBezTo>
                <a:cubicBezTo>
                  <a:pt x="620" y="979"/>
                  <a:pt x="531" y="958"/>
                  <a:pt x="442" y="915"/>
                </a:cubicBezTo>
                <a:cubicBezTo>
                  <a:pt x="356" y="737"/>
                  <a:pt x="356" y="559"/>
                  <a:pt x="442" y="467"/>
                </a:cubicBezTo>
                <a:cubicBezTo>
                  <a:pt x="534" y="381"/>
                  <a:pt x="620" y="381"/>
                  <a:pt x="712" y="381"/>
                </a:cubicBezTo>
                <a:close/>
                <a:moveTo>
                  <a:pt x="677" y="0"/>
                </a:moveTo>
                <a:cubicBezTo>
                  <a:pt x="509" y="0"/>
                  <a:pt x="353" y="68"/>
                  <a:pt x="264" y="203"/>
                </a:cubicBezTo>
                <a:cubicBezTo>
                  <a:pt x="0" y="467"/>
                  <a:pt x="0" y="915"/>
                  <a:pt x="264" y="1179"/>
                </a:cubicBezTo>
                <a:cubicBezTo>
                  <a:pt x="356" y="1271"/>
                  <a:pt x="534" y="1357"/>
                  <a:pt x="712" y="1357"/>
                </a:cubicBezTo>
                <a:cubicBezTo>
                  <a:pt x="890" y="1357"/>
                  <a:pt x="1068" y="1271"/>
                  <a:pt x="1154" y="1179"/>
                </a:cubicBezTo>
                <a:cubicBezTo>
                  <a:pt x="1424" y="915"/>
                  <a:pt x="1424" y="467"/>
                  <a:pt x="1154" y="203"/>
                </a:cubicBezTo>
                <a:cubicBezTo>
                  <a:pt x="1022" y="68"/>
                  <a:pt x="844" y="0"/>
                  <a:pt x="677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15"/>
          <p:cNvSpPr/>
          <p:nvPr/>
        </p:nvSpPr>
        <p:spPr>
          <a:xfrm rot="10800000">
            <a:off x="8170675" y="4948128"/>
            <a:ext cx="144684" cy="145447"/>
          </a:xfrm>
          <a:custGeom>
            <a:rect b="b" l="l" r="r" t="t"/>
            <a:pathLst>
              <a:path extrusionOk="0" h="1518" w="1510">
                <a:moveTo>
                  <a:pt x="798" y="1"/>
                </a:moveTo>
                <a:cubicBezTo>
                  <a:pt x="356" y="1"/>
                  <a:pt x="0" y="357"/>
                  <a:pt x="0" y="713"/>
                </a:cubicBezTo>
                <a:cubicBezTo>
                  <a:pt x="0" y="1161"/>
                  <a:pt x="356" y="1517"/>
                  <a:pt x="798" y="1517"/>
                </a:cubicBezTo>
                <a:cubicBezTo>
                  <a:pt x="1154" y="1517"/>
                  <a:pt x="1510" y="1161"/>
                  <a:pt x="1510" y="713"/>
                </a:cubicBezTo>
                <a:cubicBezTo>
                  <a:pt x="1510" y="357"/>
                  <a:pt x="1154" y="1"/>
                  <a:pt x="798" y="1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15"/>
          <p:cNvSpPr/>
          <p:nvPr/>
        </p:nvSpPr>
        <p:spPr>
          <a:xfrm rot="10800000">
            <a:off x="8400540" y="4726410"/>
            <a:ext cx="136540" cy="136536"/>
          </a:xfrm>
          <a:custGeom>
            <a:rect b="b" l="l" r="r" t="t"/>
            <a:pathLst>
              <a:path extrusionOk="0" h="1425" w="1425">
                <a:moveTo>
                  <a:pt x="713" y="0"/>
                </a:moveTo>
                <a:cubicBezTo>
                  <a:pt x="357" y="0"/>
                  <a:pt x="1" y="264"/>
                  <a:pt x="1" y="712"/>
                </a:cubicBezTo>
                <a:cubicBezTo>
                  <a:pt x="1" y="1068"/>
                  <a:pt x="357" y="1424"/>
                  <a:pt x="713" y="1424"/>
                </a:cubicBezTo>
                <a:cubicBezTo>
                  <a:pt x="1154" y="1424"/>
                  <a:pt x="1425" y="1068"/>
                  <a:pt x="1425" y="712"/>
                </a:cubicBezTo>
                <a:cubicBezTo>
                  <a:pt x="1425" y="264"/>
                  <a:pt x="1154" y="0"/>
                  <a:pt x="713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15"/>
          <p:cNvSpPr/>
          <p:nvPr/>
        </p:nvSpPr>
        <p:spPr>
          <a:xfrm rot="10800000">
            <a:off x="8622260" y="4504692"/>
            <a:ext cx="136540" cy="136536"/>
          </a:xfrm>
          <a:custGeom>
            <a:rect b="b" l="l" r="r" t="t"/>
            <a:pathLst>
              <a:path extrusionOk="0" h="1425" w="1425">
                <a:moveTo>
                  <a:pt x="713" y="0"/>
                </a:moveTo>
                <a:cubicBezTo>
                  <a:pt x="264" y="0"/>
                  <a:pt x="1" y="356"/>
                  <a:pt x="1" y="712"/>
                </a:cubicBezTo>
                <a:cubicBezTo>
                  <a:pt x="1" y="1154"/>
                  <a:pt x="264" y="1424"/>
                  <a:pt x="713" y="1424"/>
                </a:cubicBezTo>
                <a:cubicBezTo>
                  <a:pt x="1069" y="1424"/>
                  <a:pt x="1425" y="1154"/>
                  <a:pt x="1425" y="712"/>
                </a:cubicBezTo>
                <a:cubicBezTo>
                  <a:pt x="1425" y="356"/>
                  <a:pt x="1069" y="0"/>
                  <a:pt x="713" y="0"/>
                </a:cubicBezTo>
                <a:close/>
              </a:path>
            </a:pathLst>
          </a:custGeom>
          <a:solidFill>
            <a:srgbClr val="FF408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15"/>
          <p:cNvSpPr txBox="1"/>
          <p:nvPr>
            <p:ph type="title"/>
          </p:nvPr>
        </p:nvSpPr>
        <p:spPr>
          <a:xfrm>
            <a:off x="1017050" y="503125"/>
            <a:ext cx="4738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 sz="2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urple slide with top forms">
  <p:cSld name="BLANK_1_1_1">
    <p:bg>
      <p:bgPr>
        <a:solidFill>
          <a:srgbClr val="6D45BB"/>
        </a:solidFill>
      </p:bgPr>
    </p:bg>
    <p:spTree>
      <p:nvGrpSpPr>
        <p:cNvPr id="346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" name="Google Shape;347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48" name="Google Shape;348;p16"/>
          <p:cNvGrpSpPr/>
          <p:nvPr/>
        </p:nvGrpSpPr>
        <p:grpSpPr>
          <a:xfrm>
            <a:off x="-7838" y="-21608"/>
            <a:ext cx="9143994" cy="1975685"/>
            <a:chOff x="793425" y="2187250"/>
            <a:chExt cx="2687750" cy="580725"/>
          </a:xfrm>
        </p:grpSpPr>
        <p:sp>
          <p:nvSpPr>
            <p:cNvPr id="349" name="Google Shape;349;p16"/>
            <p:cNvSpPr/>
            <p:nvPr/>
          </p:nvSpPr>
          <p:spPr>
            <a:xfrm>
              <a:off x="857850" y="2303425"/>
              <a:ext cx="507325" cy="464550"/>
            </a:xfrm>
            <a:custGeom>
              <a:rect b="b" l="l" r="r" t="t"/>
              <a:pathLst>
                <a:path extrusionOk="0" h="18582" w="20293">
                  <a:moveTo>
                    <a:pt x="20072" y="1"/>
                  </a:moveTo>
                  <a:cubicBezTo>
                    <a:pt x="20027" y="1"/>
                    <a:pt x="19983" y="24"/>
                    <a:pt x="19936" y="70"/>
                  </a:cubicBezTo>
                  <a:lnTo>
                    <a:pt x="2137" y="17870"/>
                  </a:lnTo>
                  <a:cubicBezTo>
                    <a:pt x="1959" y="18090"/>
                    <a:pt x="1715" y="18201"/>
                    <a:pt x="1471" y="18201"/>
                  </a:cubicBezTo>
                  <a:cubicBezTo>
                    <a:pt x="1227" y="18201"/>
                    <a:pt x="983" y="18090"/>
                    <a:pt x="805" y="17870"/>
                  </a:cubicBezTo>
                  <a:cubicBezTo>
                    <a:pt x="449" y="17514"/>
                    <a:pt x="449" y="16980"/>
                    <a:pt x="805" y="16531"/>
                  </a:cubicBezTo>
                  <a:lnTo>
                    <a:pt x="8011" y="9326"/>
                  </a:lnTo>
                  <a:cubicBezTo>
                    <a:pt x="8103" y="9326"/>
                    <a:pt x="8103" y="9148"/>
                    <a:pt x="8011" y="9148"/>
                  </a:cubicBezTo>
                  <a:cubicBezTo>
                    <a:pt x="7968" y="9102"/>
                    <a:pt x="7923" y="9079"/>
                    <a:pt x="7879" y="9079"/>
                  </a:cubicBezTo>
                  <a:cubicBezTo>
                    <a:pt x="7834" y="9079"/>
                    <a:pt x="7790" y="9102"/>
                    <a:pt x="7747" y="9148"/>
                  </a:cubicBezTo>
                  <a:lnTo>
                    <a:pt x="535" y="16353"/>
                  </a:lnTo>
                  <a:cubicBezTo>
                    <a:pt x="1" y="16802"/>
                    <a:pt x="1" y="17692"/>
                    <a:pt x="535" y="18133"/>
                  </a:cubicBezTo>
                  <a:cubicBezTo>
                    <a:pt x="805" y="18404"/>
                    <a:pt x="1161" y="18582"/>
                    <a:pt x="1425" y="18582"/>
                  </a:cubicBezTo>
                  <a:cubicBezTo>
                    <a:pt x="1781" y="18582"/>
                    <a:pt x="2137" y="18404"/>
                    <a:pt x="2407" y="18133"/>
                  </a:cubicBezTo>
                  <a:lnTo>
                    <a:pt x="20207" y="334"/>
                  </a:lnTo>
                  <a:cubicBezTo>
                    <a:pt x="20292" y="248"/>
                    <a:pt x="20292" y="156"/>
                    <a:pt x="20207" y="70"/>
                  </a:cubicBezTo>
                  <a:cubicBezTo>
                    <a:pt x="20161" y="24"/>
                    <a:pt x="20116" y="1"/>
                    <a:pt x="20072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16"/>
            <p:cNvSpPr/>
            <p:nvPr/>
          </p:nvSpPr>
          <p:spPr>
            <a:xfrm>
              <a:off x="1365150" y="2187250"/>
              <a:ext cx="371675" cy="367625"/>
            </a:xfrm>
            <a:custGeom>
              <a:rect b="b" l="l" r="r" t="t"/>
              <a:pathLst>
                <a:path extrusionOk="0" h="14705" w="14867">
                  <a:moveTo>
                    <a:pt x="13962" y="0"/>
                  </a:moveTo>
                  <a:cubicBezTo>
                    <a:pt x="13750" y="0"/>
                    <a:pt x="13528" y="89"/>
                    <a:pt x="13350" y="267"/>
                  </a:cubicBezTo>
                  <a:lnTo>
                    <a:pt x="271" y="13346"/>
                  </a:lnTo>
                  <a:cubicBezTo>
                    <a:pt x="0" y="13617"/>
                    <a:pt x="0" y="14151"/>
                    <a:pt x="271" y="14507"/>
                  </a:cubicBezTo>
                  <a:cubicBezTo>
                    <a:pt x="449" y="14639"/>
                    <a:pt x="671" y="14705"/>
                    <a:pt x="894" y="14705"/>
                  </a:cubicBezTo>
                  <a:cubicBezTo>
                    <a:pt x="1116" y="14705"/>
                    <a:pt x="1339" y="14639"/>
                    <a:pt x="1517" y="14507"/>
                  </a:cubicBezTo>
                  <a:lnTo>
                    <a:pt x="14510" y="1421"/>
                  </a:lnTo>
                  <a:cubicBezTo>
                    <a:pt x="14866" y="1065"/>
                    <a:pt x="14866" y="531"/>
                    <a:pt x="14510" y="267"/>
                  </a:cubicBezTo>
                  <a:cubicBezTo>
                    <a:pt x="14375" y="89"/>
                    <a:pt x="14174" y="0"/>
                    <a:pt x="13962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6"/>
            <p:cNvSpPr/>
            <p:nvPr/>
          </p:nvSpPr>
          <p:spPr>
            <a:xfrm>
              <a:off x="14164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713" y="0"/>
                    <a:pt x="1" y="712"/>
                    <a:pt x="1" y="1602"/>
                  </a:cubicBezTo>
                  <a:cubicBezTo>
                    <a:pt x="1" y="2492"/>
                    <a:pt x="713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16"/>
            <p:cNvSpPr/>
            <p:nvPr/>
          </p:nvSpPr>
          <p:spPr>
            <a:xfrm>
              <a:off x="1505400" y="2193925"/>
              <a:ext cx="37775" cy="35625"/>
            </a:xfrm>
            <a:custGeom>
              <a:rect b="b" l="l" r="r" t="t"/>
              <a:pathLst>
                <a:path extrusionOk="0" h="1425" w="1511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068"/>
                    <a:pt x="357" y="1424"/>
                    <a:pt x="713" y="1424"/>
                  </a:cubicBezTo>
                  <a:cubicBezTo>
                    <a:pt x="1154" y="1424"/>
                    <a:pt x="1510" y="1068"/>
                    <a:pt x="1510" y="712"/>
                  </a:cubicBezTo>
                  <a:cubicBezTo>
                    <a:pt x="1510" y="264"/>
                    <a:pt x="1154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16"/>
            <p:cNvSpPr/>
            <p:nvPr/>
          </p:nvSpPr>
          <p:spPr>
            <a:xfrm>
              <a:off x="995800" y="2200500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713" y="1"/>
                  </a:moveTo>
                  <a:cubicBezTo>
                    <a:pt x="357" y="1"/>
                    <a:pt x="1" y="357"/>
                    <a:pt x="1" y="805"/>
                  </a:cubicBezTo>
                  <a:cubicBezTo>
                    <a:pt x="1" y="1161"/>
                    <a:pt x="357" y="1517"/>
                    <a:pt x="713" y="1517"/>
                  </a:cubicBezTo>
                  <a:cubicBezTo>
                    <a:pt x="1161" y="1517"/>
                    <a:pt x="1517" y="1161"/>
                    <a:pt x="1517" y="805"/>
                  </a:cubicBezTo>
                  <a:cubicBezTo>
                    <a:pt x="1517" y="357"/>
                    <a:pt x="1161" y="1"/>
                    <a:pt x="713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6"/>
            <p:cNvSpPr/>
            <p:nvPr/>
          </p:nvSpPr>
          <p:spPr>
            <a:xfrm>
              <a:off x="937950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154"/>
                    <a:pt x="357" y="1424"/>
                    <a:pt x="713" y="1424"/>
                  </a:cubicBezTo>
                  <a:cubicBezTo>
                    <a:pt x="1161" y="1424"/>
                    <a:pt x="1425" y="1154"/>
                    <a:pt x="1425" y="712"/>
                  </a:cubicBezTo>
                  <a:cubicBezTo>
                    <a:pt x="1425" y="264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16"/>
            <p:cNvSpPr/>
            <p:nvPr/>
          </p:nvSpPr>
          <p:spPr>
            <a:xfrm>
              <a:off x="877975" y="2318525"/>
              <a:ext cx="37750" cy="37750"/>
            </a:xfrm>
            <a:custGeom>
              <a:rect b="b" l="l" r="r" t="t"/>
              <a:pathLst>
                <a:path extrusionOk="0" h="1510" w="1510">
                  <a:moveTo>
                    <a:pt x="798" y="0"/>
                  </a:moveTo>
                  <a:cubicBezTo>
                    <a:pt x="356" y="0"/>
                    <a:pt x="0" y="356"/>
                    <a:pt x="0" y="712"/>
                  </a:cubicBezTo>
                  <a:cubicBezTo>
                    <a:pt x="0" y="1154"/>
                    <a:pt x="356" y="1510"/>
                    <a:pt x="798" y="1510"/>
                  </a:cubicBezTo>
                  <a:cubicBezTo>
                    <a:pt x="1154" y="1510"/>
                    <a:pt x="1510" y="1154"/>
                    <a:pt x="1510" y="712"/>
                  </a:cubicBezTo>
                  <a:cubicBezTo>
                    <a:pt x="1510" y="356"/>
                    <a:pt x="1154" y="0"/>
                    <a:pt x="798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16"/>
            <p:cNvSpPr/>
            <p:nvPr/>
          </p:nvSpPr>
          <p:spPr>
            <a:xfrm>
              <a:off x="793425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0" y="1"/>
                  </a:moveTo>
                  <a:cubicBezTo>
                    <a:pt x="12725" y="1"/>
                    <a:pt x="12681" y="22"/>
                    <a:pt x="12638" y="65"/>
                  </a:cubicBezTo>
                  <a:lnTo>
                    <a:pt x="86" y="12702"/>
                  </a:lnTo>
                  <a:cubicBezTo>
                    <a:pt x="1" y="12702"/>
                    <a:pt x="1" y="12880"/>
                    <a:pt x="86" y="12880"/>
                  </a:cubicBezTo>
                  <a:cubicBezTo>
                    <a:pt x="86" y="12973"/>
                    <a:pt x="179" y="12973"/>
                    <a:pt x="179" y="12973"/>
                  </a:cubicBezTo>
                  <a:cubicBezTo>
                    <a:pt x="264" y="12973"/>
                    <a:pt x="264" y="12973"/>
                    <a:pt x="357" y="12880"/>
                  </a:cubicBezTo>
                  <a:lnTo>
                    <a:pt x="12902" y="335"/>
                  </a:lnTo>
                  <a:cubicBezTo>
                    <a:pt x="12994" y="243"/>
                    <a:pt x="12994" y="157"/>
                    <a:pt x="12902" y="65"/>
                  </a:cubicBezTo>
                  <a:cubicBezTo>
                    <a:pt x="12859" y="22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16"/>
            <p:cNvSpPr/>
            <p:nvPr/>
          </p:nvSpPr>
          <p:spPr>
            <a:xfrm>
              <a:off x="951300" y="2209975"/>
              <a:ext cx="324875" cy="322150"/>
            </a:xfrm>
            <a:custGeom>
              <a:rect b="b" l="l" r="r" t="t"/>
              <a:pathLst>
                <a:path extrusionOk="0" h="12886" w="12995">
                  <a:moveTo>
                    <a:pt x="12774" y="1"/>
                  </a:moveTo>
                  <a:cubicBezTo>
                    <a:pt x="12729" y="1"/>
                    <a:pt x="12685" y="24"/>
                    <a:pt x="12638" y="70"/>
                  </a:cubicBezTo>
                  <a:lnTo>
                    <a:pt x="93" y="12615"/>
                  </a:lnTo>
                  <a:cubicBezTo>
                    <a:pt x="1" y="12708"/>
                    <a:pt x="1" y="12793"/>
                    <a:pt x="93" y="12886"/>
                  </a:cubicBezTo>
                  <a:lnTo>
                    <a:pt x="271" y="12886"/>
                  </a:lnTo>
                  <a:lnTo>
                    <a:pt x="12909" y="248"/>
                  </a:lnTo>
                  <a:cubicBezTo>
                    <a:pt x="12994" y="248"/>
                    <a:pt x="12994" y="70"/>
                    <a:pt x="12909" y="70"/>
                  </a:cubicBezTo>
                  <a:cubicBezTo>
                    <a:pt x="12863" y="24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16"/>
            <p:cNvSpPr/>
            <p:nvPr/>
          </p:nvSpPr>
          <p:spPr>
            <a:xfrm>
              <a:off x="1336300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3" y="1"/>
                  </a:moveTo>
                  <a:cubicBezTo>
                    <a:pt x="264" y="1"/>
                    <a:pt x="1" y="357"/>
                    <a:pt x="1" y="805"/>
                  </a:cubicBezTo>
                  <a:cubicBezTo>
                    <a:pt x="1" y="1161"/>
                    <a:pt x="264" y="1517"/>
                    <a:pt x="713" y="1517"/>
                  </a:cubicBezTo>
                  <a:cubicBezTo>
                    <a:pt x="1069" y="1517"/>
                    <a:pt x="1425" y="1161"/>
                    <a:pt x="1425" y="805"/>
                  </a:cubicBezTo>
                  <a:cubicBezTo>
                    <a:pt x="1425" y="357"/>
                    <a:pt x="1069" y="1"/>
                    <a:pt x="713" y="1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16"/>
            <p:cNvSpPr/>
            <p:nvPr/>
          </p:nvSpPr>
          <p:spPr>
            <a:xfrm>
              <a:off x="1276150" y="2260675"/>
              <a:ext cx="37925" cy="35625"/>
            </a:xfrm>
            <a:custGeom>
              <a:rect b="b" l="l" r="r" t="t"/>
              <a:pathLst>
                <a:path extrusionOk="0" h="1425" w="1517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154"/>
                    <a:pt x="356" y="1424"/>
                    <a:pt x="712" y="1424"/>
                  </a:cubicBezTo>
                  <a:cubicBezTo>
                    <a:pt x="1161" y="1424"/>
                    <a:pt x="1517" y="1154"/>
                    <a:pt x="1517" y="712"/>
                  </a:cubicBezTo>
                  <a:cubicBezTo>
                    <a:pt x="1517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16"/>
            <p:cNvSpPr/>
            <p:nvPr/>
          </p:nvSpPr>
          <p:spPr>
            <a:xfrm>
              <a:off x="1218300" y="2318525"/>
              <a:ext cx="35625" cy="37750"/>
            </a:xfrm>
            <a:custGeom>
              <a:rect b="b" l="l" r="r" t="t"/>
              <a:pathLst>
                <a:path extrusionOk="0" h="1510" w="1425">
                  <a:moveTo>
                    <a:pt x="712" y="0"/>
                  </a:moveTo>
                  <a:cubicBezTo>
                    <a:pt x="356" y="0"/>
                    <a:pt x="0" y="356"/>
                    <a:pt x="0" y="712"/>
                  </a:cubicBezTo>
                  <a:cubicBezTo>
                    <a:pt x="0" y="1154"/>
                    <a:pt x="356" y="1510"/>
                    <a:pt x="712" y="1510"/>
                  </a:cubicBezTo>
                  <a:cubicBezTo>
                    <a:pt x="1161" y="1510"/>
                    <a:pt x="1424" y="1154"/>
                    <a:pt x="1424" y="712"/>
                  </a:cubicBezTo>
                  <a:cubicBezTo>
                    <a:pt x="1424" y="356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16"/>
            <p:cNvSpPr/>
            <p:nvPr/>
          </p:nvSpPr>
          <p:spPr>
            <a:xfrm>
              <a:off x="3180700" y="2201075"/>
              <a:ext cx="300475" cy="299925"/>
            </a:xfrm>
            <a:custGeom>
              <a:rect b="b" l="l" r="r" t="t"/>
              <a:pathLst>
                <a:path extrusionOk="0" h="11997" w="12019">
                  <a:moveTo>
                    <a:pt x="9658" y="1"/>
                  </a:moveTo>
                  <a:cubicBezTo>
                    <a:pt x="9614" y="1"/>
                    <a:pt x="9569" y="24"/>
                    <a:pt x="9526" y="70"/>
                  </a:cubicBezTo>
                  <a:lnTo>
                    <a:pt x="534" y="9056"/>
                  </a:lnTo>
                  <a:cubicBezTo>
                    <a:pt x="178" y="9412"/>
                    <a:pt x="0" y="9860"/>
                    <a:pt x="0" y="10302"/>
                  </a:cubicBezTo>
                  <a:cubicBezTo>
                    <a:pt x="0" y="10750"/>
                    <a:pt x="178" y="11106"/>
                    <a:pt x="534" y="11462"/>
                  </a:cubicBezTo>
                  <a:cubicBezTo>
                    <a:pt x="890" y="11818"/>
                    <a:pt x="1339" y="11996"/>
                    <a:pt x="1695" y="11996"/>
                  </a:cubicBezTo>
                  <a:cubicBezTo>
                    <a:pt x="2136" y="11996"/>
                    <a:pt x="2585" y="11818"/>
                    <a:pt x="2940" y="11462"/>
                  </a:cubicBezTo>
                  <a:lnTo>
                    <a:pt x="11926" y="2470"/>
                  </a:lnTo>
                  <a:cubicBezTo>
                    <a:pt x="12018" y="2384"/>
                    <a:pt x="12018" y="2292"/>
                    <a:pt x="11926" y="2206"/>
                  </a:cubicBezTo>
                  <a:cubicBezTo>
                    <a:pt x="11883" y="2160"/>
                    <a:pt x="11838" y="2137"/>
                    <a:pt x="11794" y="2137"/>
                  </a:cubicBezTo>
                  <a:cubicBezTo>
                    <a:pt x="11749" y="2137"/>
                    <a:pt x="11705" y="2160"/>
                    <a:pt x="11662" y="2206"/>
                  </a:cubicBezTo>
                  <a:lnTo>
                    <a:pt x="2670" y="11192"/>
                  </a:lnTo>
                  <a:cubicBezTo>
                    <a:pt x="2403" y="11458"/>
                    <a:pt x="2070" y="11592"/>
                    <a:pt x="1737" y="11592"/>
                  </a:cubicBezTo>
                  <a:cubicBezTo>
                    <a:pt x="1404" y="11592"/>
                    <a:pt x="1072" y="11458"/>
                    <a:pt x="805" y="11192"/>
                  </a:cubicBezTo>
                  <a:cubicBezTo>
                    <a:pt x="534" y="10928"/>
                    <a:pt x="356" y="10658"/>
                    <a:pt x="356" y="10302"/>
                  </a:cubicBezTo>
                  <a:cubicBezTo>
                    <a:pt x="356" y="9946"/>
                    <a:pt x="534" y="9590"/>
                    <a:pt x="805" y="9326"/>
                  </a:cubicBezTo>
                  <a:lnTo>
                    <a:pt x="9790" y="334"/>
                  </a:lnTo>
                  <a:cubicBezTo>
                    <a:pt x="9882" y="248"/>
                    <a:pt x="9882" y="156"/>
                    <a:pt x="9790" y="70"/>
                  </a:cubicBezTo>
                  <a:cubicBezTo>
                    <a:pt x="9747" y="24"/>
                    <a:pt x="9703" y="1"/>
                    <a:pt x="9658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16"/>
            <p:cNvSpPr/>
            <p:nvPr/>
          </p:nvSpPr>
          <p:spPr>
            <a:xfrm>
              <a:off x="3220725" y="2426950"/>
              <a:ext cx="35625" cy="34000"/>
            </a:xfrm>
            <a:custGeom>
              <a:rect b="b" l="l" r="r" t="t"/>
              <a:pathLst>
                <a:path extrusionOk="0" h="1360" w="1425">
                  <a:moveTo>
                    <a:pt x="628" y="377"/>
                  </a:moveTo>
                  <a:cubicBezTo>
                    <a:pt x="713" y="377"/>
                    <a:pt x="806" y="377"/>
                    <a:pt x="891" y="469"/>
                  </a:cubicBezTo>
                  <a:cubicBezTo>
                    <a:pt x="984" y="555"/>
                    <a:pt x="984" y="825"/>
                    <a:pt x="891" y="911"/>
                  </a:cubicBezTo>
                  <a:cubicBezTo>
                    <a:pt x="848" y="1000"/>
                    <a:pt x="759" y="1044"/>
                    <a:pt x="670" y="1044"/>
                  </a:cubicBezTo>
                  <a:cubicBezTo>
                    <a:pt x="581" y="1044"/>
                    <a:pt x="492" y="1000"/>
                    <a:pt x="450" y="911"/>
                  </a:cubicBezTo>
                  <a:cubicBezTo>
                    <a:pt x="357" y="825"/>
                    <a:pt x="357" y="825"/>
                    <a:pt x="357" y="733"/>
                  </a:cubicBezTo>
                  <a:cubicBezTo>
                    <a:pt x="357" y="647"/>
                    <a:pt x="357" y="555"/>
                    <a:pt x="450" y="469"/>
                  </a:cubicBezTo>
                  <a:cubicBezTo>
                    <a:pt x="535" y="377"/>
                    <a:pt x="628" y="377"/>
                    <a:pt x="628" y="377"/>
                  </a:cubicBezTo>
                  <a:close/>
                  <a:moveTo>
                    <a:pt x="670" y="1"/>
                  </a:moveTo>
                  <a:cubicBezTo>
                    <a:pt x="492" y="1"/>
                    <a:pt x="314" y="67"/>
                    <a:pt x="179" y="199"/>
                  </a:cubicBezTo>
                  <a:cubicBezTo>
                    <a:pt x="94" y="377"/>
                    <a:pt x="1" y="555"/>
                    <a:pt x="1" y="733"/>
                  </a:cubicBezTo>
                  <a:cubicBezTo>
                    <a:pt x="1" y="911"/>
                    <a:pt x="94" y="1089"/>
                    <a:pt x="179" y="1181"/>
                  </a:cubicBezTo>
                  <a:cubicBezTo>
                    <a:pt x="357" y="1267"/>
                    <a:pt x="450" y="1359"/>
                    <a:pt x="628" y="1359"/>
                  </a:cubicBezTo>
                  <a:cubicBezTo>
                    <a:pt x="806" y="1359"/>
                    <a:pt x="984" y="1267"/>
                    <a:pt x="1162" y="1181"/>
                  </a:cubicBezTo>
                  <a:cubicBezTo>
                    <a:pt x="1425" y="911"/>
                    <a:pt x="1425" y="469"/>
                    <a:pt x="1162" y="199"/>
                  </a:cubicBezTo>
                  <a:cubicBezTo>
                    <a:pt x="1026" y="67"/>
                    <a:pt x="848" y="1"/>
                    <a:pt x="670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16"/>
            <p:cNvSpPr/>
            <p:nvPr/>
          </p:nvSpPr>
          <p:spPr>
            <a:xfrm>
              <a:off x="3256325" y="2389100"/>
              <a:ext cx="37950" cy="33925"/>
            </a:xfrm>
            <a:custGeom>
              <a:rect b="b" l="l" r="r" t="t"/>
              <a:pathLst>
                <a:path extrusionOk="0" h="1357" w="1518">
                  <a:moveTo>
                    <a:pt x="805" y="381"/>
                  </a:moveTo>
                  <a:cubicBezTo>
                    <a:pt x="891" y="381"/>
                    <a:pt x="891" y="381"/>
                    <a:pt x="983" y="467"/>
                  </a:cubicBezTo>
                  <a:cubicBezTo>
                    <a:pt x="1161" y="559"/>
                    <a:pt x="1161" y="823"/>
                    <a:pt x="983" y="915"/>
                  </a:cubicBezTo>
                  <a:cubicBezTo>
                    <a:pt x="937" y="958"/>
                    <a:pt x="848" y="979"/>
                    <a:pt x="759" y="979"/>
                  </a:cubicBezTo>
                  <a:cubicBezTo>
                    <a:pt x="670" y="979"/>
                    <a:pt x="581" y="958"/>
                    <a:pt x="535" y="915"/>
                  </a:cubicBezTo>
                  <a:cubicBezTo>
                    <a:pt x="449" y="823"/>
                    <a:pt x="449" y="559"/>
                    <a:pt x="535" y="467"/>
                  </a:cubicBezTo>
                  <a:cubicBezTo>
                    <a:pt x="627" y="381"/>
                    <a:pt x="713" y="381"/>
                    <a:pt x="805" y="381"/>
                  </a:cubicBezTo>
                  <a:close/>
                  <a:moveTo>
                    <a:pt x="759" y="0"/>
                  </a:moveTo>
                  <a:cubicBezTo>
                    <a:pt x="581" y="0"/>
                    <a:pt x="403" y="68"/>
                    <a:pt x="271" y="203"/>
                  </a:cubicBezTo>
                  <a:cubicBezTo>
                    <a:pt x="1" y="467"/>
                    <a:pt x="1" y="915"/>
                    <a:pt x="271" y="1179"/>
                  </a:cubicBezTo>
                  <a:cubicBezTo>
                    <a:pt x="449" y="1271"/>
                    <a:pt x="627" y="1357"/>
                    <a:pt x="805" y="1357"/>
                  </a:cubicBezTo>
                  <a:cubicBezTo>
                    <a:pt x="983" y="1357"/>
                    <a:pt x="1069" y="1271"/>
                    <a:pt x="1247" y="1179"/>
                  </a:cubicBezTo>
                  <a:cubicBezTo>
                    <a:pt x="1517" y="915"/>
                    <a:pt x="1517" y="467"/>
                    <a:pt x="1247" y="203"/>
                  </a:cubicBezTo>
                  <a:cubicBezTo>
                    <a:pt x="1115" y="68"/>
                    <a:pt x="937" y="0"/>
                    <a:pt x="759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16"/>
            <p:cNvSpPr/>
            <p:nvPr/>
          </p:nvSpPr>
          <p:spPr>
            <a:xfrm>
              <a:off x="3294250" y="2351325"/>
              <a:ext cx="37750" cy="33975"/>
            </a:xfrm>
            <a:custGeom>
              <a:rect b="b" l="l" r="r" t="t"/>
              <a:pathLst>
                <a:path extrusionOk="0" h="1359" w="1510">
                  <a:moveTo>
                    <a:pt x="798" y="376"/>
                  </a:moveTo>
                  <a:cubicBezTo>
                    <a:pt x="890" y="376"/>
                    <a:pt x="976" y="376"/>
                    <a:pt x="976" y="468"/>
                  </a:cubicBezTo>
                  <a:cubicBezTo>
                    <a:pt x="1154" y="554"/>
                    <a:pt x="1154" y="732"/>
                    <a:pt x="976" y="910"/>
                  </a:cubicBezTo>
                  <a:cubicBezTo>
                    <a:pt x="933" y="956"/>
                    <a:pt x="867" y="979"/>
                    <a:pt x="790" y="979"/>
                  </a:cubicBezTo>
                  <a:cubicBezTo>
                    <a:pt x="712" y="979"/>
                    <a:pt x="623" y="956"/>
                    <a:pt x="534" y="910"/>
                  </a:cubicBezTo>
                  <a:cubicBezTo>
                    <a:pt x="442" y="732"/>
                    <a:pt x="442" y="554"/>
                    <a:pt x="534" y="468"/>
                  </a:cubicBezTo>
                  <a:cubicBezTo>
                    <a:pt x="620" y="376"/>
                    <a:pt x="712" y="376"/>
                    <a:pt x="798" y="376"/>
                  </a:cubicBezTo>
                  <a:close/>
                  <a:moveTo>
                    <a:pt x="755" y="0"/>
                  </a:moveTo>
                  <a:cubicBezTo>
                    <a:pt x="577" y="0"/>
                    <a:pt x="399" y="66"/>
                    <a:pt x="264" y="198"/>
                  </a:cubicBezTo>
                  <a:cubicBezTo>
                    <a:pt x="0" y="468"/>
                    <a:pt x="0" y="910"/>
                    <a:pt x="264" y="1180"/>
                  </a:cubicBezTo>
                  <a:cubicBezTo>
                    <a:pt x="442" y="1266"/>
                    <a:pt x="620" y="1358"/>
                    <a:pt x="798" y="1358"/>
                  </a:cubicBezTo>
                  <a:cubicBezTo>
                    <a:pt x="976" y="1358"/>
                    <a:pt x="1154" y="1266"/>
                    <a:pt x="1246" y="1180"/>
                  </a:cubicBezTo>
                  <a:cubicBezTo>
                    <a:pt x="1510" y="910"/>
                    <a:pt x="1510" y="468"/>
                    <a:pt x="1246" y="198"/>
                  </a:cubicBezTo>
                  <a:cubicBezTo>
                    <a:pt x="1111" y="66"/>
                    <a:pt x="933" y="0"/>
                    <a:pt x="755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16"/>
            <p:cNvSpPr/>
            <p:nvPr/>
          </p:nvSpPr>
          <p:spPr>
            <a:xfrm>
              <a:off x="3334300" y="2313450"/>
              <a:ext cx="35625" cy="33925"/>
            </a:xfrm>
            <a:custGeom>
              <a:rect b="b" l="l" r="r" t="t"/>
              <a:pathLst>
                <a:path extrusionOk="0" h="1357" w="1425">
                  <a:moveTo>
                    <a:pt x="712" y="381"/>
                  </a:moveTo>
                  <a:cubicBezTo>
                    <a:pt x="798" y="381"/>
                    <a:pt x="890" y="381"/>
                    <a:pt x="890" y="467"/>
                  </a:cubicBezTo>
                  <a:cubicBezTo>
                    <a:pt x="1068" y="559"/>
                    <a:pt x="1068" y="737"/>
                    <a:pt x="890" y="915"/>
                  </a:cubicBezTo>
                  <a:cubicBezTo>
                    <a:pt x="844" y="958"/>
                    <a:pt x="776" y="979"/>
                    <a:pt x="698" y="979"/>
                  </a:cubicBezTo>
                  <a:cubicBezTo>
                    <a:pt x="620" y="979"/>
                    <a:pt x="531" y="958"/>
                    <a:pt x="442" y="915"/>
                  </a:cubicBezTo>
                  <a:cubicBezTo>
                    <a:pt x="356" y="737"/>
                    <a:pt x="356" y="559"/>
                    <a:pt x="442" y="467"/>
                  </a:cubicBezTo>
                  <a:cubicBezTo>
                    <a:pt x="534" y="381"/>
                    <a:pt x="620" y="381"/>
                    <a:pt x="712" y="381"/>
                  </a:cubicBezTo>
                  <a:close/>
                  <a:moveTo>
                    <a:pt x="677" y="0"/>
                  </a:moveTo>
                  <a:cubicBezTo>
                    <a:pt x="509" y="0"/>
                    <a:pt x="353" y="68"/>
                    <a:pt x="264" y="203"/>
                  </a:cubicBezTo>
                  <a:cubicBezTo>
                    <a:pt x="0" y="467"/>
                    <a:pt x="0" y="915"/>
                    <a:pt x="264" y="1179"/>
                  </a:cubicBezTo>
                  <a:cubicBezTo>
                    <a:pt x="356" y="1271"/>
                    <a:pt x="534" y="1357"/>
                    <a:pt x="712" y="1357"/>
                  </a:cubicBezTo>
                  <a:cubicBezTo>
                    <a:pt x="890" y="1357"/>
                    <a:pt x="1068" y="1271"/>
                    <a:pt x="1154" y="1179"/>
                  </a:cubicBezTo>
                  <a:cubicBezTo>
                    <a:pt x="1424" y="915"/>
                    <a:pt x="1424" y="467"/>
                    <a:pt x="1154" y="203"/>
                  </a:cubicBezTo>
                  <a:cubicBezTo>
                    <a:pt x="1022" y="68"/>
                    <a:pt x="844" y="0"/>
                    <a:pt x="677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16"/>
            <p:cNvSpPr/>
            <p:nvPr/>
          </p:nvSpPr>
          <p:spPr>
            <a:xfrm>
              <a:off x="3258650" y="2200500"/>
              <a:ext cx="37750" cy="37950"/>
            </a:xfrm>
            <a:custGeom>
              <a:rect b="b" l="l" r="r" t="t"/>
              <a:pathLst>
                <a:path extrusionOk="0" h="1518" w="1510">
                  <a:moveTo>
                    <a:pt x="798" y="1"/>
                  </a:moveTo>
                  <a:cubicBezTo>
                    <a:pt x="356" y="1"/>
                    <a:pt x="0" y="357"/>
                    <a:pt x="0" y="713"/>
                  </a:cubicBezTo>
                  <a:cubicBezTo>
                    <a:pt x="0" y="1161"/>
                    <a:pt x="356" y="1517"/>
                    <a:pt x="798" y="1517"/>
                  </a:cubicBezTo>
                  <a:cubicBezTo>
                    <a:pt x="1154" y="1517"/>
                    <a:pt x="1510" y="1161"/>
                    <a:pt x="1510" y="713"/>
                  </a:cubicBezTo>
                  <a:cubicBezTo>
                    <a:pt x="1510" y="357"/>
                    <a:pt x="1154" y="1"/>
                    <a:pt x="798" y="1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6"/>
            <p:cNvSpPr/>
            <p:nvPr/>
          </p:nvSpPr>
          <p:spPr>
            <a:xfrm>
              <a:off x="3200800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357" y="0"/>
                    <a:pt x="1" y="264"/>
                    <a:pt x="1" y="712"/>
                  </a:cubicBezTo>
                  <a:cubicBezTo>
                    <a:pt x="1" y="1068"/>
                    <a:pt x="357" y="1424"/>
                    <a:pt x="713" y="1424"/>
                  </a:cubicBezTo>
                  <a:cubicBezTo>
                    <a:pt x="1154" y="1424"/>
                    <a:pt x="1425" y="1068"/>
                    <a:pt x="1425" y="712"/>
                  </a:cubicBezTo>
                  <a:cubicBezTo>
                    <a:pt x="1425" y="264"/>
                    <a:pt x="1154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6"/>
            <p:cNvSpPr/>
            <p:nvPr/>
          </p:nvSpPr>
          <p:spPr>
            <a:xfrm>
              <a:off x="3142950" y="231852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3" y="0"/>
                  </a:moveTo>
                  <a:cubicBezTo>
                    <a:pt x="264" y="0"/>
                    <a:pt x="1" y="356"/>
                    <a:pt x="1" y="712"/>
                  </a:cubicBezTo>
                  <a:cubicBezTo>
                    <a:pt x="1" y="1154"/>
                    <a:pt x="264" y="1424"/>
                    <a:pt x="713" y="1424"/>
                  </a:cubicBezTo>
                  <a:cubicBezTo>
                    <a:pt x="1069" y="1424"/>
                    <a:pt x="1425" y="1154"/>
                    <a:pt x="1425" y="712"/>
                  </a:cubicBezTo>
                  <a:cubicBezTo>
                    <a:pt x="1425" y="356"/>
                    <a:pt x="1069" y="0"/>
                    <a:pt x="713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9" name="Google Shape;369;p16"/>
          <p:cNvSpPr txBox="1"/>
          <p:nvPr>
            <p:ph type="title"/>
          </p:nvPr>
        </p:nvSpPr>
        <p:spPr>
          <a:xfrm>
            <a:off x="1017050" y="1181458"/>
            <a:ext cx="4738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 sz="2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urple slide with corner forms">
  <p:cSld name="BLANK_1_1_1_1">
    <p:bg>
      <p:bgPr>
        <a:solidFill>
          <a:srgbClr val="6D45BB"/>
        </a:solidFill>
      </p:bgPr>
    </p:bg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1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72" name="Google Shape;372;p17"/>
          <p:cNvGrpSpPr/>
          <p:nvPr/>
        </p:nvGrpSpPr>
        <p:grpSpPr>
          <a:xfrm>
            <a:off x="-195276" y="-20438"/>
            <a:ext cx="9473124" cy="5184383"/>
            <a:chOff x="4075100" y="2193925"/>
            <a:chExt cx="2752375" cy="1506300"/>
          </a:xfrm>
        </p:grpSpPr>
        <p:sp>
          <p:nvSpPr>
            <p:cNvPr id="373" name="Google Shape;373;p17"/>
            <p:cNvSpPr/>
            <p:nvPr/>
          </p:nvSpPr>
          <p:spPr>
            <a:xfrm>
              <a:off x="6400250" y="3184500"/>
              <a:ext cx="427225" cy="515650"/>
            </a:xfrm>
            <a:custGeom>
              <a:rect b="b" l="l" r="r" t="t"/>
              <a:pathLst>
                <a:path extrusionOk="0" h="20626" w="17089">
                  <a:moveTo>
                    <a:pt x="16864" y="1"/>
                  </a:moveTo>
                  <a:cubicBezTo>
                    <a:pt x="16819" y="1"/>
                    <a:pt x="16775" y="24"/>
                    <a:pt x="16732" y="70"/>
                  </a:cubicBezTo>
                  <a:lnTo>
                    <a:pt x="1069" y="15734"/>
                  </a:lnTo>
                  <a:cubicBezTo>
                    <a:pt x="1" y="16887"/>
                    <a:pt x="1" y="18667"/>
                    <a:pt x="1069" y="19735"/>
                  </a:cubicBezTo>
                  <a:cubicBezTo>
                    <a:pt x="1603" y="20269"/>
                    <a:pt x="2315" y="20625"/>
                    <a:pt x="3112" y="20625"/>
                  </a:cubicBezTo>
                  <a:cubicBezTo>
                    <a:pt x="3824" y="20625"/>
                    <a:pt x="4536" y="20269"/>
                    <a:pt x="5070" y="19735"/>
                  </a:cubicBezTo>
                  <a:lnTo>
                    <a:pt x="16996" y="7902"/>
                  </a:lnTo>
                  <a:cubicBezTo>
                    <a:pt x="17088" y="7810"/>
                    <a:pt x="17088" y="7724"/>
                    <a:pt x="16996" y="7632"/>
                  </a:cubicBezTo>
                  <a:cubicBezTo>
                    <a:pt x="16953" y="7589"/>
                    <a:pt x="16908" y="7567"/>
                    <a:pt x="16864" y="7567"/>
                  </a:cubicBezTo>
                  <a:cubicBezTo>
                    <a:pt x="16819" y="7567"/>
                    <a:pt x="16775" y="7589"/>
                    <a:pt x="16732" y="7632"/>
                  </a:cubicBezTo>
                  <a:lnTo>
                    <a:pt x="4892" y="19472"/>
                  </a:lnTo>
                  <a:cubicBezTo>
                    <a:pt x="4358" y="20006"/>
                    <a:pt x="3738" y="20269"/>
                    <a:pt x="3112" y="20269"/>
                  </a:cubicBezTo>
                  <a:cubicBezTo>
                    <a:pt x="2400" y="20269"/>
                    <a:pt x="1781" y="20006"/>
                    <a:pt x="1332" y="19472"/>
                  </a:cubicBezTo>
                  <a:cubicBezTo>
                    <a:pt x="357" y="18582"/>
                    <a:pt x="357" y="16980"/>
                    <a:pt x="1332" y="15997"/>
                  </a:cubicBezTo>
                  <a:lnTo>
                    <a:pt x="16996" y="334"/>
                  </a:lnTo>
                  <a:cubicBezTo>
                    <a:pt x="17088" y="248"/>
                    <a:pt x="17088" y="156"/>
                    <a:pt x="16996" y="70"/>
                  </a:cubicBezTo>
                  <a:cubicBezTo>
                    <a:pt x="16953" y="24"/>
                    <a:pt x="16908" y="1"/>
                    <a:pt x="16864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7"/>
            <p:cNvSpPr/>
            <p:nvPr/>
          </p:nvSpPr>
          <p:spPr>
            <a:xfrm>
              <a:off x="6529300" y="3204050"/>
              <a:ext cx="120175" cy="120175"/>
            </a:xfrm>
            <a:custGeom>
              <a:rect b="b" l="l" r="r" t="t"/>
              <a:pathLst>
                <a:path extrusionOk="0" h="4807" w="4807">
                  <a:moveTo>
                    <a:pt x="2400" y="0"/>
                  </a:moveTo>
                  <a:cubicBezTo>
                    <a:pt x="1068" y="0"/>
                    <a:pt x="0" y="1154"/>
                    <a:pt x="0" y="2400"/>
                  </a:cubicBezTo>
                  <a:cubicBezTo>
                    <a:pt x="0" y="3738"/>
                    <a:pt x="1068" y="4806"/>
                    <a:pt x="2400" y="4806"/>
                  </a:cubicBezTo>
                  <a:cubicBezTo>
                    <a:pt x="3738" y="4806"/>
                    <a:pt x="4806" y="3738"/>
                    <a:pt x="4806" y="2400"/>
                  </a:cubicBezTo>
                  <a:cubicBezTo>
                    <a:pt x="4806" y="2314"/>
                    <a:pt x="4714" y="2222"/>
                    <a:pt x="4628" y="2222"/>
                  </a:cubicBezTo>
                  <a:cubicBezTo>
                    <a:pt x="4536" y="2222"/>
                    <a:pt x="4450" y="2314"/>
                    <a:pt x="4450" y="2400"/>
                  </a:cubicBezTo>
                  <a:cubicBezTo>
                    <a:pt x="4450" y="3560"/>
                    <a:pt x="3560" y="4450"/>
                    <a:pt x="2400" y="4450"/>
                  </a:cubicBezTo>
                  <a:cubicBezTo>
                    <a:pt x="1332" y="4450"/>
                    <a:pt x="356" y="3560"/>
                    <a:pt x="356" y="2400"/>
                  </a:cubicBezTo>
                  <a:cubicBezTo>
                    <a:pt x="356" y="1332"/>
                    <a:pt x="1332" y="356"/>
                    <a:pt x="2400" y="356"/>
                  </a:cubicBezTo>
                  <a:cubicBezTo>
                    <a:pt x="2492" y="356"/>
                    <a:pt x="2578" y="356"/>
                    <a:pt x="2578" y="178"/>
                  </a:cubicBezTo>
                  <a:cubicBezTo>
                    <a:pt x="2578" y="86"/>
                    <a:pt x="2492" y="0"/>
                    <a:pt x="2400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7"/>
            <p:cNvSpPr/>
            <p:nvPr/>
          </p:nvSpPr>
          <p:spPr>
            <a:xfrm>
              <a:off x="6678275" y="2975375"/>
              <a:ext cx="149200" cy="188650"/>
            </a:xfrm>
            <a:custGeom>
              <a:rect b="b" l="l" r="r" t="t"/>
              <a:pathLst>
                <a:path extrusionOk="0" h="7546" w="5968">
                  <a:moveTo>
                    <a:pt x="5743" y="0"/>
                  </a:moveTo>
                  <a:cubicBezTo>
                    <a:pt x="5698" y="0"/>
                    <a:pt x="5654" y="23"/>
                    <a:pt x="5611" y="70"/>
                  </a:cubicBezTo>
                  <a:lnTo>
                    <a:pt x="357" y="5317"/>
                  </a:lnTo>
                  <a:cubicBezTo>
                    <a:pt x="93" y="5495"/>
                    <a:pt x="1" y="5851"/>
                    <a:pt x="1" y="6207"/>
                  </a:cubicBezTo>
                  <a:cubicBezTo>
                    <a:pt x="1" y="6563"/>
                    <a:pt x="93" y="6919"/>
                    <a:pt x="357" y="7097"/>
                  </a:cubicBezTo>
                  <a:cubicBezTo>
                    <a:pt x="627" y="7367"/>
                    <a:pt x="983" y="7545"/>
                    <a:pt x="1247" y="7545"/>
                  </a:cubicBezTo>
                  <a:cubicBezTo>
                    <a:pt x="1603" y="7545"/>
                    <a:pt x="1959" y="7367"/>
                    <a:pt x="2229" y="7097"/>
                  </a:cubicBezTo>
                  <a:lnTo>
                    <a:pt x="5875" y="3451"/>
                  </a:lnTo>
                  <a:cubicBezTo>
                    <a:pt x="5967" y="3451"/>
                    <a:pt x="5967" y="3273"/>
                    <a:pt x="5875" y="3273"/>
                  </a:cubicBezTo>
                  <a:cubicBezTo>
                    <a:pt x="5832" y="3227"/>
                    <a:pt x="5787" y="3204"/>
                    <a:pt x="5743" y="3204"/>
                  </a:cubicBezTo>
                  <a:cubicBezTo>
                    <a:pt x="5698" y="3204"/>
                    <a:pt x="5654" y="3227"/>
                    <a:pt x="5611" y="3273"/>
                  </a:cubicBezTo>
                  <a:lnTo>
                    <a:pt x="1959" y="6919"/>
                  </a:lnTo>
                  <a:cubicBezTo>
                    <a:pt x="1781" y="7097"/>
                    <a:pt x="1537" y="7186"/>
                    <a:pt x="1293" y="7186"/>
                  </a:cubicBezTo>
                  <a:cubicBezTo>
                    <a:pt x="1049" y="7186"/>
                    <a:pt x="805" y="7097"/>
                    <a:pt x="627" y="6919"/>
                  </a:cubicBezTo>
                  <a:cubicBezTo>
                    <a:pt x="271" y="6477"/>
                    <a:pt x="271" y="5943"/>
                    <a:pt x="627" y="5495"/>
                  </a:cubicBezTo>
                  <a:lnTo>
                    <a:pt x="5875" y="333"/>
                  </a:lnTo>
                  <a:cubicBezTo>
                    <a:pt x="5967" y="248"/>
                    <a:pt x="5967" y="155"/>
                    <a:pt x="5875" y="70"/>
                  </a:cubicBezTo>
                  <a:cubicBezTo>
                    <a:pt x="5832" y="23"/>
                    <a:pt x="5787" y="0"/>
                    <a:pt x="5743" y="0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7"/>
            <p:cNvSpPr/>
            <p:nvPr/>
          </p:nvSpPr>
          <p:spPr>
            <a:xfrm>
              <a:off x="4139725" y="2303425"/>
              <a:ext cx="507300" cy="464550"/>
            </a:xfrm>
            <a:custGeom>
              <a:rect b="b" l="l" r="r" t="t"/>
              <a:pathLst>
                <a:path extrusionOk="0" h="18582" w="20292">
                  <a:moveTo>
                    <a:pt x="20067" y="1"/>
                  </a:moveTo>
                  <a:cubicBezTo>
                    <a:pt x="20023" y="1"/>
                    <a:pt x="19978" y="24"/>
                    <a:pt x="19936" y="70"/>
                  </a:cubicBezTo>
                  <a:lnTo>
                    <a:pt x="2136" y="17870"/>
                  </a:lnTo>
                  <a:cubicBezTo>
                    <a:pt x="1958" y="18090"/>
                    <a:pt x="1713" y="18201"/>
                    <a:pt x="1467" y="18201"/>
                  </a:cubicBezTo>
                  <a:cubicBezTo>
                    <a:pt x="1221" y="18201"/>
                    <a:pt x="976" y="18090"/>
                    <a:pt x="798" y="17870"/>
                  </a:cubicBezTo>
                  <a:cubicBezTo>
                    <a:pt x="356" y="17514"/>
                    <a:pt x="356" y="16980"/>
                    <a:pt x="798" y="16531"/>
                  </a:cubicBezTo>
                  <a:lnTo>
                    <a:pt x="8010" y="9326"/>
                  </a:lnTo>
                  <a:lnTo>
                    <a:pt x="8010" y="9148"/>
                  </a:lnTo>
                  <a:cubicBezTo>
                    <a:pt x="7964" y="9102"/>
                    <a:pt x="7919" y="9079"/>
                    <a:pt x="7875" y="9079"/>
                  </a:cubicBezTo>
                  <a:cubicBezTo>
                    <a:pt x="7830" y="9079"/>
                    <a:pt x="7786" y="9102"/>
                    <a:pt x="7740" y="9148"/>
                  </a:cubicBezTo>
                  <a:lnTo>
                    <a:pt x="534" y="16353"/>
                  </a:lnTo>
                  <a:cubicBezTo>
                    <a:pt x="0" y="16802"/>
                    <a:pt x="0" y="17692"/>
                    <a:pt x="534" y="18133"/>
                  </a:cubicBezTo>
                  <a:cubicBezTo>
                    <a:pt x="798" y="18404"/>
                    <a:pt x="1068" y="18582"/>
                    <a:pt x="1424" y="18582"/>
                  </a:cubicBezTo>
                  <a:cubicBezTo>
                    <a:pt x="1780" y="18582"/>
                    <a:pt x="2136" y="18404"/>
                    <a:pt x="2400" y="18133"/>
                  </a:cubicBezTo>
                  <a:lnTo>
                    <a:pt x="20199" y="334"/>
                  </a:lnTo>
                  <a:cubicBezTo>
                    <a:pt x="20292" y="248"/>
                    <a:pt x="20292" y="156"/>
                    <a:pt x="20199" y="70"/>
                  </a:cubicBezTo>
                  <a:cubicBezTo>
                    <a:pt x="20156" y="24"/>
                    <a:pt x="20112" y="1"/>
                    <a:pt x="20067" y="1"/>
                  </a:cubicBezTo>
                  <a:close/>
                </a:path>
              </a:pathLst>
            </a:custGeom>
            <a:solidFill>
              <a:srgbClr val="FFF1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7"/>
            <p:cNvSpPr/>
            <p:nvPr/>
          </p:nvSpPr>
          <p:spPr>
            <a:xfrm>
              <a:off x="6062075" y="3332475"/>
              <a:ext cx="371475" cy="367750"/>
            </a:xfrm>
            <a:custGeom>
              <a:rect b="b" l="l" r="r" t="t"/>
              <a:pathLst>
                <a:path extrusionOk="0" h="14710" w="14859">
                  <a:moveTo>
                    <a:pt x="13926" y="0"/>
                  </a:moveTo>
                  <a:cubicBezTo>
                    <a:pt x="13727" y="0"/>
                    <a:pt x="13528" y="68"/>
                    <a:pt x="13350" y="203"/>
                  </a:cubicBezTo>
                  <a:lnTo>
                    <a:pt x="263" y="13282"/>
                  </a:lnTo>
                  <a:cubicBezTo>
                    <a:pt x="0" y="13638"/>
                    <a:pt x="0" y="14087"/>
                    <a:pt x="263" y="14443"/>
                  </a:cubicBezTo>
                  <a:cubicBezTo>
                    <a:pt x="441" y="14621"/>
                    <a:pt x="664" y="14710"/>
                    <a:pt x="876" y="14710"/>
                  </a:cubicBezTo>
                  <a:cubicBezTo>
                    <a:pt x="1088" y="14710"/>
                    <a:pt x="1289" y="14621"/>
                    <a:pt x="1424" y="14443"/>
                  </a:cubicBezTo>
                  <a:lnTo>
                    <a:pt x="14503" y="1357"/>
                  </a:lnTo>
                  <a:cubicBezTo>
                    <a:pt x="14859" y="1093"/>
                    <a:pt x="14859" y="559"/>
                    <a:pt x="14503" y="203"/>
                  </a:cubicBezTo>
                  <a:cubicBezTo>
                    <a:pt x="14325" y="68"/>
                    <a:pt x="14126" y="0"/>
                    <a:pt x="13926" y="0"/>
                  </a:cubicBezTo>
                  <a:close/>
                </a:path>
              </a:pathLst>
            </a:custGeom>
            <a:solidFill>
              <a:srgbClr val="FF40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7"/>
            <p:cNvSpPr/>
            <p:nvPr/>
          </p:nvSpPr>
          <p:spPr>
            <a:xfrm>
              <a:off x="6471450" y="3577825"/>
              <a:ext cx="57875" cy="53425"/>
            </a:xfrm>
            <a:custGeom>
              <a:rect b="b" l="l" r="r" t="t"/>
              <a:pathLst>
                <a:path extrusionOk="0" h="2137" w="2315">
                  <a:moveTo>
                    <a:pt x="1154" y="357"/>
                  </a:moveTo>
                  <a:cubicBezTo>
                    <a:pt x="1332" y="357"/>
                    <a:pt x="1510" y="442"/>
                    <a:pt x="1688" y="620"/>
                  </a:cubicBezTo>
                  <a:cubicBezTo>
                    <a:pt x="1780" y="713"/>
                    <a:pt x="1866" y="891"/>
                    <a:pt x="1866" y="1069"/>
                  </a:cubicBezTo>
                  <a:cubicBezTo>
                    <a:pt x="1866" y="1247"/>
                    <a:pt x="1780" y="1425"/>
                    <a:pt x="1688" y="1603"/>
                  </a:cubicBezTo>
                  <a:cubicBezTo>
                    <a:pt x="1510" y="1688"/>
                    <a:pt x="1332" y="1781"/>
                    <a:pt x="1154" y="1781"/>
                  </a:cubicBezTo>
                  <a:cubicBezTo>
                    <a:pt x="976" y="1781"/>
                    <a:pt x="798" y="1688"/>
                    <a:pt x="712" y="1603"/>
                  </a:cubicBezTo>
                  <a:cubicBezTo>
                    <a:pt x="534" y="1425"/>
                    <a:pt x="442" y="1247"/>
                    <a:pt x="442" y="1069"/>
                  </a:cubicBezTo>
                  <a:cubicBezTo>
                    <a:pt x="442" y="891"/>
                    <a:pt x="534" y="713"/>
                    <a:pt x="712" y="620"/>
                  </a:cubicBezTo>
                  <a:cubicBezTo>
                    <a:pt x="798" y="442"/>
                    <a:pt x="976" y="357"/>
                    <a:pt x="1154" y="357"/>
                  </a:cubicBezTo>
                  <a:close/>
                  <a:moveTo>
                    <a:pt x="1154" y="1"/>
                  </a:moveTo>
                  <a:cubicBezTo>
                    <a:pt x="890" y="1"/>
                    <a:pt x="620" y="179"/>
                    <a:pt x="442" y="357"/>
                  </a:cubicBezTo>
                  <a:cubicBezTo>
                    <a:pt x="0" y="713"/>
                    <a:pt x="0" y="1425"/>
                    <a:pt x="442" y="1781"/>
                  </a:cubicBezTo>
                  <a:cubicBezTo>
                    <a:pt x="620" y="2044"/>
                    <a:pt x="890" y="2137"/>
                    <a:pt x="1154" y="2137"/>
                  </a:cubicBezTo>
                  <a:cubicBezTo>
                    <a:pt x="1424" y="2137"/>
                    <a:pt x="1688" y="2044"/>
                    <a:pt x="1958" y="1781"/>
                  </a:cubicBezTo>
                  <a:cubicBezTo>
                    <a:pt x="2314" y="1425"/>
                    <a:pt x="2314" y="713"/>
                    <a:pt x="1958" y="357"/>
                  </a:cubicBezTo>
                  <a:cubicBezTo>
                    <a:pt x="1688" y="179"/>
                    <a:pt x="1424" y="1"/>
                    <a:pt x="1154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7"/>
            <p:cNvSpPr/>
            <p:nvPr/>
          </p:nvSpPr>
          <p:spPr>
            <a:xfrm>
              <a:off x="6538200" y="3511575"/>
              <a:ext cx="55550" cy="52925"/>
            </a:xfrm>
            <a:custGeom>
              <a:rect b="b" l="l" r="r" t="t"/>
              <a:pathLst>
                <a:path extrusionOk="0" h="2117" w="2222">
                  <a:moveTo>
                    <a:pt x="1154" y="337"/>
                  </a:moveTo>
                  <a:cubicBezTo>
                    <a:pt x="1332" y="337"/>
                    <a:pt x="1510" y="422"/>
                    <a:pt x="1688" y="515"/>
                  </a:cubicBezTo>
                  <a:cubicBezTo>
                    <a:pt x="1780" y="693"/>
                    <a:pt x="1866" y="871"/>
                    <a:pt x="1866" y="1049"/>
                  </a:cubicBezTo>
                  <a:cubicBezTo>
                    <a:pt x="1866" y="1227"/>
                    <a:pt x="1780" y="1405"/>
                    <a:pt x="1688" y="1583"/>
                  </a:cubicBezTo>
                  <a:cubicBezTo>
                    <a:pt x="1556" y="1715"/>
                    <a:pt x="1378" y="1780"/>
                    <a:pt x="1200" y="1780"/>
                  </a:cubicBezTo>
                  <a:cubicBezTo>
                    <a:pt x="1022" y="1780"/>
                    <a:pt x="844" y="1715"/>
                    <a:pt x="712" y="1583"/>
                  </a:cubicBezTo>
                  <a:cubicBezTo>
                    <a:pt x="534" y="1405"/>
                    <a:pt x="534" y="1227"/>
                    <a:pt x="534" y="1049"/>
                  </a:cubicBezTo>
                  <a:cubicBezTo>
                    <a:pt x="534" y="871"/>
                    <a:pt x="534" y="693"/>
                    <a:pt x="712" y="515"/>
                  </a:cubicBezTo>
                  <a:cubicBezTo>
                    <a:pt x="798" y="422"/>
                    <a:pt x="976" y="337"/>
                    <a:pt x="1154" y="337"/>
                  </a:cubicBezTo>
                  <a:close/>
                  <a:moveTo>
                    <a:pt x="1200" y="0"/>
                  </a:moveTo>
                  <a:cubicBezTo>
                    <a:pt x="933" y="0"/>
                    <a:pt x="666" y="113"/>
                    <a:pt x="442" y="337"/>
                  </a:cubicBezTo>
                  <a:cubicBezTo>
                    <a:pt x="0" y="693"/>
                    <a:pt x="0" y="1405"/>
                    <a:pt x="442" y="1761"/>
                  </a:cubicBezTo>
                  <a:cubicBezTo>
                    <a:pt x="620" y="2024"/>
                    <a:pt x="890" y="2117"/>
                    <a:pt x="1154" y="2117"/>
                  </a:cubicBezTo>
                  <a:cubicBezTo>
                    <a:pt x="1424" y="2117"/>
                    <a:pt x="1688" y="2024"/>
                    <a:pt x="1958" y="1761"/>
                  </a:cubicBezTo>
                  <a:cubicBezTo>
                    <a:pt x="2136" y="1583"/>
                    <a:pt x="2222" y="1312"/>
                    <a:pt x="2222" y="1049"/>
                  </a:cubicBezTo>
                  <a:cubicBezTo>
                    <a:pt x="2222" y="778"/>
                    <a:pt x="2136" y="515"/>
                    <a:pt x="1958" y="337"/>
                  </a:cubicBezTo>
                  <a:cubicBezTo>
                    <a:pt x="1734" y="113"/>
                    <a:pt x="1467" y="0"/>
                    <a:pt x="1200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7"/>
            <p:cNvSpPr/>
            <p:nvPr/>
          </p:nvSpPr>
          <p:spPr>
            <a:xfrm>
              <a:off x="6607075" y="3444825"/>
              <a:ext cx="55750" cy="52925"/>
            </a:xfrm>
            <a:custGeom>
              <a:rect b="b" l="l" r="r" t="t"/>
              <a:pathLst>
                <a:path extrusionOk="0" h="2117" w="2230">
                  <a:moveTo>
                    <a:pt x="1161" y="337"/>
                  </a:moveTo>
                  <a:cubicBezTo>
                    <a:pt x="1339" y="337"/>
                    <a:pt x="1517" y="422"/>
                    <a:pt x="1603" y="515"/>
                  </a:cubicBezTo>
                  <a:cubicBezTo>
                    <a:pt x="1873" y="778"/>
                    <a:pt x="1873" y="1227"/>
                    <a:pt x="1603" y="1490"/>
                  </a:cubicBezTo>
                  <a:cubicBezTo>
                    <a:pt x="1517" y="1668"/>
                    <a:pt x="1339" y="1761"/>
                    <a:pt x="1161" y="1761"/>
                  </a:cubicBezTo>
                  <a:cubicBezTo>
                    <a:pt x="891" y="1761"/>
                    <a:pt x="713" y="1668"/>
                    <a:pt x="627" y="1490"/>
                  </a:cubicBezTo>
                  <a:cubicBezTo>
                    <a:pt x="357" y="1227"/>
                    <a:pt x="357" y="778"/>
                    <a:pt x="627" y="515"/>
                  </a:cubicBezTo>
                  <a:cubicBezTo>
                    <a:pt x="713" y="422"/>
                    <a:pt x="891" y="337"/>
                    <a:pt x="1161" y="337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113"/>
                    <a:pt x="357" y="337"/>
                  </a:cubicBezTo>
                  <a:cubicBezTo>
                    <a:pt x="1" y="693"/>
                    <a:pt x="1" y="1405"/>
                    <a:pt x="357" y="1761"/>
                  </a:cubicBezTo>
                  <a:cubicBezTo>
                    <a:pt x="535" y="2024"/>
                    <a:pt x="805" y="2117"/>
                    <a:pt x="1161" y="2117"/>
                  </a:cubicBezTo>
                  <a:cubicBezTo>
                    <a:pt x="1425" y="2117"/>
                    <a:pt x="1695" y="2024"/>
                    <a:pt x="1873" y="1761"/>
                  </a:cubicBezTo>
                  <a:cubicBezTo>
                    <a:pt x="2229" y="1405"/>
                    <a:pt x="2229" y="693"/>
                    <a:pt x="1873" y="337"/>
                  </a:cubicBezTo>
                  <a:cubicBezTo>
                    <a:pt x="1649" y="113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7"/>
            <p:cNvSpPr/>
            <p:nvPr/>
          </p:nvSpPr>
          <p:spPr>
            <a:xfrm>
              <a:off x="6673825" y="3377500"/>
              <a:ext cx="57875" cy="53500"/>
            </a:xfrm>
            <a:custGeom>
              <a:rect b="b" l="l" r="r" t="t"/>
              <a:pathLst>
                <a:path extrusionOk="0" h="2140" w="2315">
                  <a:moveTo>
                    <a:pt x="1161" y="360"/>
                  </a:moveTo>
                  <a:cubicBezTo>
                    <a:pt x="1339" y="360"/>
                    <a:pt x="1517" y="445"/>
                    <a:pt x="1603" y="538"/>
                  </a:cubicBezTo>
                  <a:cubicBezTo>
                    <a:pt x="1873" y="801"/>
                    <a:pt x="1873" y="1250"/>
                    <a:pt x="1603" y="1513"/>
                  </a:cubicBezTo>
                  <a:cubicBezTo>
                    <a:pt x="1517" y="1691"/>
                    <a:pt x="1339" y="1784"/>
                    <a:pt x="1161" y="1784"/>
                  </a:cubicBezTo>
                  <a:cubicBezTo>
                    <a:pt x="983" y="1784"/>
                    <a:pt x="805" y="1691"/>
                    <a:pt x="627" y="1513"/>
                  </a:cubicBezTo>
                  <a:cubicBezTo>
                    <a:pt x="535" y="1428"/>
                    <a:pt x="449" y="1250"/>
                    <a:pt x="449" y="1072"/>
                  </a:cubicBezTo>
                  <a:cubicBezTo>
                    <a:pt x="449" y="894"/>
                    <a:pt x="535" y="716"/>
                    <a:pt x="627" y="538"/>
                  </a:cubicBezTo>
                  <a:cubicBezTo>
                    <a:pt x="805" y="445"/>
                    <a:pt x="983" y="360"/>
                    <a:pt x="1161" y="360"/>
                  </a:cubicBezTo>
                  <a:close/>
                  <a:moveTo>
                    <a:pt x="1115" y="1"/>
                  </a:moveTo>
                  <a:cubicBezTo>
                    <a:pt x="848" y="1"/>
                    <a:pt x="581" y="90"/>
                    <a:pt x="357" y="268"/>
                  </a:cubicBezTo>
                  <a:cubicBezTo>
                    <a:pt x="1" y="716"/>
                    <a:pt x="1" y="1428"/>
                    <a:pt x="357" y="1784"/>
                  </a:cubicBezTo>
                  <a:cubicBezTo>
                    <a:pt x="535" y="1962"/>
                    <a:pt x="805" y="2140"/>
                    <a:pt x="1161" y="2140"/>
                  </a:cubicBezTo>
                  <a:cubicBezTo>
                    <a:pt x="1425" y="2140"/>
                    <a:pt x="1695" y="1962"/>
                    <a:pt x="1873" y="1784"/>
                  </a:cubicBezTo>
                  <a:cubicBezTo>
                    <a:pt x="2315" y="1428"/>
                    <a:pt x="2315" y="716"/>
                    <a:pt x="1873" y="268"/>
                  </a:cubicBezTo>
                  <a:cubicBezTo>
                    <a:pt x="1649" y="90"/>
                    <a:pt x="1382" y="1"/>
                    <a:pt x="111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17"/>
            <p:cNvSpPr/>
            <p:nvPr/>
          </p:nvSpPr>
          <p:spPr>
            <a:xfrm>
              <a:off x="6429075" y="3119500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3" y="0"/>
                  </a:moveTo>
                  <a:cubicBezTo>
                    <a:pt x="806" y="0"/>
                    <a:pt x="1" y="712"/>
                    <a:pt x="1" y="1602"/>
                  </a:cubicBezTo>
                  <a:cubicBezTo>
                    <a:pt x="1" y="2492"/>
                    <a:pt x="806" y="3204"/>
                    <a:pt x="1603" y="3204"/>
                  </a:cubicBezTo>
                  <a:cubicBezTo>
                    <a:pt x="2493" y="3204"/>
                    <a:pt x="3205" y="2492"/>
                    <a:pt x="3205" y="1602"/>
                  </a:cubicBezTo>
                  <a:cubicBezTo>
                    <a:pt x="3205" y="712"/>
                    <a:pt x="2493" y="0"/>
                    <a:pt x="160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7"/>
            <p:cNvSpPr/>
            <p:nvPr/>
          </p:nvSpPr>
          <p:spPr>
            <a:xfrm>
              <a:off x="6518075" y="3072675"/>
              <a:ext cx="37950" cy="37950"/>
            </a:xfrm>
            <a:custGeom>
              <a:rect b="b" l="l" r="r" t="t"/>
              <a:pathLst>
                <a:path extrusionOk="0" h="1518" w="1518">
                  <a:moveTo>
                    <a:pt x="805" y="1"/>
                  </a:moveTo>
                  <a:cubicBezTo>
                    <a:pt x="357" y="1"/>
                    <a:pt x="1" y="357"/>
                    <a:pt x="1" y="713"/>
                  </a:cubicBezTo>
                  <a:cubicBezTo>
                    <a:pt x="1" y="1161"/>
                    <a:pt x="357" y="1517"/>
                    <a:pt x="805" y="1517"/>
                  </a:cubicBezTo>
                  <a:cubicBezTo>
                    <a:pt x="1161" y="1517"/>
                    <a:pt x="1517" y="1161"/>
                    <a:pt x="1517" y="713"/>
                  </a:cubicBezTo>
                  <a:cubicBezTo>
                    <a:pt x="1517" y="357"/>
                    <a:pt x="1161" y="1"/>
                    <a:pt x="805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17"/>
            <p:cNvSpPr/>
            <p:nvPr/>
          </p:nvSpPr>
          <p:spPr>
            <a:xfrm>
              <a:off x="4698100" y="2238425"/>
              <a:ext cx="80125" cy="80125"/>
            </a:xfrm>
            <a:custGeom>
              <a:rect b="b" l="l" r="r" t="t"/>
              <a:pathLst>
                <a:path extrusionOk="0" h="3205" w="3205">
                  <a:moveTo>
                    <a:pt x="1602" y="0"/>
                  </a:moveTo>
                  <a:cubicBezTo>
                    <a:pt x="712" y="0"/>
                    <a:pt x="0" y="712"/>
                    <a:pt x="0" y="1602"/>
                  </a:cubicBezTo>
                  <a:cubicBezTo>
                    <a:pt x="0" y="2492"/>
                    <a:pt x="712" y="3204"/>
                    <a:pt x="1602" y="3204"/>
                  </a:cubicBezTo>
                  <a:cubicBezTo>
                    <a:pt x="2492" y="3204"/>
                    <a:pt x="3204" y="2492"/>
                    <a:pt x="3204" y="1602"/>
                  </a:cubicBezTo>
                  <a:cubicBezTo>
                    <a:pt x="3204" y="712"/>
                    <a:pt x="2492" y="0"/>
                    <a:pt x="160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17"/>
            <p:cNvSpPr/>
            <p:nvPr/>
          </p:nvSpPr>
          <p:spPr>
            <a:xfrm>
              <a:off x="4787100" y="2193925"/>
              <a:ext cx="35600" cy="35625"/>
            </a:xfrm>
            <a:custGeom>
              <a:rect b="b" l="l" r="r" t="t"/>
              <a:pathLst>
                <a:path extrusionOk="0" h="1425" w="1424">
                  <a:moveTo>
                    <a:pt x="712" y="0"/>
                  </a:moveTo>
                  <a:cubicBezTo>
                    <a:pt x="356" y="0"/>
                    <a:pt x="0" y="264"/>
                    <a:pt x="0" y="712"/>
                  </a:cubicBezTo>
                  <a:cubicBezTo>
                    <a:pt x="0" y="1068"/>
                    <a:pt x="356" y="1424"/>
                    <a:pt x="712" y="1424"/>
                  </a:cubicBezTo>
                  <a:cubicBezTo>
                    <a:pt x="1161" y="1424"/>
                    <a:pt x="1424" y="1068"/>
                    <a:pt x="1424" y="712"/>
                  </a:cubicBezTo>
                  <a:cubicBezTo>
                    <a:pt x="1424" y="264"/>
                    <a:pt x="1161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17"/>
            <p:cNvSpPr/>
            <p:nvPr/>
          </p:nvSpPr>
          <p:spPr>
            <a:xfrm>
              <a:off x="4277675" y="2200500"/>
              <a:ext cx="35625" cy="37950"/>
            </a:xfrm>
            <a:custGeom>
              <a:rect b="b" l="l" r="r" t="t"/>
              <a:pathLst>
                <a:path extrusionOk="0" h="1518" w="1425">
                  <a:moveTo>
                    <a:pt x="712" y="1"/>
                  </a:moveTo>
                  <a:cubicBezTo>
                    <a:pt x="356" y="1"/>
                    <a:pt x="0" y="357"/>
                    <a:pt x="0" y="805"/>
                  </a:cubicBezTo>
                  <a:cubicBezTo>
                    <a:pt x="0" y="1161"/>
                    <a:pt x="356" y="1517"/>
                    <a:pt x="712" y="1517"/>
                  </a:cubicBezTo>
                  <a:cubicBezTo>
                    <a:pt x="1154" y="1517"/>
                    <a:pt x="1424" y="1161"/>
                    <a:pt x="1424" y="805"/>
                  </a:cubicBezTo>
                  <a:cubicBezTo>
                    <a:pt x="1424" y="357"/>
                    <a:pt x="1154" y="1"/>
                    <a:pt x="712" y="1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17"/>
            <p:cNvSpPr/>
            <p:nvPr/>
          </p:nvSpPr>
          <p:spPr>
            <a:xfrm>
              <a:off x="4219825" y="2260675"/>
              <a:ext cx="35625" cy="35625"/>
            </a:xfrm>
            <a:custGeom>
              <a:rect b="b" l="l" r="r" t="t"/>
              <a:pathLst>
                <a:path extrusionOk="0" h="1425" w="1425">
                  <a:moveTo>
                    <a:pt x="712" y="0"/>
                  </a:moveTo>
                  <a:cubicBezTo>
                    <a:pt x="264" y="0"/>
                    <a:pt x="0" y="264"/>
                    <a:pt x="0" y="712"/>
                  </a:cubicBezTo>
                  <a:cubicBezTo>
                    <a:pt x="0" y="1154"/>
                    <a:pt x="264" y="1424"/>
                    <a:pt x="712" y="1424"/>
                  </a:cubicBezTo>
                  <a:cubicBezTo>
                    <a:pt x="1068" y="1424"/>
                    <a:pt x="1424" y="1154"/>
                    <a:pt x="1424" y="712"/>
                  </a:cubicBezTo>
                  <a:cubicBezTo>
                    <a:pt x="1424" y="264"/>
                    <a:pt x="1068" y="0"/>
                    <a:pt x="712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17"/>
            <p:cNvSpPr/>
            <p:nvPr/>
          </p:nvSpPr>
          <p:spPr>
            <a:xfrm>
              <a:off x="4159650" y="2318525"/>
              <a:ext cx="37950" cy="37750"/>
            </a:xfrm>
            <a:custGeom>
              <a:rect b="b" l="l" r="r" t="t"/>
              <a:pathLst>
                <a:path extrusionOk="0" h="1510" w="1518">
                  <a:moveTo>
                    <a:pt x="713" y="0"/>
                  </a:moveTo>
                  <a:cubicBezTo>
                    <a:pt x="357" y="0"/>
                    <a:pt x="1" y="356"/>
                    <a:pt x="1" y="712"/>
                  </a:cubicBezTo>
                  <a:cubicBezTo>
                    <a:pt x="1" y="1154"/>
                    <a:pt x="357" y="1510"/>
                    <a:pt x="713" y="1510"/>
                  </a:cubicBezTo>
                  <a:cubicBezTo>
                    <a:pt x="1161" y="1510"/>
                    <a:pt x="1517" y="1154"/>
                    <a:pt x="1517" y="712"/>
                  </a:cubicBezTo>
                  <a:cubicBezTo>
                    <a:pt x="1517" y="356"/>
                    <a:pt x="1161" y="0"/>
                    <a:pt x="713" y="0"/>
                  </a:cubicBezTo>
                  <a:close/>
                </a:path>
              </a:pathLst>
            </a:custGeom>
            <a:solidFill>
              <a:srgbClr val="00E5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17"/>
            <p:cNvSpPr/>
            <p:nvPr/>
          </p:nvSpPr>
          <p:spPr>
            <a:xfrm>
              <a:off x="4075100" y="2319050"/>
              <a:ext cx="324875" cy="324325"/>
            </a:xfrm>
            <a:custGeom>
              <a:rect b="b" l="l" r="r" t="t"/>
              <a:pathLst>
                <a:path extrusionOk="0" h="12973" w="12995">
                  <a:moveTo>
                    <a:pt x="12774" y="1"/>
                  </a:moveTo>
                  <a:cubicBezTo>
                    <a:pt x="12729" y="1"/>
                    <a:pt x="12685" y="22"/>
                    <a:pt x="12639" y="65"/>
                  </a:cubicBezTo>
                  <a:lnTo>
                    <a:pt x="93" y="12702"/>
                  </a:lnTo>
                  <a:cubicBezTo>
                    <a:pt x="1" y="12702"/>
                    <a:pt x="1" y="12880"/>
                    <a:pt x="93" y="12880"/>
                  </a:cubicBezTo>
                  <a:cubicBezTo>
                    <a:pt x="93" y="12973"/>
                    <a:pt x="93" y="12973"/>
                    <a:pt x="179" y="12973"/>
                  </a:cubicBezTo>
                  <a:cubicBezTo>
                    <a:pt x="271" y="12973"/>
                    <a:pt x="271" y="12973"/>
                    <a:pt x="271" y="12880"/>
                  </a:cubicBezTo>
                  <a:lnTo>
                    <a:pt x="12909" y="335"/>
                  </a:lnTo>
                  <a:cubicBezTo>
                    <a:pt x="12995" y="243"/>
                    <a:pt x="12995" y="157"/>
                    <a:pt x="12909" y="65"/>
                  </a:cubicBezTo>
                  <a:cubicBezTo>
                    <a:pt x="12863" y="22"/>
                    <a:pt x="12818" y="1"/>
                    <a:pt x="12774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17"/>
            <p:cNvSpPr/>
            <p:nvPr/>
          </p:nvSpPr>
          <p:spPr>
            <a:xfrm>
              <a:off x="4233175" y="2209975"/>
              <a:ext cx="322550" cy="322150"/>
            </a:xfrm>
            <a:custGeom>
              <a:rect b="b" l="l" r="r" t="t"/>
              <a:pathLst>
                <a:path extrusionOk="0" h="12886" w="12902">
                  <a:moveTo>
                    <a:pt x="12770" y="1"/>
                  </a:moveTo>
                  <a:cubicBezTo>
                    <a:pt x="12725" y="1"/>
                    <a:pt x="12681" y="24"/>
                    <a:pt x="12638" y="70"/>
                  </a:cubicBezTo>
                  <a:lnTo>
                    <a:pt x="0" y="12615"/>
                  </a:lnTo>
                  <a:lnTo>
                    <a:pt x="0" y="12886"/>
                  </a:lnTo>
                  <a:lnTo>
                    <a:pt x="264" y="12886"/>
                  </a:lnTo>
                  <a:lnTo>
                    <a:pt x="12901" y="248"/>
                  </a:lnTo>
                  <a:lnTo>
                    <a:pt x="12901" y="70"/>
                  </a:lnTo>
                  <a:cubicBezTo>
                    <a:pt x="12859" y="24"/>
                    <a:pt x="12814" y="1"/>
                    <a:pt x="12770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1" name="Google Shape;391;p17"/>
          <p:cNvSpPr txBox="1"/>
          <p:nvPr>
            <p:ph type="title"/>
          </p:nvPr>
        </p:nvSpPr>
        <p:spPr>
          <a:xfrm>
            <a:off x="1985250" y="1712025"/>
            <a:ext cx="51735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92" name="Google Shape;392;p17"/>
          <p:cNvSpPr txBox="1"/>
          <p:nvPr>
            <p:ph idx="1" type="subTitle"/>
          </p:nvPr>
        </p:nvSpPr>
        <p:spPr>
          <a:xfrm>
            <a:off x="1537425" y="2853400"/>
            <a:ext cx="6069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ight white">
  <p:cSld name="CUSTOM_1">
    <p:bg>
      <p:bgPr>
        <a:solidFill>
          <a:srgbClr val="6D45BB"/>
        </a:solidFill>
      </p:bgPr>
    </p:bg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18"/>
          <p:cNvSpPr/>
          <p:nvPr/>
        </p:nvSpPr>
        <p:spPr>
          <a:xfrm>
            <a:off x="278798" y="499894"/>
            <a:ext cx="1682972" cy="1554291"/>
          </a:xfrm>
          <a:custGeom>
            <a:rect b="b" l="l" r="r" t="t"/>
            <a:pathLst>
              <a:path extrusionOk="0" h="18577" w="20115">
                <a:moveTo>
                  <a:pt x="19893" y="1"/>
                </a:moveTo>
                <a:cubicBezTo>
                  <a:pt x="19849" y="1"/>
                  <a:pt x="19804" y="22"/>
                  <a:pt x="19758" y="65"/>
                </a:cubicBezTo>
                <a:lnTo>
                  <a:pt x="1959" y="17864"/>
                </a:lnTo>
                <a:cubicBezTo>
                  <a:pt x="1781" y="18089"/>
                  <a:pt x="1537" y="18201"/>
                  <a:pt x="1293" y="18201"/>
                </a:cubicBezTo>
                <a:cubicBezTo>
                  <a:pt x="1049" y="18201"/>
                  <a:pt x="805" y="18089"/>
                  <a:pt x="627" y="17864"/>
                </a:cubicBezTo>
                <a:cubicBezTo>
                  <a:pt x="179" y="17508"/>
                  <a:pt x="179" y="16974"/>
                  <a:pt x="627" y="16533"/>
                </a:cubicBezTo>
                <a:lnTo>
                  <a:pt x="7833" y="9320"/>
                </a:lnTo>
                <a:lnTo>
                  <a:pt x="7833" y="9142"/>
                </a:lnTo>
                <a:cubicBezTo>
                  <a:pt x="7790" y="9100"/>
                  <a:pt x="7745" y="9078"/>
                  <a:pt x="7701" y="9078"/>
                </a:cubicBezTo>
                <a:cubicBezTo>
                  <a:pt x="7656" y="9078"/>
                  <a:pt x="7612" y="9100"/>
                  <a:pt x="7569" y="9142"/>
                </a:cubicBezTo>
                <a:lnTo>
                  <a:pt x="357" y="16355"/>
                </a:lnTo>
                <a:cubicBezTo>
                  <a:pt x="93" y="16533"/>
                  <a:pt x="1" y="16889"/>
                  <a:pt x="1" y="17245"/>
                </a:cubicBezTo>
                <a:cubicBezTo>
                  <a:pt x="1" y="17601"/>
                  <a:pt x="93" y="17957"/>
                  <a:pt x="357" y="18135"/>
                </a:cubicBezTo>
                <a:cubicBezTo>
                  <a:pt x="627" y="18398"/>
                  <a:pt x="891" y="18576"/>
                  <a:pt x="1247" y="18576"/>
                </a:cubicBezTo>
                <a:cubicBezTo>
                  <a:pt x="1603" y="18576"/>
                  <a:pt x="1959" y="18398"/>
                  <a:pt x="2229" y="18135"/>
                </a:cubicBezTo>
                <a:lnTo>
                  <a:pt x="20029" y="335"/>
                </a:lnTo>
                <a:cubicBezTo>
                  <a:pt x="20114" y="243"/>
                  <a:pt x="20114" y="157"/>
                  <a:pt x="20029" y="65"/>
                </a:cubicBezTo>
                <a:cubicBezTo>
                  <a:pt x="19982" y="22"/>
                  <a:pt x="19938" y="1"/>
                  <a:pt x="19893" y="1"/>
                </a:cubicBezTo>
                <a:close/>
              </a:path>
            </a:pathLst>
          </a:custGeom>
          <a:solidFill>
            <a:srgbClr val="FFF17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5" name="Google Shape;395;p18"/>
          <p:cNvGrpSpPr/>
          <p:nvPr/>
        </p:nvGrpSpPr>
        <p:grpSpPr>
          <a:xfrm>
            <a:off x="2912081" y="3128463"/>
            <a:ext cx="1928871" cy="1928369"/>
            <a:chOff x="2334006" y="3119188"/>
            <a:chExt cx="1928871" cy="1928369"/>
          </a:xfrm>
        </p:grpSpPr>
        <p:sp>
          <p:nvSpPr>
            <p:cNvPr id="396" name="Google Shape;396;p18"/>
            <p:cNvSpPr/>
            <p:nvPr/>
          </p:nvSpPr>
          <p:spPr>
            <a:xfrm>
              <a:off x="2334006" y="3119188"/>
              <a:ext cx="1928871" cy="1928369"/>
            </a:xfrm>
            <a:custGeom>
              <a:rect b="b" l="l" r="r" t="t"/>
              <a:pathLst>
                <a:path extrusionOk="0" h="23048" w="23054">
                  <a:moveTo>
                    <a:pt x="11570" y="356"/>
                  </a:moveTo>
                  <a:cubicBezTo>
                    <a:pt x="17714" y="356"/>
                    <a:pt x="22698" y="5340"/>
                    <a:pt x="22698" y="11478"/>
                  </a:cubicBezTo>
                  <a:cubicBezTo>
                    <a:pt x="22698" y="17622"/>
                    <a:pt x="17714" y="22691"/>
                    <a:pt x="11570" y="22691"/>
                  </a:cubicBezTo>
                  <a:cubicBezTo>
                    <a:pt x="5432" y="22691"/>
                    <a:pt x="356" y="17622"/>
                    <a:pt x="356" y="11478"/>
                  </a:cubicBezTo>
                  <a:cubicBezTo>
                    <a:pt x="356" y="5340"/>
                    <a:pt x="5432" y="356"/>
                    <a:pt x="11570" y="356"/>
                  </a:cubicBezTo>
                  <a:close/>
                  <a:moveTo>
                    <a:pt x="11570" y="0"/>
                  </a:moveTo>
                  <a:cubicBezTo>
                    <a:pt x="5162" y="0"/>
                    <a:pt x="0" y="5162"/>
                    <a:pt x="0" y="11478"/>
                  </a:cubicBezTo>
                  <a:cubicBezTo>
                    <a:pt x="0" y="17885"/>
                    <a:pt x="5162" y="23047"/>
                    <a:pt x="11570" y="23047"/>
                  </a:cubicBezTo>
                  <a:cubicBezTo>
                    <a:pt x="17892" y="23047"/>
                    <a:pt x="23054" y="17885"/>
                    <a:pt x="23054" y="11478"/>
                  </a:cubicBezTo>
                  <a:cubicBezTo>
                    <a:pt x="23054" y="5162"/>
                    <a:pt x="17892" y="0"/>
                    <a:pt x="11570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18"/>
            <p:cNvSpPr/>
            <p:nvPr/>
          </p:nvSpPr>
          <p:spPr>
            <a:xfrm>
              <a:off x="2512636" y="3297902"/>
              <a:ext cx="1571527" cy="1570941"/>
            </a:xfrm>
            <a:custGeom>
              <a:rect b="b" l="l" r="r" t="t"/>
              <a:pathLst>
                <a:path extrusionOk="0" h="18776" w="18783">
                  <a:moveTo>
                    <a:pt x="9435" y="356"/>
                  </a:moveTo>
                  <a:cubicBezTo>
                    <a:pt x="14419" y="356"/>
                    <a:pt x="18427" y="4358"/>
                    <a:pt x="18427" y="9342"/>
                  </a:cubicBezTo>
                  <a:cubicBezTo>
                    <a:pt x="18427" y="14325"/>
                    <a:pt x="14419" y="18419"/>
                    <a:pt x="9435" y="18419"/>
                  </a:cubicBezTo>
                  <a:cubicBezTo>
                    <a:pt x="4451" y="18419"/>
                    <a:pt x="357" y="14325"/>
                    <a:pt x="357" y="9342"/>
                  </a:cubicBezTo>
                  <a:cubicBezTo>
                    <a:pt x="357" y="4358"/>
                    <a:pt x="4451" y="356"/>
                    <a:pt x="9435" y="356"/>
                  </a:cubicBezTo>
                  <a:close/>
                  <a:moveTo>
                    <a:pt x="9435" y="0"/>
                  </a:moveTo>
                  <a:cubicBezTo>
                    <a:pt x="4187" y="0"/>
                    <a:pt x="1" y="4180"/>
                    <a:pt x="1" y="9342"/>
                  </a:cubicBezTo>
                  <a:cubicBezTo>
                    <a:pt x="1" y="14596"/>
                    <a:pt x="4187" y="18775"/>
                    <a:pt x="9435" y="18775"/>
                  </a:cubicBezTo>
                  <a:cubicBezTo>
                    <a:pt x="14597" y="18775"/>
                    <a:pt x="18783" y="14596"/>
                    <a:pt x="18783" y="9342"/>
                  </a:cubicBezTo>
                  <a:cubicBezTo>
                    <a:pt x="18783" y="4180"/>
                    <a:pt x="14597" y="0"/>
                    <a:pt x="9435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18"/>
            <p:cNvSpPr/>
            <p:nvPr/>
          </p:nvSpPr>
          <p:spPr>
            <a:xfrm>
              <a:off x="2691350" y="3468835"/>
              <a:ext cx="1221294" cy="1221294"/>
            </a:xfrm>
            <a:custGeom>
              <a:rect b="b" l="l" r="r" t="t"/>
              <a:pathLst>
                <a:path extrusionOk="0" h="14597" w="14597">
                  <a:moveTo>
                    <a:pt x="7299" y="357"/>
                  </a:moveTo>
                  <a:cubicBezTo>
                    <a:pt x="11129" y="357"/>
                    <a:pt x="14240" y="3475"/>
                    <a:pt x="14240" y="7299"/>
                  </a:cubicBezTo>
                  <a:cubicBezTo>
                    <a:pt x="14240" y="11129"/>
                    <a:pt x="11129" y="14240"/>
                    <a:pt x="7299" y="14240"/>
                  </a:cubicBezTo>
                  <a:cubicBezTo>
                    <a:pt x="3475" y="14240"/>
                    <a:pt x="357" y="11129"/>
                    <a:pt x="357" y="7299"/>
                  </a:cubicBezTo>
                  <a:cubicBezTo>
                    <a:pt x="357" y="3475"/>
                    <a:pt x="3475" y="357"/>
                    <a:pt x="7299" y="357"/>
                  </a:cubicBezTo>
                  <a:close/>
                  <a:moveTo>
                    <a:pt x="7299" y="1"/>
                  </a:moveTo>
                  <a:cubicBezTo>
                    <a:pt x="3205" y="1"/>
                    <a:pt x="1" y="3297"/>
                    <a:pt x="1" y="7299"/>
                  </a:cubicBezTo>
                  <a:cubicBezTo>
                    <a:pt x="1" y="11392"/>
                    <a:pt x="3205" y="14596"/>
                    <a:pt x="7299" y="14596"/>
                  </a:cubicBezTo>
                  <a:cubicBezTo>
                    <a:pt x="11307" y="14596"/>
                    <a:pt x="14596" y="11392"/>
                    <a:pt x="14596" y="7299"/>
                  </a:cubicBezTo>
                  <a:cubicBezTo>
                    <a:pt x="14596" y="3297"/>
                    <a:pt x="11307" y="1"/>
                    <a:pt x="7299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18"/>
            <p:cNvSpPr/>
            <p:nvPr/>
          </p:nvSpPr>
          <p:spPr>
            <a:xfrm>
              <a:off x="2862952" y="3647549"/>
              <a:ext cx="870979" cy="871564"/>
            </a:xfrm>
            <a:custGeom>
              <a:rect b="b" l="l" r="r" t="t"/>
              <a:pathLst>
                <a:path extrusionOk="0" h="10417" w="10410">
                  <a:moveTo>
                    <a:pt x="5248" y="357"/>
                  </a:moveTo>
                  <a:cubicBezTo>
                    <a:pt x="7918" y="357"/>
                    <a:pt x="10054" y="2493"/>
                    <a:pt x="10054" y="5163"/>
                  </a:cubicBezTo>
                  <a:cubicBezTo>
                    <a:pt x="10054" y="7832"/>
                    <a:pt x="7918" y="10061"/>
                    <a:pt x="5248" y="10061"/>
                  </a:cubicBezTo>
                  <a:cubicBezTo>
                    <a:pt x="2578" y="10061"/>
                    <a:pt x="356" y="7832"/>
                    <a:pt x="356" y="5163"/>
                  </a:cubicBezTo>
                  <a:cubicBezTo>
                    <a:pt x="356" y="2493"/>
                    <a:pt x="2578" y="357"/>
                    <a:pt x="5248" y="357"/>
                  </a:cubicBezTo>
                  <a:close/>
                  <a:moveTo>
                    <a:pt x="5248" y="1"/>
                  </a:moveTo>
                  <a:cubicBezTo>
                    <a:pt x="2314" y="1"/>
                    <a:pt x="0" y="2315"/>
                    <a:pt x="0" y="5163"/>
                  </a:cubicBezTo>
                  <a:cubicBezTo>
                    <a:pt x="0" y="8103"/>
                    <a:pt x="2314" y="10417"/>
                    <a:pt x="5248" y="10417"/>
                  </a:cubicBezTo>
                  <a:cubicBezTo>
                    <a:pt x="8096" y="10417"/>
                    <a:pt x="10410" y="8103"/>
                    <a:pt x="10410" y="5163"/>
                  </a:cubicBezTo>
                  <a:cubicBezTo>
                    <a:pt x="10410" y="2315"/>
                    <a:pt x="8096" y="1"/>
                    <a:pt x="5248" y="1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18"/>
            <p:cNvSpPr/>
            <p:nvPr/>
          </p:nvSpPr>
          <p:spPr>
            <a:xfrm>
              <a:off x="3041666" y="3819151"/>
              <a:ext cx="521332" cy="521332"/>
            </a:xfrm>
            <a:custGeom>
              <a:rect b="b" l="l" r="r" t="t"/>
              <a:pathLst>
                <a:path extrusionOk="0" h="6231" w="6231">
                  <a:moveTo>
                    <a:pt x="3112" y="356"/>
                  </a:moveTo>
                  <a:cubicBezTo>
                    <a:pt x="4628" y="356"/>
                    <a:pt x="5874" y="1602"/>
                    <a:pt x="5874" y="3112"/>
                  </a:cubicBezTo>
                  <a:cubicBezTo>
                    <a:pt x="5874" y="4628"/>
                    <a:pt x="4628" y="5874"/>
                    <a:pt x="3112" y="5874"/>
                  </a:cubicBezTo>
                  <a:cubicBezTo>
                    <a:pt x="1602" y="5874"/>
                    <a:pt x="356" y="4628"/>
                    <a:pt x="356" y="3112"/>
                  </a:cubicBezTo>
                  <a:cubicBezTo>
                    <a:pt x="356" y="1602"/>
                    <a:pt x="1602" y="356"/>
                    <a:pt x="3112" y="356"/>
                  </a:cubicBezTo>
                  <a:close/>
                  <a:moveTo>
                    <a:pt x="3112" y="0"/>
                  </a:moveTo>
                  <a:cubicBezTo>
                    <a:pt x="1332" y="0"/>
                    <a:pt x="0" y="1424"/>
                    <a:pt x="0" y="3112"/>
                  </a:cubicBezTo>
                  <a:cubicBezTo>
                    <a:pt x="0" y="4892"/>
                    <a:pt x="1332" y="6230"/>
                    <a:pt x="3112" y="6230"/>
                  </a:cubicBezTo>
                  <a:cubicBezTo>
                    <a:pt x="4806" y="6230"/>
                    <a:pt x="6230" y="4892"/>
                    <a:pt x="6230" y="3112"/>
                  </a:cubicBezTo>
                  <a:cubicBezTo>
                    <a:pt x="6230" y="1424"/>
                    <a:pt x="4806" y="0"/>
                    <a:pt x="3112" y="0"/>
                  </a:cubicBezTo>
                  <a:close/>
                </a:path>
              </a:pathLst>
            </a:custGeom>
            <a:solidFill>
              <a:srgbClr val="2419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1" name="Google Shape;401;p18"/>
          <p:cNvSpPr/>
          <p:nvPr/>
        </p:nvSpPr>
        <p:spPr>
          <a:xfrm>
            <a:off x="2080828" y="281856"/>
            <a:ext cx="268154" cy="268154"/>
          </a:xfrm>
          <a:custGeom>
            <a:rect b="b" l="l" r="r" t="t"/>
            <a:pathLst>
              <a:path extrusionOk="0" h="3205" w="3205">
                <a:moveTo>
                  <a:pt x="1602" y="1"/>
                </a:moveTo>
                <a:cubicBezTo>
                  <a:pt x="712" y="1"/>
                  <a:pt x="0" y="713"/>
                  <a:pt x="0" y="1603"/>
                </a:cubicBezTo>
                <a:cubicBezTo>
                  <a:pt x="0" y="2493"/>
                  <a:pt x="712" y="3205"/>
                  <a:pt x="1602" y="3205"/>
                </a:cubicBezTo>
                <a:cubicBezTo>
                  <a:pt x="2492" y="3205"/>
                  <a:pt x="3204" y="2493"/>
                  <a:pt x="3204" y="1603"/>
                </a:cubicBezTo>
                <a:cubicBezTo>
                  <a:pt x="3204" y="713"/>
                  <a:pt x="2492" y="1"/>
                  <a:pt x="1602" y="1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18"/>
          <p:cNvSpPr/>
          <p:nvPr/>
        </p:nvSpPr>
        <p:spPr>
          <a:xfrm>
            <a:off x="2378684" y="132928"/>
            <a:ext cx="126924" cy="119226"/>
          </a:xfrm>
          <a:custGeom>
            <a:rect b="b" l="l" r="r" t="t"/>
            <a:pathLst>
              <a:path extrusionOk="0" h="1425" w="1517">
                <a:moveTo>
                  <a:pt x="805" y="1"/>
                </a:moveTo>
                <a:cubicBezTo>
                  <a:pt x="356" y="1"/>
                  <a:pt x="0" y="271"/>
                  <a:pt x="0" y="713"/>
                </a:cubicBezTo>
                <a:cubicBezTo>
                  <a:pt x="0" y="1069"/>
                  <a:pt x="356" y="1425"/>
                  <a:pt x="805" y="1425"/>
                </a:cubicBezTo>
                <a:cubicBezTo>
                  <a:pt x="1161" y="1425"/>
                  <a:pt x="1517" y="1069"/>
                  <a:pt x="1517" y="713"/>
                </a:cubicBezTo>
                <a:cubicBezTo>
                  <a:pt x="1517" y="271"/>
                  <a:pt x="1161" y="1"/>
                  <a:pt x="805" y="1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18"/>
          <p:cNvSpPr/>
          <p:nvPr/>
        </p:nvSpPr>
        <p:spPr>
          <a:xfrm>
            <a:off x="673792" y="155602"/>
            <a:ext cx="126338" cy="126338"/>
          </a:xfrm>
          <a:custGeom>
            <a:rect b="b" l="l" r="r" t="t"/>
            <a:pathLst>
              <a:path extrusionOk="0" h="1510" w="1510">
                <a:moveTo>
                  <a:pt x="712" y="0"/>
                </a:moveTo>
                <a:cubicBezTo>
                  <a:pt x="356" y="0"/>
                  <a:pt x="0" y="356"/>
                  <a:pt x="0" y="798"/>
                </a:cubicBezTo>
                <a:cubicBezTo>
                  <a:pt x="0" y="1154"/>
                  <a:pt x="356" y="1510"/>
                  <a:pt x="712" y="1510"/>
                </a:cubicBezTo>
                <a:cubicBezTo>
                  <a:pt x="1154" y="1510"/>
                  <a:pt x="1510" y="1154"/>
                  <a:pt x="1510" y="798"/>
                </a:cubicBezTo>
                <a:cubicBezTo>
                  <a:pt x="1510" y="356"/>
                  <a:pt x="1154" y="0"/>
                  <a:pt x="712" y="0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18"/>
          <p:cNvSpPr/>
          <p:nvPr/>
        </p:nvSpPr>
        <p:spPr>
          <a:xfrm>
            <a:off x="480185" y="356320"/>
            <a:ext cx="119226" cy="119226"/>
          </a:xfrm>
          <a:custGeom>
            <a:rect b="b" l="l" r="r" t="t"/>
            <a:pathLst>
              <a:path extrusionOk="0" h="1425" w="1425">
                <a:moveTo>
                  <a:pt x="712" y="1"/>
                </a:moveTo>
                <a:cubicBezTo>
                  <a:pt x="356" y="1"/>
                  <a:pt x="0" y="271"/>
                  <a:pt x="0" y="713"/>
                </a:cubicBezTo>
                <a:cubicBezTo>
                  <a:pt x="0" y="1161"/>
                  <a:pt x="356" y="1425"/>
                  <a:pt x="712" y="1425"/>
                </a:cubicBezTo>
                <a:cubicBezTo>
                  <a:pt x="1154" y="1425"/>
                  <a:pt x="1424" y="1161"/>
                  <a:pt x="1424" y="713"/>
                </a:cubicBezTo>
                <a:cubicBezTo>
                  <a:pt x="1424" y="271"/>
                  <a:pt x="1154" y="1"/>
                  <a:pt x="712" y="1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18"/>
          <p:cNvSpPr/>
          <p:nvPr/>
        </p:nvSpPr>
        <p:spPr>
          <a:xfrm>
            <a:off x="286579" y="549927"/>
            <a:ext cx="119226" cy="127007"/>
          </a:xfrm>
          <a:custGeom>
            <a:rect b="b" l="l" r="r" t="t"/>
            <a:pathLst>
              <a:path extrusionOk="0" h="1518" w="1425">
                <a:moveTo>
                  <a:pt x="712" y="1"/>
                </a:moveTo>
                <a:cubicBezTo>
                  <a:pt x="264" y="1"/>
                  <a:pt x="0" y="357"/>
                  <a:pt x="0" y="713"/>
                </a:cubicBezTo>
                <a:cubicBezTo>
                  <a:pt x="0" y="1161"/>
                  <a:pt x="264" y="1517"/>
                  <a:pt x="712" y="1517"/>
                </a:cubicBezTo>
                <a:cubicBezTo>
                  <a:pt x="1068" y="1517"/>
                  <a:pt x="1424" y="1161"/>
                  <a:pt x="1424" y="713"/>
                </a:cubicBezTo>
                <a:cubicBezTo>
                  <a:pt x="1424" y="357"/>
                  <a:pt x="1068" y="1"/>
                  <a:pt x="712" y="1"/>
                </a:cubicBezTo>
                <a:close/>
              </a:path>
            </a:pathLst>
          </a:custGeom>
          <a:solidFill>
            <a:srgbClr val="00E5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18"/>
          <p:cNvSpPr/>
          <p:nvPr/>
        </p:nvSpPr>
        <p:spPr>
          <a:xfrm>
            <a:off x="48294" y="551851"/>
            <a:ext cx="1087259" cy="1085335"/>
          </a:xfrm>
          <a:custGeom>
            <a:rect b="b" l="l" r="r" t="t"/>
            <a:pathLst>
              <a:path extrusionOk="0" h="12972" w="12995">
                <a:moveTo>
                  <a:pt x="12770" y="1"/>
                </a:moveTo>
                <a:cubicBezTo>
                  <a:pt x="12725" y="1"/>
                  <a:pt x="12681" y="24"/>
                  <a:pt x="12638" y="70"/>
                </a:cubicBezTo>
                <a:lnTo>
                  <a:pt x="86" y="12615"/>
                </a:lnTo>
                <a:cubicBezTo>
                  <a:pt x="0" y="12708"/>
                  <a:pt x="0" y="12886"/>
                  <a:pt x="86" y="12886"/>
                </a:cubicBezTo>
                <a:cubicBezTo>
                  <a:pt x="86" y="12971"/>
                  <a:pt x="178" y="12971"/>
                  <a:pt x="178" y="12971"/>
                </a:cubicBezTo>
                <a:cubicBezTo>
                  <a:pt x="264" y="12971"/>
                  <a:pt x="264" y="12971"/>
                  <a:pt x="264" y="12886"/>
                </a:cubicBezTo>
                <a:lnTo>
                  <a:pt x="12901" y="334"/>
                </a:lnTo>
                <a:cubicBezTo>
                  <a:pt x="12994" y="248"/>
                  <a:pt x="12994" y="156"/>
                  <a:pt x="12901" y="70"/>
                </a:cubicBezTo>
                <a:cubicBezTo>
                  <a:pt x="12859" y="24"/>
                  <a:pt x="12814" y="1"/>
                  <a:pt x="12770" y="1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18"/>
          <p:cNvSpPr/>
          <p:nvPr/>
        </p:nvSpPr>
        <p:spPr>
          <a:xfrm>
            <a:off x="576654" y="187145"/>
            <a:ext cx="1080064" cy="1077721"/>
          </a:xfrm>
          <a:custGeom>
            <a:rect b="b" l="l" r="r" t="t"/>
            <a:pathLst>
              <a:path extrusionOk="0" h="12881" w="12909">
                <a:moveTo>
                  <a:pt x="12774" y="1"/>
                </a:moveTo>
                <a:cubicBezTo>
                  <a:pt x="12729" y="1"/>
                  <a:pt x="12685" y="22"/>
                  <a:pt x="12638" y="65"/>
                </a:cubicBezTo>
                <a:lnTo>
                  <a:pt x="1" y="12617"/>
                </a:lnTo>
                <a:lnTo>
                  <a:pt x="1" y="12880"/>
                </a:lnTo>
                <a:lnTo>
                  <a:pt x="271" y="12880"/>
                </a:lnTo>
                <a:lnTo>
                  <a:pt x="12909" y="243"/>
                </a:lnTo>
                <a:lnTo>
                  <a:pt x="12909" y="65"/>
                </a:lnTo>
                <a:cubicBezTo>
                  <a:pt x="12863" y="22"/>
                  <a:pt x="12818" y="1"/>
                  <a:pt x="12774" y="1"/>
                </a:cubicBezTo>
                <a:close/>
              </a:path>
            </a:pathLst>
          </a:custGeom>
          <a:solidFill>
            <a:srgbClr val="2419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18"/>
          <p:cNvSpPr/>
          <p:nvPr/>
        </p:nvSpPr>
        <p:spPr>
          <a:xfrm>
            <a:off x="3293374" y="-60675"/>
            <a:ext cx="5898803" cy="5264861"/>
          </a:xfrm>
          <a:custGeom>
            <a:rect b="b" l="l" r="r" t="t"/>
            <a:pathLst>
              <a:path extrusionOk="0" h="62926" w="76717">
                <a:moveTo>
                  <a:pt x="16198" y="1"/>
                </a:moveTo>
                <a:cubicBezTo>
                  <a:pt x="6408" y="7035"/>
                  <a:pt x="0" y="18334"/>
                  <a:pt x="0" y="31328"/>
                </a:cubicBezTo>
                <a:cubicBezTo>
                  <a:pt x="0" y="44414"/>
                  <a:pt x="6586" y="55984"/>
                  <a:pt x="16639" y="62926"/>
                </a:cubicBezTo>
                <a:lnTo>
                  <a:pt x="76716" y="62926"/>
                </a:lnTo>
                <a:lnTo>
                  <a:pt x="7671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09" name="Google Shape;409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10" name="Google Shape;410;p18"/>
          <p:cNvSpPr txBox="1"/>
          <p:nvPr>
            <p:ph type="title"/>
          </p:nvPr>
        </p:nvSpPr>
        <p:spPr>
          <a:xfrm>
            <a:off x="480163" y="1582550"/>
            <a:ext cx="3869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  <a:highlight>
                  <a:srgbClr val="FF408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11" name="Google Shape;411;p18"/>
          <p:cNvSpPr txBox="1"/>
          <p:nvPr>
            <p:ph idx="1" type="subTitle"/>
          </p:nvPr>
        </p:nvSpPr>
        <p:spPr>
          <a:xfrm>
            <a:off x="480175" y="2580075"/>
            <a:ext cx="2661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Left White">
  <p:cSld name="CUSTOM_1_1_1">
    <p:bg>
      <p:bgPr>
        <a:solidFill>
          <a:srgbClr val="FFFFFF"/>
        </a:solidFill>
      </p:bgPr>
    </p:bg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p19"/>
          <p:cNvSpPr/>
          <p:nvPr/>
        </p:nvSpPr>
        <p:spPr>
          <a:xfrm>
            <a:off x="4975076" y="-60675"/>
            <a:ext cx="4208695" cy="5264861"/>
          </a:xfrm>
          <a:custGeom>
            <a:rect b="b" l="l" r="r" t="t"/>
            <a:pathLst>
              <a:path extrusionOk="0" h="62926" w="76717">
                <a:moveTo>
                  <a:pt x="16198" y="1"/>
                </a:moveTo>
                <a:cubicBezTo>
                  <a:pt x="6408" y="7035"/>
                  <a:pt x="0" y="18334"/>
                  <a:pt x="0" y="31328"/>
                </a:cubicBezTo>
                <a:cubicBezTo>
                  <a:pt x="0" y="44414"/>
                  <a:pt x="6586" y="55984"/>
                  <a:pt x="16639" y="62926"/>
                </a:cubicBezTo>
                <a:lnTo>
                  <a:pt x="76716" y="62926"/>
                </a:lnTo>
                <a:lnTo>
                  <a:pt x="76716" y="1"/>
                </a:lnTo>
                <a:close/>
              </a:path>
            </a:pathLst>
          </a:custGeom>
          <a:solidFill>
            <a:srgbClr val="6D45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14" name="Google Shape;414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Title and text">
  <p:cSld name="CUSTOM_2"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20"/>
          <p:cNvSpPr txBox="1"/>
          <p:nvPr>
            <p:ph type="title"/>
          </p:nvPr>
        </p:nvSpPr>
        <p:spPr>
          <a:xfrm>
            <a:off x="4696275" y="1410100"/>
            <a:ext cx="30555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  <a:highlight>
                  <a:srgbClr val="FF408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17" name="Google Shape;417;p20"/>
          <p:cNvSpPr txBox="1"/>
          <p:nvPr>
            <p:ph idx="12" type="sldNum"/>
          </p:nvPr>
        </p:nvSpPr>
        <p:spPr>
          <a:xfrm>
            <a:off x="8364708" y="426909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ight Purple with title and text">
  <p:cSld name="CUSTOM_3"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21"/>
          <p:cNvSpPr/>
          <p:nvPr/>
        </p:nvSpPr>
        <p:spPr>
          <a:xfrm>
            <a:off x="4975076" y="-60675"/>
            <a:ext cx="4208695" cy="5264861"/>
          </a:xfrm>
          <a:custGeom>
            <a:rect b="b" l="l" r="r" t="t"/>
            <a:pathLst>
              <a:path extrusionOk="0" h="62926" w="76717">
                <a:moveTo>
                  <a:pt x="16198" y="1"/>
                </a:moveTo>
                <a:cubicBezTo>
                  <a:pt x="6408" y="7035"/>
                  <a:pt x="0" y="18334"/>
                  <a:pt x="0" y="31328"/>
                </a:cubicBezTo>
                <a:cubicBezTo>
                  <a:pt x="0" y="44414"/>
                  <a:pt x="6586" y="55984"/>
                  <a:pt x="16639" y="62926"/>
                </a:cubicBezTo>
                <a:lnTo>
                  <a:pt x="76716" y="62926"/>
                </a:lnTo>
                <a:lnTo>
                  <a:pt x="76716" y="1"/>
                </a:lnTo>
                <a:close/>
              </a:path>
            </a:pathLst>
          </a:custGeom>
          <a:solidFill>
            <a:srgbClr val="6D45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20" name="Google Shape;420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D9D9D9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21" name="Google Shape;421;p21"/>
          <p:cNvSpPr txBox="1"/>
          <p:nvPr>
            <p:ph type="title"/>
          </p:nvPr>
        </p:nvSpPr>
        <p:spPr>
          <a:xfrm>
            <a:off x="5694775" y="2403800"/>
            <a:ext cx="3055500" cy="47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None/>
              <a:defRPr b="1">
                <a:solidFill>
                  <a:srgbClr val="FFFFFF"/>
                </a:solidFill>
                <a:highlight>
                  <a:srgbClr val="FF408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22" name="Google Shape;422;p21"/>
          <p:cNvSpPr txBox="1"/>
          <p:nvPr>
            <p:ph idx="1" type="subTitle"/>
          </p:nvPr>
        </p:nvSpPr>
        <p:spPr>
          <a:xfrm>
            <a:off x="5694775" y="272192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FEFE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6">
    <p:bg>
      <p:bgPr>
        <a:solidFill>
          <a:srgbClr val="6D45BB"/>
        </a:solidFill>
      </p:bgPr>
    </p:bg>
    <p:spTree>
      <p:nvGrpSpPr>
        <p:cNvPr id="423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" name="Google Shape;424;p22"/>
          <p:cNvSpPr/>
          <p:nvPr/>
        </p:nvSpPr>
        <p:spPr>
          <a:xfrm>
            <a:off x="3766325" y="-60650"/>
            <a:ext cx="5453044" cy="5264777"/>
          </a:xfrm>
          <a:custGeom>
            <a:rect b="b" l="l" r="r" t="t"/>
            <a:pathLst>
              <a:path extrusionOk="0" h="62925" w="76717">
                <a:moveTo>
                  <a:pt x="16291" y="0"/>
                </a:moveTo>
                <a:cubicBezTo>
                  <a:pt x="6501" y="7034"/>
                  <a:pt x="1" y="18333"/>
                  <a:pt x="1" y="31327"/>
                </a:cubicBezTo>
                <a:cubicBezTo>
                  <a:pt x="1" y="44413"/>
                  <a:pt x="6679" y="55983"/>
                  <a:pt x="16732" y="62925"/>
                </a:cubicBezTo>
                <a:lnTo>
                  <a:pt x="76717" y="62925"/>
                </a:lnTo>
                <a:lnTo>
                  <a:pt x="76717" y="0"/>
                </a:lnTo>
                <a:close/>
              </a:path>
            </a:pathLst>
          </a:cu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22"/>
          <p:cNvSpPr txBox="1"/>
          <p:nvPr>
            <p:ph type="title"/>
          </p:nvPr>
        </p:nvSpPr>
        <p:spPr>
          <a:xfrm>
            <a:off x="725475" y="1178534"/>
            <a:ext cx="2986800" cy="73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26" name="Google Shape;426;p22"/>
          <p:cNvSpPr txBox="1"/>
          <p:nvPr>
            <p:ph idx="1" type="subTitle"/>
          </p:nvPr>
        </p:nvSpPr>
        <p:spPr>
          <a:xfrm>
            <a:off x="729102" y="2383561"/>
            <a:ext cx="34059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27" name="Google Shape;427;p22"/>
          <p:cNvSpPr txBox="1"/>
          <p:nvPr>
            <p:ph idx="2" type="subTitle"/>
          </p:nvPr>
        </p:nvSpPr>
        <p:spPr>
          <a:xfrm>
            <a:off x="5327008" y="2383550"/>
            <a:ext cx="2986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28" name="Google Shape;428;p22"/>
          <p:cNvSpPr txBox="1"/>
          <p:nvPr>
            <p:ph idx="3" type="title"/>
          </p:nvPr>
        </p:nvSpPr>
        <p:spPr>
          <a:xfrm>
            <a:off x="729100" y="2226075"/>
            <a:ext cx="4091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  <a:highlight>
                  <a:srgbClr val="372360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  <p:sp>
        <p:nvSpPr>
          <p:cNvPr id="429" name="Google Shape;429;p22"/>
          <p:cNvSpPr txBox="1"/>
          <p:nvPr>
            <p:ph idx="4" type="title"/>
          </p:nvPr>
        </p:nvSpPr>
        <p:spPr>
          <a:xfrm>
            <a:off x="5327001" y="2226075"/>
            <a:ext cx="2986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1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  <a:highlight>
                  <a:srgbClr val="372360"/>
                </a:highlight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68">
          <p15:clr>
            <a:srgbClr val="FA7B17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200"/>
              <a:buFont typeface="Ubuntu"/>
              <a:buNone/>
              <a:defRPr b="1" sz="22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Ubuntu Light"/>
              <a:buChar char="●"/>
              <a:defRPr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Ubuntu Light"/>
              <a:buChar char="○"/>
              <a:defRPr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2pPr>
            <a:lvl3pPr indent="-3111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Ubuntu Light"/>
              <a:buChar char="■"/>
              <a:defRPr sz="13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3pPr>
            <a:lvl4pPr indent="-3111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Ubuntu Light"/>
              <a:buChar char="●"/>
              <a:defRPr sz="13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Ubuntu Light"/>
              <a:buChar char="○"/>
              <a:defRPr sz="12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Ubuntu Light"/>
              <a:buChar char="■"/>
              <a:defRPr sz="12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6pPr>
            <a:lvl7pPr indent="-2984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Ubuntu Light"/>
              <a:buChar char="●"/>
              <a:defRPr sz="11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7pPr>
            <a:lvl8pPr indent="-2984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100"/>
              <a:buFont typeface="Ubuntu Light"/>
              <a:buChar char="○"/>
              <a:defRPr sz="11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8pPr>
            <a:lvl9pPr indent="-2921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Ubuntu Light"/>
              <a:buChar char="■"/>
              <a:defRPr sz="10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430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Google Shape;431;p2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432" name="Google Shape;432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433" name="Google Shape;433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7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6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CQ-UOdMf7zPG3zi21xIaX9ufbBnP_fp8InG6vbcKCds/copy" TargetMode="External"/><Relationship Id="rId4" Type="http://schemas.openxmlformats.org/officeDocument/2006/relationships/image" Target="../media/image2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8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://bit.ly/2X9RQ9U" TargetMode="External"/><Relationship Id="rId5" Type="http://schemas.openxmlformats.org/officeDocument/2006/relationships/hyperlink" Target="http://bit.ly/2X9RQ9U" TargetMode="External"/><Relationship Id="rId6" Type="http://schemas.openxmlformats.org/officeDocument/2006/relationships/hyperlink" Target="https://slidesgo.com/faqs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fonts.google.com/specimen/Ubuntu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25"/>
          <p:cNvSpPr txBox="1"/>
          <p:nvPr>
            <p:ph type="ctrTitle"/>
          </p:nvPr>
        </p:nvSpPr>
        <p:spPr>
          <a:xfrm>
            <a:off x="2358900" y="1896950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400"/>
              <a:t>Here is where your</a:t>
            </a:r>
            <a:r>
              <a:rPr lang="es" sz="3600">
                <a:solidFill>
                  <a:srgbClr val="ABB2FC"/>
                </a:solidFill>
              </a:rPr>
              <a:t> </a:t>
            </a:r>
            <a:r>
              <a:rPr lang="es" sz="4800">
                <a:highlight>
                  <a:srgbClr val="FF4081"/>
                </a:highlight>
              </a:rPr>
              <a:t>p</a:t>
            </a:r>
            <a:r>
              <a:rPr b="1" lang="es" sz="4800">
                <a:highlight>
                  <a:srgbClr val="FF4081"/>
                </a:highlight>
              </a:rPr>
              <a:t>resentation </a:t>
            </a:r>
            <a:r>
              <a:rPr lang="es" sz="4800">
                <a:highlight>
                  <a:srgbClr val="FF4081"/>
                </a:highlight>
              </a:rPr>
              <a:t>b</a:t>
            </a:r>
            <a:r>
              <a:rPr b="1" lang="es" sz="4800">
                <a:highlight>
                  <a:srgbClr val="FF4081"/>
                </a:highlight>
              </a:rPr>
              <a:t>egins</a:t>
            </a:r>
            <a:endParaRPr b="1" sz="4800">
              <a:highlight>
                <a:srgbClr val="FF4081"/>
              </a:highlight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i="1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p26"/>
          <p:cNvSpPr txBox="1"/>
          <p:nvPr>
            <p:ph type="title"/>
          </p:nvPr>
        </p:nvSpPr>
        <p:spPr>
          <a:xfrm>
            <a:off x="367497" y="1517100"/>
            <a:ext cx="28746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6000">
                <a:solidFill>
                  <a:srgbClr val="FFFFFF"/>
                </a:solidFill>
              </a:rPr>
              <a:t>W</a:t>
            </a:r>
            <a:r>
              <a:rPr lang="es" sz="6000"/>
              <a:t>hoa</a:t>
            </a:r>
            <a:r>
              <a:rPr b="1" lang="es" sz="6000">
                <a:solidFill>
                  <a:srgbClr val="FFFFFF"/>
                </a:solidFill>
              </a:rPr>
              <a:t>!</a:t>
            </a:r>
            <a:endParaRPr b="1" sz="6000">
              <a:solidFill>
                <a:srgbClr val="FFFFFF"/>
              </a:solidFill>
            </a:endParaRPr>
          </a:p>
        </p:txBody>
      </p:sp>
      <p:sp>
        <p:nvSpPr>
          <p:cNvPr id="445" name="Google Shape;445;p26"/>
          <p:cNvSpPr txBox="1"/>
          <p:nvPr>
            <p:ph idx="4294967295" type="body"/>
          </p:nvPr>
        </p:nvSpPr>
        <p:spPr>
          <a:xfrm>
            <a:off x="367500" y="2503225"/>
            <a:ext cx="3127800" cy="134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</a:rPr>
              <a:t>It could be the </a:t>
            </a:r>
            <a:r>
              <a:rPr lang="es" sz="1800">
                <a:solidFill>
                  <a:srgbClr val="FFFFFF"/>
                </a:solidFill>
                <a:highlight>
                  <a:srgbClr val="FF4081"/>
                </a:highlight>
              </a:rPr>
              <a:t>part of the presentation</a:t>
            </a:r>
            <a:r>
              <a:rPr lang="es" sz="1800">
                <a:solidFill>
                  <a:srgbClr val="FFFFFF"/>
                </a:solidFill>
              </a:rPr>
              <a:t> where you can introduce yourself, write                your email…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446" name="Google Shape;446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447" name="Google Shape;447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72000" y="251274"/>
            <a:ext cx="4510025" cy="4933951"/>
          </a:xfrm>
          <a:prstGeom prst="rect">
            <a:avLst/>
          </a:prstGeom>
          <a:noFill/>
          <a:ln>
            <a:noFill/>
          </a:ln>
        </p:spPr>
      </p:pic>
      <p:sp>
        <p:nvSpPr>
          <p:cNvPr id="448" name="Google Shape;448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6D45BB"/>
                </a:solidFill>
              </a:rPr>
              <a:t>‹#›</a:t>
            </a:fld>
            <a:endParaRPr>
              <a:solidFill>
                <a:srgbClr val="6D45BB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27"/>
          <p:cNvSpPr txBox="1"/>
          <p:nvPr>
            <p:ph idx="1" type="subTitle"/>
          </p:nvPr>
        </p:nvSpPr>
        <p:spPr>
          <a:xfrm>
            <a:off x="1894475" y="1126957"/>
            <a:ext cx="4899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700"/>
              <a:t>“This is a</a:t>
            </a:r>
            <a:r>
              <a:rPr b="1" i="0" lang="es" sz="2700">
                <a:solidFill>
                  <a:srgbClr val="FFFFFF"/>
                </a:solidFill>
              </a:rPr>
              <a:t> </a:t>
            </a:r>
            <a:r>
              <a:rPr b="1" i="0" lang="es" sz="2700">
                <a:solidFill>
                  <a:srgbClr val="FFFFFF"/>
                </a:solidFill>
                <a:highlight>
                  <a:srgbClr val="FF4081"/>
                </a:highlight>
              </a:rPr>
              <a:t>quote</a:t>
            </a:r>
            <a:r>
              <a:rPr b="1" i="0" lang="es" sz="2700">
                <a:solidFill>
                  <a:srgbClr val="FFFFFF"/>
                </a:solidFill>
              </a:rPr>
              <a:t>. Words full of wisdom that someone important said and can make the reader get inspired.”</a:t>
            </a:r>
            <a:endParaRPr b="1" i="0" sz="27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0" sz="2700"/>
          </a:p>
        </p:txBody>
      </p:sp>
      <p:sp>
        <p:nvSpPr>
          <p:cNvPr id="454" name="Google Shape;454;p2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55" name="Google Shape;455;p27"/>
          <p:cNvSpPr txBox="1"/>
          <p:nvPr>
            <p:ph idx="2" type="subTitle"/>
          </p:nvPr>
        </p:nvSpPr>
        <p:spPr>
          <a:xfrm>
            <a:off x="1894475" y="3407593"/>
            <a:ext cx="2770200" cy="2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—</a:t>
            </a:r>
            <a:r>
              <a:rPr lang="es"/>
              <a:t>Someone famous</a:t>
            </a:r>
            <a:endParaRPr b="1" sz="60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9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p28"/>
          <p:cNvSpPr txBox="1"/>
          <p:nvPr>
            <p:ph idx="2" type="subTitle"/>
          </p:nvPr>
        </p:nvSpPr>
        <p:spPr>
          <a:xfrm>
            <a:off x="2826925" y="3407593"/>
            <a:ext cx="27702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Venus has a beautiful name,</a:t>
            </a:r>
            <a:r>
              <a:rPr lang="es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but it’s terribly hot, even hotter than Mercury. It’s the second-brightest object in the night sky after the Moon</a:t>
            </a:r>
            <a:endParaRPr/>
          </a:p>
        </p:txBody>
      </p:sp>
      <p:sp>
        <p:nvSpPr>
          <p:cNvPr id="461" name="Google Shape;461;p28"/>
          <p:cNvSpPr txBox="1"/>
          <p:nvPr>
            <p:ph idx="3" type="subTitle"/>
          </p:nvPr>
        </p:nvSpPr>
        <p:spPr>
          <a:xfrm>
            <a:off x="2826925" y="2024593"/>
            <a:ext cx="2770200" cy="25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462" name="Google Shape;462;p28"/>
          <p:cNvSpPr txBox="1"/>
          <p:nvPr>
            <p:ph idx="1" type="subTitle"/>
          </p:nvPr>
        </p:nvSpPr>
        <p:spPr>
          <a:xfrm>
            <a:off x="2826925" y="435450"/>
            <a:ext cx="3858900" cy="102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highlight>
                  <a:srgbClr val="FF4081"/>
                </a:highlight>
              </a:rPr>
              <a:t>Important </a:t>
            </a:r>
            <a:r>
              <a:rPr lang="es"/>
              <a:t>information</a:t>
            </a:r>
            <a:endParaRPr/>
          </a:p>
        </p:txBody>
      </p:sp>
      <p:sp>
        <p:nvSpPr>
          <p:cNvPr id="463" name="Google Shape;463;p2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7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" name="Google Shape;468;p29"/>
          <p:cNvSpPr txBox="1"/>
          <p:nvPr>
            <p:ph type="title"/>
          </p:nvPr>
        </p:nvSpPr>
        <p:spPr>
          <a:xfrm>
            <a:off x="4880225" y="141000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1.This is a great headline</a:t>
            </a:r>
            <a:endParaRPr/>
          </a:p>
        </p:txBody>
      </p:sp>
      <p:sp>
        <p:nvSpPr>
          <p:cNvPr id="469" name="Google Shape;469;p29"/>
          <p:cNvSpPr txBox="1"/>
          <p:nvPr>
            <p:ph idx="1" type="subTitle"/>
          </p:nvPr>
        </p:nvSpPr>
        <p:spPr>
          <a:xfrm>
            <a:off x="4880225" y="255137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3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" name="Google Shape;474;p30"/>
          <p:cNvSpPr txBox="1"/>
          <p:nvPr>
            <p:ph idx="1" type="body"/>
          </p:nvPr>
        </p:nvSpPr>
        <p:spPr>
          <a:xfrm>
            <a:off x="1377850" y="2260625"/>
            <a:ext cx="58770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know what helps you make your point clear? Lists like this one:</a:t>
            </a:r>
            <a:br>
              <a:rPr lang="es"/>
            </a:b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/>
              <a:t>Because they’re simple 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  <p:sp>
        <p:nvSpPr>
          <p:cNvPr id="475" name="Google Shape;475;p30"/>
          <p:cNvSpPr txBox="1"/>
          <p:nvPr>
            <p:ph type="title"/>
          </p:nvPr>
        </p:nvSpPr>
        <p:spPr>
          <a:xfrm>
            <a:off x="1377850" y="1504598"/>
            <a:ext cx="6630300" cy="9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he </a:t>
            </a:r>
            <a:r>
              <a:rPr lang="es">
                <a:highlight>
                  <a:srgbClr val="FF4081"/>
                </a:highlight>
              </a:rPr>
              <a:t>slide title</a:t>
            </a:r>
            <a:r>
              <a:rPr lang="es"/>
              <a:t> goes here!</a:t>
            </a:r>
            <a:endParaRPr/>
          </a:p>
        </p:txBody>
      </p:sp>
      <p:sp>
        <p:nvSpPr>
          <p:cNvPr id="476" name="Google Shape;476;p3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" name="Google Shape;481;p31"/>
          <p:cNvPicPr preferRelativeResize="0"/>
          <p:nvPr/>
        </p:nvPicPr>
        <p:blipFill rotWithShape="1">
          <a:blip r:embed="rId3">
            <a:alphaModFix/>
          </a:blip>
          <a:srcRect b="0" l="17366" r="14205" t="0"/>
          <a:stretch/>
        </p:blipFill>
        <p:spPr>
          <a:xfrm>
            <a:off x="4499275" y="47025"/>
            <a:ext cx="4967700" cy="48387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482" name="Google Shape;482;p31"/>
          <p:cNvSpPr txBox="1"/>
          <p:nvPr>
            <p:ph type="title"/>
          </p:nvPr>
        </p:nvSpPr>
        <p:spPr>
          <a:xfrm>
            <a:off x="480163" y="1582550"/>
            <a:ext cx="3869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chemeClr val="lt1"/>
                </a:solidFill>
                <a:highlight>
                  <a:srgbClr val="FF4081"/>
                </a:highlight>
              </a:rPr>
              <a:t>A picture always reinforces the concept</a:t>
            </a:r>
            <a:endParaRPr sz="2400">
              <a:highlight>
                <a:srgbClr val="FF4081"/>
              </a:highlight>
            </a:endParaRPr>
          </a:p>
        </p:txBody>
      </p:sp>
      <p:sp>
        <p:nvSpPr>
          <p:cNvPr id="483" name="Google Shape;483;p31"/>
          <p:cNvSpPr txBox="1"/>
          <p:nvPr>
            <p:ph idx="1" type="subTitle"/>
          </p:nvPr>
        </p:nvSpPr>
        <p:spPr>
          <a:xfrm>
            <a:off x="480175" y="2580075"/>
            <a:ext cx="2661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  <p:sp>
        <p:nvSpPr>
          <p:cNvPr id="484" name="Google Shape;484;p3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6D45BB"/>
                </a:solidFill>
              </a:rPr>
              <a:t>‹#›</a:t>
            </a:fld>
            <a:endParaRPr>
              <a:solidFill>
                <a:srgbClr val="6D45BB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8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" name="Google Shape;489;p32"/>
          <p:cNvSpPr txBox="1"/>
          <p:nvPr>
            <p:ph type="title"/>
          </p:nvPr>
        </p:nvSpPr>
        <p:spPr>
          <a:xfrm>
            <a:off x="4696275" y="1410100"/>
            <a:ext cx="30555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3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33"/>
          <p:cNvSpPr txBox="1"/>
          <p:nvPr>
            <p:ph type="title"/>
          </p:nvPr>
        </p:nvSpPr>
        <p:spPr>
          <a:xfrm>
            <a:off x="998600" y="1429530"/>
            <a:ext cx="7182000" cy="51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to </a:t>
            </a:r>
            <a:r>
              <a:rPr lang="es">
                <a:highlight>
                  <a:srgbClr val="FF4081"/>
                </a:highlight>
              </a:rPr>
              <a:t>divide</a:t>
            </a:r>
            <a:r>
              <a:rPr lang="es">
                <a:solidFill>
                  <a:srgbClr val="E76A28"/>
                </a:solidFill>
                <a:highlight>
                  <a:srgbClr val="FF4081"/>
                </a:highlight>
              </a:rPr>
              <a:t> </a:t>
            </a:r>
            <a:r>
              <a:rPr lang="es">
                <a:highlight>
                  <a:srgbClr val="FF4081"/>
                </a:highlight>
              </a:rPr>
              <a:t>the content</a:t>
            </a:r>
            <a:endParaRPr>
              <a:highlight>
                <a:srgbClr val="FF4081"/>
              </a:highlight>
            </a:endParaRPr>
          </a:p>
        </p:txBody>
      </p:sp>
      <p:sp>
        <p:nvSpPr>
          <p:cNvPr id="495" name="Google Shape;495;p3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496" name="Google Shape;496;p33"/>
          <p:cNvCxnSpPr/>
          <p:nvPr/>
        </p:nvCxnSpPr>
        <p:spPr>
          <a:xfrm>
            <a:off x="4572000" y="2216750"/>
            <a:ext cx="0" cy="29268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97" name="Google Shape;497;p33"/>
          <p:cNvSpPr txBox="1"/>
          <p:nvPr>
            <p:ph idx="1" type="subTitle"/>
          </p:nvPr>
        </p:nvSpPr>
        <p:spPr>
          <a:xfrm>
            <a:off x="614250" y="2666750"/>
            <a:ext cx="3615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EFEFEF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EFEFE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33"/>
          <p:cNvSpPr txBox="1"/>
          <p:nvPr>
            <p:ph idx="2" type="subTitle"/>
          </p:nvPr>
        </p:nvSpPr>
        <p:spPr>
          <a:xfrm>
            <a:off x="4914011" y="2666750"/>
            <a:ext cx="352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33"/>
          <p:cNvSpPr txBox="1"/>
          <p:nvPr>
            <p:ph idx="3" type="title"/>
          </p:nvPr>
        </p:nvSpPr>
        <p:spPr>
          <a:xfrm>
            <a:off x="360300" y="2509272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00" name="Google Shape;500;p33"/>
          <p:cNvSpPr txBox="1"/>
          <p:nvPr>
            <p:ph idx="4" type="title"/>
          </p:nvPr>
        </p:nvSpPr>
        <p:spPr>
          <a:xfrm>
            <a:off x="4914000" y="2509272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p34"/>
          <p:cNvSpPr txBox="1"/>
          <p:nvPr>
            <p:ph type="title"/>
          </p:nvPr>
        </p:nvSpPr>
        <p:spPr>
          <a:xfrm>
            <a:off x="725475" y="1178534"/>
            <a:ext cx="2986800" cy="73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Perhaps</a:t>
            </a:r>
            <a:r>
              <a:rPr lang="es" sz="2200"/>
              <a:t> you</a:t>
            </a:r>
            <a:r>
              <a:rPr lang="es" sz="2200"/>
              <a:t> need to </a:t>
            </a:r>
            <a:r>
              <a:rPr lang="es" sz="2200">
                <a:highlight>
                  <a:srgbClr val="FF4081"/>
                </a:highlight>
              </a:rPr>
              <a:t>divide</a:t>
            </a:r>
            <a:r>
              <a:rPr lang="es" sz="2200">
                <a:solidFill>
                  <a:srgbClr val="E76A28"/>
                </a:solidFill>
                <a:highlight>
                  <a:srgbClr val="FF4081"/>
                </a:highlight>
              </a:rPr>
              <a:t> </a:t>
            </a:r>
            <a:r>
              <a:rPr lang="es" sz="2200">
                <a:highlight>
                  <a:srgbClr val="FF4081"/>
                </a:highlight>
              </a:rPr>
              <a:t>the content </a:t>
            </a:r>
            <a:r>
              <a:rPr lang="es" sz="2200"/>
              <a:t>again</a:t>
            </a:r>
            <a:endParaRPr sz="2200"/>
          </a:p>
        </p:txBody>
      </p:sp>
      <p:sp>
        <p:nvSpPr>
          <p:cNvPr id="506" name="Google Shape;506;p34"/>
          <p:cNvSpPr txBox="1"/>
          <p:nvPr>
            <p:ph idx="1" type="subTitle"/>
          </p:nvPr>
        </p:nvSpPr>
        <p:spPr>
          <a:xfrm>
            <a:off x="729100" y="2383550"/>
            <a:ext cx="3074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507" name="Google Shape;507;p34"/>
          <p:cNvSpPr txBox="1"/>
          <p:nvPr>
            <p:ph idx="2" type="subTitle"/>
          </p:nvPr>
        </p:nvSpPr>
        <p:spPr>
          <a:xfrm>
            <a:off x="5327008" y="2383550"/>
            <a:ext cx="2986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508" name="Google Shape;508;p34"/>
          <p:cNvSpPr txBox="1"/>
          <p:nvPr>
            <p:ph idx="3" type="title"/>
          </p:nvPr>
        </p:nvSpPr>
        <p:spPr>
          <a:xfrm>
            <a:off x="729100" y="2226075"/>
            <a:ext cx="4091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09" name="Google Shape;509;p34"/>
          <p:cNvSpPr txBox="1"/>
          <p:nvPr>
            <p:ph idx="4" type="title"/>
          </p:nvPr>
        </p:nvSpPr>
        <p:spPr>
          <a:xfrm>
            <a:off x="5327001" y="2226075"/>
            <a:ext cx="2986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10" name="Google Shape;510;p34"/>
          <p:cNvSpPr txBox="1"/>
          <p:nvPr>
            <p:ph idx="4294967295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FFFFFF"/>
                </a:solidFill>
              </a:r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Google Shape;515;p35"/>
          <p:cNvSpPr txBox="1"/>
          <p:nvPr>
            <p:ph type="title"/>
          </p:nvPr>
        </p:nvSpPr>
        <p:spPr>
          <a:xfrm>
            <a:off x="1117200" y="915925"/>
            <a:ext cx="6909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could use </a:t>
            </a:r>
            <a:r>
              <a:rPr lang="es">
                <a:solidFill>
                  <a:srgbClr val="FFFFFF"/>
                </a:solidFill>
                <a:highlight>
                  <a:srgbClr val="FF4081"/>
                </a:highlight>
              </a:rPr>
              <a:t>three columns,</a:t>
            </a:r>
            <a:r>
              <a:rPr lang="es">
                <a:solidFill>
                  <a:srgbClr val="FFFFFF"/>
                </a:solidFill>
              </a:rPr>
              <a:t> why not?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516" name="Google Shape;516;p35"/>
          <p:cNvCxnSpPr/>
          <p:nvPr/>
        </p:nvCxnSpPr>
        <p:spPr>
          <a:xfrm>
            <a:off x="3339975" y="2250550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17" name="Google Shape;517;p35"/>
          <p:cNvCxnSpPr/>
          <p:nvPr/>
        </p:nvCxnSpPr>
        <p:spPr>
          <a:xfrm>
            <a:off x="5802925" y="2250550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18" name="Google Shape;518;p3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19" name="Google Shape;519;p35"/>
          <p:cNvSpPr txBox="1"/>
          <p:nvPr>
            <p:ph idx="1" type="subTitle"/>
          </p:nvPr>
        </p:nvSpPr>
        <p:spPr>
          <a:xfrm>
            <a:off x="1014693" y="2443225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520" name="Google Shape;520;p35"/>
          <p:cNvSpPr txBox="1"/>
          <p:nvPr>
            <p:ph idx="2" type="title"/>
          </p:nvPr>
        </p:nvSpPr>
        <p:spPr>
          <a:xfrm>
            <a:off x="869226" y="2285750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521" name="Google Shape;521;p35"/>
          <p:cNvSpPr txBox="1"/>
          <p:nvPr>
            <p:ph idx="3" type="subTitle"/>
          </p:nvPr>
        </p:nvSpPr>
        <p:spPr>
          <a:xfrm>
            <a:off x="3481543" y="2443225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522" name="Google Shape;522;p35"/>
          <p:cNvSpPr txBox="1"/>
          <p:nvPr>
            <p:ph idx="4" type="title"/>
          </p:nvPr>
        </p:nvSpPr>
        <p:spPr>
          <a:xfrm>
            <a:off x="3336037" y="2285750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523" name="Google Shape;523;p35"/>
          <p:cNvSpPr txBox="1"/>
          <p:nvPr>
            <p:ph idx="5" type="subTitle"/>
          </p:nvPr>
        </p:nvSpPr>
        <p:spPr>
          <a:xfrm>
            <a:off x="5944493" y="2443225"/>
            <a:ext cx="217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planet. Saturn is a gas giant and is composed mostly of hydrogen and helium</a:t>
            </a:r>
            <a:endParaRPr/>
          </a:p>
        </p:txBody>
      </p:sp>
      <p:sp>
        <p:nvSpPr>
          <p:cNvPr id="524" name="Google Shape;524;p35"/>
          <p:cNvSpPr txBox="1"/>
          <p:nvPr>
            <p:ph idx="6" type="title"/>
          </p:nvPr>
        </p:nvSpPr>
        <p:spPr>
          <a:xfrm>
            <a:off x="5798987" y="2285750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9" name="Google Shape;529;p36"/>
          <p:cNvPicPr preferRelativeResize="0"/>
          <p:nvPr/>
        </p:nvPicPr>
        <p:blipFill rotWithShape="1">
          <a:blip r:embed="rId3">
            <a:alphaModFix/>
          </a:blip>
          <a:srcRect b="0" l="8659" r="13111" t="0"/>
          <a:stretch/>
        </p:blipFill>
        <p:spPr>
          <a:xfrm>
            <a:off x="0" y="0"/>
            <a:ext cx="603705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30" name="Google Shape;530;p36"/>
          <p:cNvSpPr/>
          <p:nvPr/>
        </p:nvSpPr>
        <p:spPr>
          <a:xfrm>
            <a:off x="4975076" y="-60675"/>
            <a:ext cx="4208695" cy="5264861"/>
          </a:xfrm>
          <a:custGeom>
            <a:rect b="b" l="l" r="r" t="t"/>
            <a:pathLst>
              <a:path extrusionOk="0" h="62926" w="76717">
                <a:moveTo>
                  <a:pt x="16198" y="1"/>
                </a:moveTo>
                <a:cubicBezTo>
                  <a:pt x="6408" y="7035"/>
                  <a:pt x="0" y="18334"/>
                  <a:pt x="0" y="31328"/>
                </a:cubicBezTo>
                <a:cubicBezTo>
                  <a:pt x="0" y="44414"/>
                  <a:pt x="6586" y="55984"/>
                  <a:pt x="16639" y="62926"/>
                </a:cubicBezTo>
                <a:lnTo>
                  <a:pt x="76716" y="62926"/>
                </a:lnTo>
                <a:lnTo>
                  <a:pt x="76716" y="1"/>
                </a:lnTo>
                <a:close/>
              </a:path>
            </a:pathLst>
          </a:custGeom>
          <a:solidFill>
            <a:srgbClr val="6D45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31" name="Google Shape;531;p36"/>
          <p:cNvSpPr txBox="1"/>
          <p:nvPr>
            <p:ph type="title"/>
          </p:nvPr>
        </p:nvSpPr>
        <p:spPr>
          <a:xfrm>
            <a:off x="5694775" y="2403800"/>
            <a:ext cx="3055500" cy="47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FFFFFF"/>
                </a:solidFill>
              </a:rPr>
              <a:t>picture</a:t>
            </a:r>
            <a:r>
              <a:rPr lang="es">
                <a:solidFill>
                  <a:srgbClr val="E76A28"/>
                </a:solidFill>
              </a:rPr>
              <a:t> </a:t>
            </a:r>
            <a:r>
              <a:rPr lang="es"/>
              <a:t>always reinforces the concept</a:t>
            </a:r>
            <a:endParaRPr/>
          </a:p>
        </p:txBody>
      </p:sp>
      <p:sp>
        <p:nvSpPr>
          <p:cNvPr id="532" name="Google Shape;532;p3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33" name="Google Shape;533;p36"/>
          <p:cNvSpPr txBox="1"/>
          <p:nvPr>
            <p:ph idx="1" type="subTitle"/>
          </p:nvPr>
        </p:nvSpPr>
        <p:spPr>
          <a:xfrm>
            <a:off x="5694775" y="272192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7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37"/>
          <p:cNvSpPr txBox="1"/>
          <p:nvPr>
            <p:ph type="title"/>
          </p:nvPr>
        </p:nvSpPr>
        <p:spPr>
          <a:xfrm>
            <a:off x="138950" y="2086950"/>
            <a:ext cx="88044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7200"/>
              <a:t>Awesome words</a:t>
            </a:r>
            <a:endParaRPr sz="7200"/>
          </a:p>
        </p:txBody>
      </p:sp>
      <p:sp>
        <p:nvSpPr>
          <p:cNvPr id="539" name="Google Shape;539;p37"/>
          <p:cNvSpPr txBox="1"/>
          <p:nvPr>
            <p:ph idx="1" type="subTitle"/>
          </p:nvPr>
        </p:nvSpPr>
        <p:spPr>
          <a:xfrm>
            <a:off x="1107125" y="3088625"/>
            <a:ext cx="6868200" cy="35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p38"/>
          <p:cNvSpPr txBox="1"/>
          <p:nvPr/>
        </p:nvSpPr>
        <p:spPr>
          <a:xfrm>
            <a:off x="5586150" y="2122313"/>
            <a:ext cx="1983300" cy="42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300">
                <a:solidFill>
                  <a:srgbClr val="FFFFFF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NEPTUNE</a:t>
            </a:r>
            <a:endParaRPr sz="1300">
              <a:solidFill>
                <a:srgbClr val="FFFFFF"/>
              </a:solidFill>
              <a:highlight>
                <a:srgbClr val="372360"/>
              </a:highlight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EFEFEF"/>
                </a:solidFill>
                <a:latin typeface="Ubuntu Light"/>
                <a:ea typeface="Ubuntu Light"/>
                <a:cs typeface="Ubuntu Light"/>
                <a:sym typeface="Ubuntu Light"/>
              </a:rPr>
              <a:t>Neptune is the farthest planet in our Solar System</a:t>
            </a:r>
            <a:endParaRPr sz="1000">
              <a:solidFill>
                <a:srgbClr val="EFEFEF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545" name="Google Shape;545;p38"/>
          <p:cNvSpPr txBox="1"/>
          <p:nvPr>
            <p:ph type="title"/>
          </p:nvPr>
        </p:nvSpPr>
        <p:spPr>
          <a:xfrm>
            <a:off x="1068100" y="933450"/>
            <a:ext cx="54915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highlight>
                  <a:srgbClr val="FF4081"/>
                </a:highlight>
              </a:rPr>
              <a:t>Infographics</a:t>
            </a:r>
            <a:r>
              <a:rPr lang="es">
                <a:solidFill>
                  <a:srgbClr val="FFFFFF"/>
                </a:solidFill>
              </a:rPr>
              <a:t> make your idea understandable</a:t>
            </a:r>
            <a:r>
              <a:rPr lang="es"/>
              <a:t>…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6" name="Google Shape;546;p3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547" name="Google Shape;547;p38"/>
          <p:cNvGrpSpPr/>
          <p:nvPr/>
        </p:nvGrpSpPr>
        <p:grpSpPr>
          <a:xfrm>
            <a:off x="1395139" y="1773796"/>
            <a:ext cx="2475306" cy="2085525"/>
            <a:chOff x="2577764" y="2194918"/>
            <a:chExt cx="422855" cy="356269"/>
          </a:xfrm>
        </p:grpSpPr>
        <p:grpSp>
          <p:nvGrpSpPr>
            <p:cNvPr id="548" name="Google Shape;548;p3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549" name="Google Shape;549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351C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351C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1" name="Google Shape;551;p3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552" name="Google Shape;552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4" name="Google Shape;554;p3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555" name="Google Shape;555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4A7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4A7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" name="Google Shape;557;p3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558" name="Google Shape;558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D9D2E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D9D2E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560" name="Google Shape;560;p38"/>
          <p:cNvCxnSpPr/>
          <p:nvPr/>
        </p:nvCxnSpPr>
        <p:spPr>
          <a:xfrm flipH="1" rot="10800000">
            <a:off x="4008100" y="2598763"/>
            <a:ext cx="1503000" cy="11400"/>
          </a:xfrm>
          <a:prstGeom prst="straightConnector1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561" name="Google Shape;561;p38"/>
          <p:cNvSpPr txBox="1"/>
          <p:nvPr/>
        </p:nvSpPr>
        <p:spPr>
          <a:xfrm>
            <a:off x="5586150" y="2731225"/>
            <a:ext cx="2261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300">
                <a:solidFill>
                  <a:srgbClr val="FFFFFF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JUPITER</a:t>
            </a:r>
            <a:endParaRPr sz="1300">
              <a:solidFill>
                <a:srgbClr val="FFFFFF"/>
              </a:solidFill>
              <a:highlight>
                <a:srgbClr val="372360"/>
              </a:highlight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EFEFEF"/>
                </a:solidFill>
                <a:latin typeface="Ubuntu Light"/>
                <a:ea typeface="Ubuntu Light"/>
                <a:cs typeface="Ubuntu Light"/>
                <a:sym typeface="Ubuntu Light"/>
              </a:rPr>
              <a:t>It’s a gas giant and is the biggest planet in our Solar System</a:t>
            </a:r>
            <a:endParaRPr sz="1100">
              <a:solidFill>
                <a:srgbClr val="EFEFEF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cxnSp>
        <p:nvCxnSpPr>
          <p:cNvPr id="562" name="Google Shape;562;p38"/>
          <p:cNvCxnSpPr/>
          <p:nvPr/>
        </p:nvCxnSpPr>
        <p:spPr>
          <a:xfrm flipH="1" rot="10800000">
            <a:off x="4003900" y="1682238"/>
            <a:ext cx="1210800" cy="6111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FFFFF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563" name="Google Shape;563;p38"/>
          <p:cNvSpPr txBox="1"/>
          <p:nvPr/>
        </p:nvSpPr>
        <p:spPr>
          <a:xfrm>
            <a:off x="5210500" y="1513400"/>
            <a:ext cx="2358900" cy="42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300">
                <a:solidFill>
                  <a:srgbClr val="FFFFFF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MARS</a:t>
            </a:r>
            <a:endParaRPr sz="1300">
              <a:solidFill>
                <a:srgbClr val="FFFFFF"/>
              </a:solidFill>
              <a:highlight>
                <a:srgbClr val="372360"/>
              </a:highlight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EFEFEF"/>
                </a:solidFill>
                <a:latin typeface="Ubuntu Light"/>
                <a:ea typeface="Ubuntu Light"/>
                <a:cs typeface="Ubuntu Light"/>
                <a:sym typeface="Ubuntu Light"/>
              </a:rPr>
              <a:t>Despite being red, Mars is a cold place, not hot</a:t>
            </a:r>
            <a:endParaRPr sz="1000">
              <a:solidFill>
                <a:srgbClr val="EFEFEF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cxnSp>
        <p:nvCxnSpPr>
          <p:cNvPr id="564" name="Google Shape;564;p38"/>
          <p:cNvCxnSpPr/>
          <p:nvPr/>
        </p:nvCxnSpPr>
        <p:spPr>
          <a:xfrm flipH="1" rot="10800000">
            <a:off x="4008100" y="2893113"/>
            <a:ext cx="1503000" cy="11400"/>
          </a:xfrm>
          <a:prstGeom prst="straightConnector1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65" name="Google Shape;565;p38"/>
          <p:cNvCxnSpPr/>
          <p:nvPr/>
        </p:nvCxnSpPr>
        <p:spPr>
          <a:xfrm>
            <a:off x="4003900" y="3286963"/>
            <a:ext cx="1231500" cy="5394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FFFFF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566" name="Google Shape;566;p38"/>
          <p:cNvSpPr txBox="1"/>
          <p:nvPr/>
        </p:nvSpPr>
        <p:spPr>
          <a:xfrm>
            <a:off x="5214700" y="3419050"/>
            <a:ext cx="2261100" cy="42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300">
                <a:solidFill>
                  <a:srgbClr val="FFFFFF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VENUS</a:t>
            </a:r>
            <a:endParaRPr sz="1300">
              <a:solidFill>
                <a:srgbClr val="FFFFFF"/>
              </a:solidFill>
              <a:highlight>
                <a:srgbClr val="372360"/>
              </a:highlight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EFEFEF"/>
                </a:solidFill>
                <a:latin typeface="Ubuntu Light"/>
                <a:ea typeface="Ubuntu Light"/>
                <a:cs typeface="Ubuntu Light"/>
                <a:sym typeface="Ubuntu Light"/>
              </a:rPr>
              <a:t>Venus has a beautiful name, but it’s terribly hot</a:t>
            </a:r>
            <a:endParaRPr sz="1100">
              <a:solidFill>
                <a:srgbClr val="EFEFEF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0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p39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572" name="Google Shape;572;p39"/>
          <p:cNvSpPr txBox="1"/>
          <p:nvPr>
            <p:ph idx="4294967295" type="body"/>
          </p:nvPr>
        </p:nvSpPr>
        <p:spPr>
          <a:xfrm>
            <a:off x="5558775" y="772950"/>
            <a:ext cx="3374400" cy="33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3F3F3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MERCURY</a:t>
            </a:r>
            <a:br>
              <a:rPr lang="es" sz="1200">
                <a:solidFill>
                  <a:srgbClr val="F3F3F3"/>
                </a:solidFill>
              </a:rPr>
            </a:br>
            <a:r>
              <a:rPr lang="es" sz="1200">
                <a:solidFill>
                  <a:srgbClr val="F3F3F3"/>
                </a:solidFill>
              </a:rPr>
              <a:t>Mercury is the closest planet to the Sun and is only a bit larger than our Moon</a:t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3F3F3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JUPITER</a:t>
            </a:r>
            <a:br>
              <a:rPr lang="es" sz="1200">
                <a:solidFill>
                  <a:srgbClr val="F3F3F3"/>
                </a:solidFill>
              </a:rPr>
            </a:br>
            <a:r>
              <a:rPr lang="es" sz="1200">
                <a:solidFill>
                  <a:srgbClr val="F3F3F3"/>
                </a:solidFill>
              </a:rPr>
              <a:t>It’s a gas giant and the biggest planet in our Solar System</a:t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3F3F3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MARS</a:t>
            </a:r>
            <a:br>
              <a:rPr lang="es" sz="1200">
                <a:solidFill>
                  <a:srgbClr val="F3F3F3"/>
                </a:solidFill>
              </a:rPr>
            </a:br>
            <a:r>
              <a:rPr lang="es" sz="1200">
                <a:solidFill>
                  <a:srgbClr val="F3F3F3"/>
                </a:solidFill>
              </a:rPr>
              <a:t>Despite being red, Mars is a cold place, not hot. The planet is full of iron oxide dust</a:t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3F3F3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VENUS</a:t>
            </a:r>
            <a:br>
              <a:rPr lang="es" sz="1200">
                <a:solidFill>
                  <a:srgbClr val="F3F3F3"/>
                </a:solidFill>
              </a:rPr>
            </a:br>
            <a:r>
              <a:rPr lang="es" sz="1200">
                <a:solidFill>
                  <a:srgbClr val="F3F3F3"/>
                </a:solidFill>
              </a:rPr>
              <a:t>Venus has a beautiful name, but</a:t>
            </a:r>
            <a:r>
              <a:rPr lang="es" sz="1200">
                <a:solidFill>
                  <a:srgbClr val="F3F3F3"/>
                </a:solidFill>
                <a:latin typeface="Fira Sans Condensed Light"/>
                <a:ea typeface="Fira Sans Condensed Light"/>
                <a:cs typeface="Fira Sans Condensed Light"/>
                <a:sym typeface="Fira Sans Condensed Light"/>
              </a:rPr>
              <a:t> i</a:t>
            </a:r>
            <a:r>
              <a:rPr lang="es" sz="1200">
                <a:solidFill>
                  <a:srgbClr val="F3F3F3"/>
                </a:solidFill>
              </a:rPr>
              <a:t>t’s terribly hot, even hotter than Mercury</a:t>
            </a:r>
            <a:br>
              <a:rPr lang="es" sz="1200">
                <a:solidFill>
                  <a:srgbClr val="F3F3F3"/>
                </a:solidFill>
              </a:rPr>
            </a:br>
            <a:endParaRPr sz="1200">
              <a:solidFill>
                <a:srgbClr val="F3F3F3"/>
              </a:solidFill>
            </a:endParaRPr>
          </a:p>
        </p:txBody>
      </p:sp>
      <p:sp>
        <p:nvSpPr>
          <p:cNvPr id="573" name="Google Shape;573;p3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74" name="Google Shape;574;p39"/>
          <p:cNvSpPr txBox="1"/>
          <p:nvPr>
            <p:ph idx="4294967295" type="title"/>
          </p:nvPr>
        </p:nvSpPr>
        <p:spPr>
          <a:xfrm>
            <a:off x="475275" y="4177525"/>
            <a:ext cx="40017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200">
                <a:latin typeface="Ubuntu Light"/>
                <a:ea typeface="Ubuntu Light"/>
                <a:cs typeface="Ubuntu Light"/>
                <a:sym typeface="Ubuntu Light"/>
              </a:rPr>
              <a:t>If you want to </a:t>
            </a:r>
            <a:r>
              <a:rPr lang="es" sz="1200">
                <a:solidFill>
                  <a:srgbClr val="6D45BB"/>
                </a:solidFill>
              </a:rPr>
              <a:t>modify this graph</a:t>
            </a:r>
            <a:r>
              <a:rPr b="0" lang="es" sz="1200">
                <a:latin typeface="Ubuntu Light"/>
                <a:ea typeface="Ubuntu Light"/>
                <a:cs typeface="Ubuntu Light"/>
                <a:sym typeface="Ubuntu Light"/>
              </a:rPr>
              <a:t>, click on it, follow the link, change the data and replace it</a:t>
            </a:r>
            <a:endParaRPr b="0" sz="12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2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pic>
        <p:nvPicPr>
          <p:cNvPr id="575" name="Google Shape;575;p3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1087" y="881500"/>
            <a:ext cx="4912676" cy="30368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9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0" name="Google Shape;580;p40"/>
          <p:cNvGraphicFramePr/>
          <p:nvPr/>
        </p:nvGraphicFramePr>
        <p:xfrm>
          <a:off x="1370650" y="219516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{1296BE83-EF65-4166-B99A-E40161E74A05}</a:tableStyleId>
              </a:tblPr>
              <a:tblGrid>
                <a:gridCol w="1145375"/>
                <a:gridCol w="1731975"/>
                <a:gridCol w="1726575"/>
                <a:gridCol w="1726500"/>
              </a:tblGrid>
              <a:tr h="4528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latin typeface="Ubuntu"/>
                          <a:ea typeface="Ubuntu"/>
                          <a:cs typeface="Ubuntu"/>
                          <a:sym typeface="Ubuntu"/>
                        </a:rPr>
                        <a:t>MASS</a:t>
                      </a:r>
                      <a:endParaRPr b="1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900">
                          <a:latin typeface="Ubuntu"/>
                          <a:ea typeface="Ubuntu"/>
                          <a:cs typeface="Ubuntu"/>
                          <a:sym typeface="Ubuntu"/>
                        </a:rPr>
                        <a:t>(earths)</a:t>
                      </a:r>
                      <a:endParaRPr b="1" sz="900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>
                          <a:latin typeface="Ubuntu"/>
                          <a:ea typeface="Ubuntu"/>
                          <a:cs typeface="Ubuntu"/>
                          <a:sym typeface="Ubuntu"/>
                        </a:rPr>
                        <a:t>DIAMETER</a:t>
                      </a:r>
                      <a:endParaRPr b="1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900">
                          <a:latin typeface="Ubuntu"/>
                          <a:ea typeface="Ubuntu"/>
                          <a:cs typeface="Ubuntu"/>
                          <a:sym typeface="Ubuntu"/>
                        </a:rPr>
                        <a:t>(earths)</a:t>
                      </a:r>
                      <a:endParaRPr b="1" sz="1200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>
                          <a:latin typeface="Ubuntu"/>
                          <a:ea typeface="Ubuntu"/>
                          <a:cs typeface="Ubuntu"/>
                          <a:sym typeface="Ubuntu"/>
                        </a:rPr>
                        <a:t>SURFACE GRAVITY</a:t>
                      </a:r>
                      <a:endParaRPr b="1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900">
                          <a:latin typeface="Ubuntu"/>
                          <a:ea typeface="Ubuntu"/>
                          <a:cs typeface="Ubuntu"/>
                          <a:sym typeface="Ubuntu"/>
                        </a:rPr>
                        <a:t>(earths)</a:t>
                      </a:r>
                      <a:endParaRPr b="1" sz="1200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</a:tr>
              <a:tr h="563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latin typeface="Ubuntu"/>
                          <a:ea typeface="Ubuntu"/>
                          <a:cs typeface="Ubuntu"/>
                          <a:sym typeface="Ubuntu"/>
                        </a:rPr>
                        <a:t>MERCURY</a:t>
                      </a:r>
                      <a:endParaRPr b="1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0,06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0,38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0,38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</a:tr>
              <a:tr h="563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latin typeface="Ubuntu"/>
                          <a:ea typeface="Ubuntu"/>
                          <a:cs typeface="Ubuntu"/>
                          <a:sym typeface="Ubuntu"/>
                        </a:rPr>
                        <a:t>MARS</a:t>
                      </a:r>
                      <a:endParaRPr b="1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0,11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0,53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0,38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</a:tr>
              <a:tr h="563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latin typeface="Ubuntu"/>
                          <a:ea typeface="Ubuntu"/>
                          <a:cs typeface="Ubuntu"/>
                          <a:sym typeface="Ubuntu"/>
                        </a:rPr>
                        <a:t>SATURN</a:t>
                      </a:r>
                      <a:endParaRPr b="1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95,2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9,4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D9D2E9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1,16</a:t>
                      </a:r>
                      <a:endParaRPr>
                        <a:solidFill>
                          <a:srgbClr val="D9D2E9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E7CC3"/>
                    </a:solidFill>
                  </a:tcPr>
                </a:tc>
              </a:tr>
            </a:tbl>
          </a:graphicData>
        </a:graphic>
      </p:graphicFrame>
      <p:sp>
        <p:nvSpPr>
          <p:cNvPr id="581" name="Google Shape;581;p40"/>
          <p:cNvSpPr txBox="1"/>
          <p:nvPr>
            <p:ph type="title"/>
          </p:nvPr>
        </p:nvSpPr>
        <p:spPr>
          <a:xfrm>
            <a:off x="1017050" y="1181458"/>
            <a:ext cx="4738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… </a:t>
            </a:r>
            <a:r>
              <a:rPr b="1" lang="es">
                <a:solidFill>
                  <a:srgbClr val="FFFFFF"/>
                </a:solidFill>
              </a:rPr>
              <a:t>and t</a:t>
            </a:r>
            <a:r>
              <a:rPr b="1" lang="es">
                <a:solidFill>
                  <a:srgbClr val="FFFFFF"/>
                </a:solidFill>
              </a:rPr>
              <a:t>he same </a:t>
            </a:r>
            <a:r>
              <a:rPr lang="es">
                <a:solidFill>
                  <a:srgbClr val="FFFFFF"/>
                </a:solidFill>
              </a:rPr>
              <a:t>goes for</a:t>
            </a:r>
            <a:r>
              <a:rPr b="1" lang="es">
                <a:solidFill>
                  <a:srgbClr val="FFFFFF"/>
                </a:solidFill>
              </a:rPr>
              <a:t> tables</a:t>
            </a:r>
            <a:endParaRPr b="1">
              <a:solidFill>
                <a:srgbClr val="FFFFFF"/>
              </a:solidFill>
            </a:endParaRPr>
          </a:p>
        </p:txBody>
      </p:sp>
      <p:sp>
        <p:nvSpPr>
          <p:cNvPr id="582" name="Google Shape;582;p4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6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41"/>
          <p:cNvSpPr txBox="1"/>
          <p:nvPr>
            <p:ph type="title"/>
          </p:nvPr>
        </p:nvSpPr>
        <p:spPr>
          <a:xfrm>
            <a:off x="4805075" y="369100"/>
            <a:ext cx="3055500" cy="5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This is a map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88" name="Google Shape;588;p4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CCCCCC"/>
                </a:solidFill>
              </a:rPr>
              <a:t>‹#›</a:t>
            </a:fld>
            <a:endParaRPr>
              <a:solidFill>
                <a:srgbClr val="CCCCCC"/>
              </a:solidFill>
            </a:endParaRPr>
          </a:p>
        </p:txBody>
      </p:sp>
      <p:grpSp>
        <p:nvGrpSpPr>
          <p:cNvPr id="589" name="Google Shape;589;p41"/>
          <p:cNvGrpSpPr/>
          <p:nvPr/>
        </p:nvGrpSpPr>
        <p:grpSpPr>
          <a:xfrm>
            <a:off x="3596081" y="1595563"/>
            <a:ext cx="5205002" cy="3014206"/>
            <a:chOff x="4758945" y="2591412"/>
            <a:chExt cx="1114585" cy="575011"/>
          </a:xfrm>
        </p:grpSpPr>
        <p:grpSp>
          <p:nvGrpSpPr>
            <p:cNvPr id="590" name="Google Shape;590;p4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91" name="Google Shape;591;p4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4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4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4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4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4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4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4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4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4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4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4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4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4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4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4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7" name="Google Shape;607;p4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608" name="Google Shape;608;p4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4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4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4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4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4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4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4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4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4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4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4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4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4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4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4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4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4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4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4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4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4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4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4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4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4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4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4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4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4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4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4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4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4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4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4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4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4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4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4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4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4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4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4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4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4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4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4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4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4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4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4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4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4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4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4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4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4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4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4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4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4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4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4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4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4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4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4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4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4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4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4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4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4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4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4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4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4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4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4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4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4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4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4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4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4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4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4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4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4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4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4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4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4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4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4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4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4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4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4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4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4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4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4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4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4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4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4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4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4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4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4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4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4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4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4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4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4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4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4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4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4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4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4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4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4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4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4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4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4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4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4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4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4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4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4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4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4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4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4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4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4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4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4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4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4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4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4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4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4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4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4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4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4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4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4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4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4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4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4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4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4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4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4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4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4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4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4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4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4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4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4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4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4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4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4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4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4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4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4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4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4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4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4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4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4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4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4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4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4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4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4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4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4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4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4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4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4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4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4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4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4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4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4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4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4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4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4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4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4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4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4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4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4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4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4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4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4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4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4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4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4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4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4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4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4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4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4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4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4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4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4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4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4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4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4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4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4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4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4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4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4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4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4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4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4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4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4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4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4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4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4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4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4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4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4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4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4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4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4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4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4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4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4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4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4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4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4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4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4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4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4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4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EB3B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4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4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4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4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4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4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4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4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4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4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4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4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4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4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4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4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4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4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4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4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4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4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4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4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4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4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4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4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4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4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4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4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4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4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4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4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4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21" name="Google Shape;921;p4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5" name="Shape 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" name="Google Shape;926;p42"/>
          <p:cNvSpPr txBox="1"/>
          <p:nvPr>
            <p:ph type="title"/>
          </p:nvPr>
        </p:nvSpPr>
        <p:spPr>
          <a:xfrm>
            <a:off x="1017050" y="1181458"/>
            <a:ext cx="4738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FFFFFF"/>
                </a:solidFill>
                <a:highlight>
                  <a:srgbClr val="FF4081"/>
                </a:highlight>
              </a:rPr>
              <a:t>timeline</a:t>
            </a:r>
            <a:r>
              <a:rPr lang="es"/>
              <a:t> always works fine</a:t>
            </a:r>
            <a:endParaRPr/>
          </a:p>
        </p:txBody>
      </p:sp>
      <p:sp>
        <p:nvSpPr>
          <p:cNvPr id="927" name="Google Shape;927;p42"/>
          <p:cNvSpPr txBox="1"/>
          <p:nvPr>
            <p:ph idx="4294967295" type="body"/>
          </p:nvPr>
        </p:nvSpPr>
        <p:spPr>
          <a:xfrm>
            <a:off x="1873625" y="3858125"/>
            <a:ext cx="1245600" cy="70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CCCCCC"/>
                </a:solidFill>
                <a:latin typeface="Ubuntu"/>
                <a:ea typeface="Ubuntu"/>
                <a:cs typeface="Ubuntu"/>
                <a:sym typeface="Ubuntu"/>
              </a:rPr>
              <a:t>Mercury is the closest planet to the Sun</a:t>
            </a:r>
            <a:endParaRPr sz="800">
              <a:solidFill>
                <a:srgbClr val="CCCCC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28" name="Google Shape;928;p42"/>
          <p:cNvSpPr txBox="1"/>
          <p:nvPr>
            <p:ph idx="4294967295" type="body"/>
          </p:nvPr>
        </p:nvSpPr>
        <p:spPr>
          <a:xfrm>
            <a:off x="2121888" y="3592345"/>
            <a:ext cx="735300" cy="2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1</a:t>
            </a:r>
            <a:endParaRPr sz="1200">
              <a:solidFill>
                <a:srgbClr val="FFFFFF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929" name="Google Shape;929;p42"/>
          <p:cNvSpPr txBox="1"/>
          <p:nvPr>
            <p:ph idx="4294967295" type="body"/>
          </p:nvPr>
        </p:nvSpPr>
        <p:spPr>
          <a:xfrm>
            <a:off x="4556713" y="3858125"/>
            <a:ext cx="1192800" cy="58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CCCCCC"/>
                </a:solidFill>
                <a:latin typeface="Ubuntu"/>
                <a:ea typeface="Ubuntu"/>
                <a:cs typeface="Ubuntu"/>
                <a:sym typeface="Ubuntu"/>
              </a:rPr>
              <a:t>Despite being red, Mars is a cold place</a:t>
            </a:r>
            <a:endParaRPr sz="800">
              <a:solidFill>
                <a:srgbClr val="CCCCC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30" name="Google Shape;930;p42"/>
          <p:cNvSpPr txBox="1"/>
          <p:nvPr>
            <p:ph idx="4294967295" type="body"/>
          </p:nvPr>
        </p:nvSpPr>
        <p:spPr>
          <a:xfrm>
            <a:off x="4766790" y="3592335"/>
            <a:ext cx="735300" cy="29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3</a:t>
            </a:r>
            <a:endParaRPr sz="1200">
              <a:solidFill>
                <a:srgbClr val="FFFFFF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931" name="Google Shape;931;p42"/>
          <p:cNvSpPr txBox="1"/>
          <p:nvPr>
            <p:ph idx="4294967295" type="body"/>
          </p:nvPr>
        </p:nvSpPr>
        <p:spPr>
          <a:xfrm>
            <a:off x="3189200" y="3858125"/>
            <a:ext cx="1245600" cy="58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CCCCCC"/>
                </a:solidFill>
                <a:latin typeface="Ubuntu"/>
                <a:ea typeface="Ubuntu"/>
                <a:cs typeface="Ubuntu"/>
                <a:sym typeface="Ubuntu"/>
              </a:rPr>
              <a:t>Venus has a beautiful name, but it’s hot</a:t>
            </a:r>
            <a:endParaRPr sz="800">
              <a:solidFill>
                <a:srgbClr val="CCCCC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32" name="Google Shape;932;p42"/>
          <p:cNvSpPr txBox="1"/>
          <p:nvPr>
            <p:ph idx="4294967295" type="body"/>
          </p:nvPr>
        </p:nvSpPr>
        <p:spPr>
          <a:xfrm>
            <a:off x="3444345" y="3592335"/>
            <a:ext cx="735300" cy="29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2</a:t>
            </a:r>
            <a:endParaRPr sz="1200">
              <a:solidFill>
                <a:srgbClr val="FFFFFF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933" name="Google Shape;933;p42"/>
          <p:cNvSpPr txBox="1"/>
          <p:nvPr>
            <p:ph idx="4294967295" type="body"/>
          </p:nvPr>
        </p:nvSpPr>
        <p:spPr>
          <a:xfrm>
            <a:off x="5871424" y="3858125"/>
            <a:ext cx="1192800" cy="58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CCCCCC"/>
                </a:solidFill>
                <a:latin typeface="Ubuntu"/>
                <a:ea typeface="Ubuntu"/>
                <a:cs typeface="Ubuntu"/>
                <a:sym typeface="Ubuntu"/>
              </a:rPr>
              <a:t>Saturn is the ringed planet</a:t>
            </a:r>
            <a:br>
              <a:rPr lang="es" sz="800">
                <a:solidFill>
                  <a:srgbClr val="CCCCCC"/>
                </a:solidFill>
                <a:latin typeface="Ubuntu"/>
                <a:ea typeface="Ubuntu"/>
                <a:cs typeface="Ubuntu"/>
                <a:sym typeface="Ubuntu"/>
              </a:rPr>
            </a:br>
            <a:endParaRPr sz="800">
              <a:solidFill>
                <a:srgbClr val="CCCCCC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34" name="Google Shape;934;p42"/>
          <p:cNvSpPr txBox="1"/>
          <p:nvPr>
            <p:ph idx="4294967295" type="body"/>
          </p:nvPr>
        </p:nvSpPr>
        <p:spPr>
          <a:xfrm>
            <a:off x="6130288" y="3592345"/>
            <a:ext cx="735300" cy="29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4</a:t>
            </a:r>
            <a:endParaRPr sz="1200">
              <a:solidFill>
                <a:srgbClr val="FFFFFF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grpSp>
        <p:nvGrpSpPr>
          <p:cNvPr id="935" name="Google Shape;935;p42"/>
          <p:cNvGrpSpPr/>
          <p:nvPr/>
        </p:nvGrpSpPr>
        <p:grpSpPr>
          <a:xfrm>
            <a:off x="1873606" y="2153739"/>
            <a:ext cx="5208651" cy="1311599"/>
            <a:chOff x="5778536" y="3183751"/>
            <a:chExt cx="1203561" cy="303071"/>
          </a:xfrm>
        </p:grpSpPr>
        <p:sp>
          <p:nvSpPr>
            <p:cNvPr id="936" name="Google Shape;936;p4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B4A7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8E7C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B071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" name="Google Shape;953;p4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57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43"/>
          <p:cNvSpPr txBox="1"/>
          <p:nvPr>
            <p:ph type="title"/>
          </p:nvPr>
        </p:nvSpPr>
        <p:spPr>
          <a:xfrm>
            <a:off x="742950" y="149185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8200">
                <a:solidFill>
                  <a:srgbClr val="FFFFFF"/>
                </a:solidFill>
              </a:rPr>
              <a:t>4,498,300,000</a:t>
            </a:r>
            <a:endParaRPr sz="8200">
              <a:solidFill>
                <a:srgbClr val="FFFFFF"/>
              </a:solidFill>
            </a:endParaRPr>
          </a:p>
        </p:txBody>
      </p:sp>
      <p:sp>
        <p:nvSpPr>
          <p:cNvPr id="959" name="Google Shape;959;p43"/>
          <p:cNvSpPr txBox="1"/>
          <p:nvPr>
            <p:ph idx="1" type="subTitle"/>
          </p:nvPr>
        </p:nvSpPr>
        <p:spPr>
          <a:xfrm>
            <a:off x="1107137" y="3088625"/>
            <a:ext cx="6868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63" name="Shape 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" name="Google Shape;964;p4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65" name="Google Shape;965;p44"/>
          <p:cNvSpPr txBox="1"/>
          <p:nvPr>
            <p:ph type="title"/>
          </p:nvPr>
        </p:nvSpPr>
        <p:spPr>
          <a:xfrm>
            <a:off x="676538" y="117735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chemeClr val="lt1"/>
                </a:solidFill>
              </a:rPr>
              <a:t>333,000.00</a:t>
            </a:r>
            <a:endParaRPr b="0" sz="12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966" name="Google Shape;966;p44"/>
          <p:cNvSpPr txBox="1"/>
          <p:nvPr>
            <p:ph idx="1" type="subTitle"/>
          </p:nvPr>
        </p:nvSpPr>
        <p:spPr>
          <a:xfrm>
            <a:off x="1040713" y="160845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9D9D9"/>
                </a:solidFill>
              </a:rPr>
              <a:t>earths is the Sun’s mass</a:t>
            </a:r>
            <a:endParaRPr/>
          </a:p>
        </p:txBody>
      </p:sp>
      <p:sp>
        <p:nvSpPr>
          <p:cNvPr id="967" name="Google Shape;967;p44"/>
          <p:cNvSpPr txBox="1"/>
          <p:nvPr>
            <p:ph idx="5" type="subTitle"/>
          </p:nvPr>
        </p:nvSpPr>
        <p:spPr>
          <a:xfrm>
            <a:off x="1040713" y="366315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D9D9D9"/>
                </a:solidFill>
              </a:rPr>
              <a:t>is the distance between the Earth and the Moon</a:t>
            </a:r>
            <a:endParaRPr sz="1200">
              <a:solidFill>
                <a:srgbClr val="D9D9D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" name="Google Shape;968;p44"/>
          <p:cNvSpPr txBox="1"/>
          <p:nvPr>
            <p:ph idx="3" type="subTitle"/>
          </p:nvPr>
        </p:nvSpPr>
        <p:spPr>
          <a:xfrm>
            <a:off x="1040713" y="2635800"/>
            <a:ext cx="6868200" cy="3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9D9D9"/>
                </a:solidFill>
              </a:rPr>
              <a:t>is Jupiter’s rotation period</a:t>
            </a:r>
            <a:endParaRPr/>
          </a:p>
        </p:txBody>
      </p:sp>
      <p:sp>
        <p:nvSpPr>
          <p:cNvPr id="969" name="Google Shape;969;p44"/>
          <p:cNvSpPr txBox="1"/>
          <p:nvPr>
            <p:ph idx="2" type="title"/>
          </p:nvPr>
        </p:nvSpPr>
        <p:spPr>
          <a:xfrm>
            <a:off x="676538" y="220470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B4A7D6"/>
                </a:solidFill>
              </a:rPr>
              <a:t>24h 37m 23s</a:t>
            </a:r>
            <a:endParaRPr/>
          </a:p>
        </p:txBody>
      </p:sp>
      <p:sp>
        <p:nvSpPr>
          <p:cNvPr id="970" name="Google Shape;970;p44"/>
          <p:cNvSpPr txBox="1"/>
          <p:nvPr>
            <p:ph idx="4" type="title"/>
          </p:nvPr>
        </p:nvSpPr>
        <p:spPr>
          <a:xfrm>
            <a:off x="676538" y="3232050"/>
            <a:ext cx="7729500" cy="51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8E7CC3"/>
                </a:solidFill>
              </a:rPr>
              <a:t>386,000 km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74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" name="Google Shape;975;p45"/>
          <p:cNvSpPr txBox="1"/>
          <p:nvPr>
            <p:ph type="title"/>
          </p:nvPr>
        </p:nvSpPr>
        <p:spPr>
          <a:xfrm>
            <a:off x="414900" y="950950"/>
            <a:ext cx="83904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</a:t>
            </a:r>
            <a:r>
              <a:rPr lang="es">
                <a:solidFill>
                  <a:srgbClr val="FFFFFF"/>
                </a:solidFill>
                <a:highlight>
                  <a:srgbClr val="FF4081"/>
                </a:highlight>
              </a:rPr>
              <a:t>reviewing concepts</a:t>
            </a:r>
            <a:r>
              <a:rPr lang="es"/>
              <a:t> is a good idea</a:t>
            </a:r>
            <a:endParaRPr/>
          </a:p>
        </p:txBody>
      </p:sp>
      <p:sp>
        <p:nvSpPr>
          <p:cNvPr id="976" name="Google Shape;976;p45"/>
          <p:cNvSpPr txBox="1"/>
          <p:nvPr>
            <p:ph idx="13" type="subTitle"/>
          </p:nvPr>
        </p:nvSpPr>
        <p:spPr>
          <a:xfrm>
            <a:off x="1055300" y="36945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It’s a gas giant and the biggest planet in our Solar System</a:t>
            </a:r>
            <a:endParaRPr sz="1200">
              <a:solidFill>
                <a:srgbClr val="FFFFFF"/>
              </a:solidFill>
              <a:highlight>
                <a:srgbClr val="312E2F"/>
              </a:highlight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977" name="Google Shape;977;p45"/>
          <p:cNvSpPr txBox="1"/>
          <p:nvPr>
            <p:ph idx="1" type="subTitle"/>
          </p:nvPr>
        </p:nvSpPr>
        <p:spPr>
          <a:xfrm>
            <a:off x="1055300" y="2397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Mercury is the closest planet to the Sun and is only a bit larger than our Moon</a:t>
            </a:r>
            <a:endParaRPr sz="1200"/>
          </a:p>
        </p:txBody>
      </p:sp>
      <p:sp>
        <p:nvSpPr>
          <p:cNvPr id="978" name="Google Shape;978;p4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79" name="Google Shape;979;p45"/>
          <p:cNvSpPr txBox="1"/>
          <p:nvPr>
            <p:ph idx="2" type="title"/>
          </p:nvPr>
        </p:nvSpPr>
        <p:spPr>
          <a:xfrm>
            <a:off x="869226" y="22396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980" name="Google Shape;980;p45"/>
          <p:cNvSpPr txBox="1"/>
          <p:nvPr>
            <p:ph idx="3" type="title"/>
          </p:nvPr>
        </p:nvSpPr>
        <p:spPr>
          <a:xfrm>
            <a:off x="3336037" y="22396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981" name="Google Shape;981;p45"/>
          <p:cNvSpPr txBox="1"/>
          <p:nvPr>
            <p:ph idx="4" type="title"/>
          </p:nvPr>
        </p:nvSpPr>
        <p:spPr>
          <a:xfrm>
            <a:off x="5798987" y="22396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982" name="Google Shape;982;p45"/>
          <p:cNvSpPr txBox="1"/>
          <p:nvPr>
            <p:ph idx="5" type="title"/>
          </p:nvPr>
        </p:nvSpPr>
        <p:spPr>
          <a:xfrm>
            <a:off x="909826" y="3537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983" name="Google Shape;983;p45"/>
          <p:cNvSpPr txBox="1"/>
          <p:nvPr>
            <p:ph idx="6" type="title"/>
          </p:nvPr>
        </p:nvSpPr>
        <p:spPr>
          <a:xfrm>
            <a:off x="3336037" y="3537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984" name="Google Shape;984;p45"/>
          <p:cNvSpPr txBox="1"/>
          <p:nvPr>
            <p:ph idx="7" type="title"/>
          </p:nvPr>
        </p:nvSpPr>
        <p:spPr>
          <a:xfrm>
            <a:off x="5839587" y="3537049"/>
            <a:ext cx="24708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985" name="Google Shape;985;p45"/>
          <p:cNvSpPr txBox="1"/>
          <p:nvPr>
            <p:ph idx="14" type="subTitle"/>
          </p:nvPr>
        </p:nvSpPr>
        <p:spPr>
          <a:xfrm>
            <a:off x="3431850" y="3694525"/>
            <a:ext cx="22701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Yes, this is the ringed one. It’s a gas giant, composed mostly </a:t>
            </a:r>
            <a:r>
              <a:rPr lang="es"/>
              <a:t>of </a:t>
            </a:r>
            <a:r>
              <a:rPr lang="es" sz="1200"/>
              <a:t>hydrogen and helium</a:t>
            </a:r>
            <a:endParaRPr sz="1200"/>
          </a:p>
        </p:txBody>
      </p:sp>
      <p:sp>
        <p:nvSpPr>
          <p:cNvPr id="986" name="Google Shape;986;p45"/>
          <p:cNvSpPr txBox="1"/>
          <p:nvPr>
            <p:ph idx="15" type="subTitle"/>
          </p:nvPr>
        </p:nvSpPr>
        <p:spPr>
          <a:xfrm>
            <a:off x="5985100" y="36945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Neptune is the f</a:t>
            </a:r>
            <a:r>
              <a:rPr lang="es"/>
              <a:t>a</a:t>
            </a:r>
            <a:r>
              <a:rPr lang="es" sz="1200"/>
              <a:t>rthest planet in our Solar System and the </a:t>
            </a:r>
            <a:r>
              <a:rPr lang="es"/>
              <a:t>fourth-largest</a:t>
            </a:r>
            <a:endParaRPr sz="1200"/>
          </a:p>
        </p:txBody>
      </p:sp>
      <p:sp>
        <p:nvSpPr>
          <p:cNvPr id="987" name="Google Shape;987;p45"/>
          <p:cNvSpPr txBox="1"/>
          <p:nvPr>
            <p:ph idx="8" type="subTitle"/>
          </p:nvPr>
        </p:nvSpPr>
        <p:spPr>
          <a:xfrm>
            <a:off x="3431838" y="2397125"/>
            <a:ext cx="22701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Venus has a beautiful name, but </a:t>
            </a:r>
            <a:r>
              <a:rPr lang="es"/>
              <a:t>i</a:t>
            </a:r>
            <a:r>
              <a:rPr lang="es" sz="1200"/>
              <a:t>t’s terribly hot, even hotter than Mercury</a:t>
            </a:r>
            <a:endParaRPr sz="1200"/>
          </a:p>
        </p:txBody>
      </p:sp>
      <p:sp>
        <p:nvSpPr>
          <p:cNvPr id="988" name="Google Shape;988;p45"/>
          <p:cNvSpPr txBox="1"/>
          <p:nvPr>
            <p:ph idx="9" type="subTitle"/>
          </p:nvPr>
        </p:nvSpPr>
        <p:spPr>
          <a:xfrm>
            <a:off x="5985100" y="2397125"/>
            <a:ext cx="2179800" cy="6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Despite being red, Mars is a cold place, not hot. It</a:t>
            </a:r>
            <a:r>
              <a:rPr lang="es"/>
              <a:t>’s full of iron oxide dust</a:t>
            </a:r>
            <a:endParaRPr sz="12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92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p46"/>
          <p:cNvSpPr/>
          <p:nvPr/>
        </p:nvSpPr>
        <p:spPr>
          <a:xfrm>
            <a:off x="5849375" y="2195150"/>
            <a:ext cx="2446500" cy="1208100"/>
          </a:xfrm>
          <a:prstGeom prst="rect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94" name="Google Shape;994;p46"/>
          <p:cNvSpPr/>
          <p:nvPr/>
        </p:nvSpPr>
        <p:spPr>
          <a:xfrm>
            <a:off x="3358900" y="3403250"/>
            <a:ext cx="2490600" cy="1298400"/>
          </a:xfrm>
          <a:prstGeom prst="rect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95" name="Google Shape;995;p46"/>
          <p:cNvSpPr/>
          <p:nvPr/>
        </p:nvSpPr>
        <p:spPr>
          <a:xfrm>
            <a:off x="926925" y="2205800"/>
            <a:ext cx="2446500" cy="1208100"/>
          </a:xfrm>
          <a:prstGeom prst="rect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96" name="Google Shape;996;p46"/>
          <p:cNvSpPr txBox="1"/>
          <p:nvPr/>
        </p:nvSpPr>
        <p:spPr>
          <a:xfrm>
            <a:off x="1068100" y="2195150"/>
            <a:ext cx="2166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6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MERCURY</a:t>
            </a:r>
            <a:br>
              <a:rPr lang="es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Mercury is the closest planet to the Sun and is only a bit larger than our Moon</a:t>
            </a:r>
            <a:endParaRPr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97" name="Google Shape;997;p46"/>
          <p:cNvSpPr txBox="1"/>
          <p:nvPr/>
        </p:nvSpPr>
        <p:spPr>
          <a:xfrm>
            <a:off x="3528100" y="2195150"/>
            <a:ext cx="2166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br>
              <a:rPr lang="es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  <a:t>Venus has a beautiful name, but it’s terribly hot, even hotter than Mercury</a:t>
            </a:r>
            <a:endParaRPr sz="1200">
              <a:solidFill>
                <a:srgbClr val="EFEFE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98" name="Google Shape;998;p46"/>
          <p:cNvSpPr txBox="1"/>
          <p:nvPr/>
        </p:nvSpPr>
        <p:spPr>
          <a:xfrm>
            <a:off x="5988100" y="2195150"/>
            <a:ext cx="2166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br>
              <a:rPr lang="es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Despite being red, Mars is a cold place, not hot. It’s full of iron oxide dust</a:t>
            </a:r>
            <a:endParaRPr sz="12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99" name="Google Shape;999;p46"/>
          <p:cNvSpPr txBox="1"/>
          <p:nvPr/>
        </p:nvSpPr>
        <p:spPr>
          <a:xfrm>
            <a:off x="1068100" y="3506975"/>
            <a:ext cx="2166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br>
              <a:rPr lang="es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  <a:t>It’s a gas giant and the biggest planet in our Solar System</a:t>
            </a:r>
            <a:endParaRPr sz="1200">
              <a:solidFill>
                <a:srgbClr val="EFEFE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00" name="Google Shape;1000;p46"/>
          <p:cNvSpPr txBox="1"/>
          <p:nvPr/>
        </p:nvSpPr>
        <p:spPr>
          <a:xfrm>
            <a:off x="3528100" y="3506967"/>
            <a:ext cx="2166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SATURN</a:t>
            </a:r>
            <a:br>
              <a:rPr lang="es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Yes, this is the ringed one.  It’s composed mostly of hydrogen and helium</a:t>
            </a:r>
            <a:endParaRPr sz="12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01" name="Google Shape;1001;p46"/>
          <p:cNvSpPr txBox="1"/>
          <p:nvPr/>
        </p:nvSpPr>
        <p:spPr>
          <a:xfrm>
            <a:off x="5988100" y="3506967"/>
            <a:ext cx="2166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600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  <a:t>NEPTUNE</a:t>
            </a:r>
            <a:br>
              <a:rPr lang="es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EFEFEF"/>
                </a:solidFill>
                <a:latin typeface="Ubuntu"/>
                <a:ea typeface="Ubuntu"/>
                <a:cs typeface="Ubuntu"/>
                <a:sym typeface="Ubuntu"/>
              </a:rPr>
              <a:t>Neptune is the farthest planet in our Solar System and the fourth-largest</a:t>
            </a:r>
            <a:endParaRPr sz="1200">
              <a:solidFill>
                <a:srgbClr val="EFEFE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02" name="Google Shape;1002;p46"/>
          <p:cNvSpPr txBox="1"/>
          <p:nvPr>
            <p:ph type="title"/>
          </p:nvPr>
        </p:nvSpPr>
        <p:spPr>
          <a:xfrm>
            <a:off x="1074412" y="1181458"/>
            <a:ext cx="4738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chemeClr val="lt1"/>
                </a:solidFill>
                <a:highlight>
                  <a:srgbClr val="FF4081"/>
                </a:highlight>
              </a:rPr>
              <a:t>With</a:t>
            </a:r>
            <a:r>
              <a:rPr lang="es" sz="2000">
                <a:solidFill>
                  <a:schemeClr val="lt1"/>
                </a:solidFill>
                <a:highlight>
                  <a:srgbClr val="FF4081"/>
                </a:highlight>
              </a:rPr>
              <a:t> boxes,</a:t>
            </a:r>
            <a:r>
              <a:rPr lang="es" sz="2000">
                <a:solidFill>
                  <a:srgbClr val="4AA5EA"/>
                </a:solidFill>
              </a:rPr>
              <a:t> </a:t>
            </a:r>
            <a:r>
              <a:rPr lang="es" sz="2000">
                <a:solidFill>
                  <a:schemeClr val="lt1"/>
                </a:solidFill>
              </a:rPr>
              <a:t>the design works better</a:t>
            </a:r>
            <a:endParaRPr sz="20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lt1"/>
              </a:solidFill>
              <a:highlight>
                <a:srgbClr val="FF4081"/>
              </a:highlight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4800">
              <a:solidFill>
                <a:schemeClr val="lt1"/>
              </a:solidFill>
            </a:endParaRPr>
          </a:p>
        </p:txBody>
      </p:sp>
      <p:sp>
        <p:nvSpPr>
          <p:cNvPr id="1003" name="Google Shape;1003;p4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7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47"/>
          <p:cNvSpPr/>
          <p:nvPr/>
        </p:nvSpPr>
        <p:spPr>
          <a:xfrm>
            <a:off x="2927850" y="1076325"/>
            <a:ext cx="1421700" cy="1421700"/>
          </a:xfrm>
          <a:prstGeom prst="ellipse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47"/>
          <p:cNvSpPr/>
          <p:nvPr/>
        </p:nvSpPr>
        <p:spPr>
          <a:xfrm>
            <a:off x="4697313" y="1076325"/>
            <a:ext cx="1421700" cy="1421700"/>
          </a:xfrm>
          <a:prstGeom prst="ellipse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" name="Google Shape;1010;p47"/>
          <p:cNvSpPr/>
          <p:nvPr/>
        </p:nvSpPr>
        <p:spPr>
          <a:xfrm>
            <a:off x="6485200" y="1076325"/>
            <a:ext cx="1421700" cy="1421700"/>
          </a:xfrm>
          <a:prstGeom prst="ellipse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" name="Google Shape;1011;p47"/>
          <p:cNvSpPr/>
          <p:nvPr/>
        </p:nvSpPr>
        <p:spPr>
          <a:xfrm>
            <a:off x="1158400" y="1076325"/>
            <a:ext cx="1421700" cy="1421700"/>
          </a:xfrm>
          <a:prstGeom prst="ellipse">
            <a:avLst/>
          </a:prstGeom>
          <a:solidFill>
            <a:srgbClr val="3723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" name="Google Shape;1012;p47"/>
          <p:cNvGrpSpPr/>
          <p:nvPr/>
        </p:nvGrpSpPr>
        <p:grpSpPr>
          <a:xfrm>
            <a:off x="1517856" y="1370430"/>
            <a:ext cx="702736" cy="699258"/>
            <a:chOff x="-55202750" y="3198925"/>
            <a:chExt cx="318225" cy="316650"/>
          </a:xfrm>
        </p:grpSpPr>
        <p:sp>
          <p:nvSpPr>
            <p:cNvPr id="1013" name="Google Shape;1013;p4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14" name="Google Shape;1014;p4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sp>
        <p:nvSpPr>
          <p:cNvPr id="1015" name="Google Shape;1015;p47"/>
          <p:cNvSpPr txBox="1"/>
          <p:nvPr/>
        </p:nvSpPr>
        <p:spPr>
          <a:xfrm>
            <a:off x="1213250" y="2498013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highlight>
                  <a:srgbClr val="FF4081"/>
                </a:highlight>
                <a:latin typeface="Ubuntu"/>
                <a:ea typeface="Ubuntu"/>
                <a:cs typeface="Ubuntu"/>
                <a:sym typeface="Ubuntu"/>
              </a:rPr>
              <a:t>GRAPHIC DESIGNER</a:t>
            </a:r>
            <a:endParaRPr b="1" sz="900">
              <a:solidFill>
                <a:srgbClr val="FFFFFF"/>
              </a:solidFill>
              <a:highlight>
                <a:srgbClr val="FF4081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16" name="Google Shape;1016;p47"/>
          <p:cNvSpPr txBox="1"/>
          <p:nvPr/>
        </p:nvSpPr>
        <p:spPr>
          <a:xfrm>
            <a:off x="2927850" y="2498013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highlight>
                  <a:srgbClr val="FF4081"/>
                </a:highlight>
                <a:latin typeface="Ubuntu"/>
                <a:ea typeface="Ubuntu"/>
                <a:cs typeface="Ubuntu"/>
                <a:sym typeface="Ubuntu"/>
              </a:rPr>
              <a:t>CREATIVE</a:t>
            </a:r>
            <a:endParaRPr b="1" sz="900">
              <a:solidFill>
                <a:srgbClr val="FFFFFF"/>
              </a:solidFill>
              <a:highlight>
                <a:srgbClr val="FF4081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17" name="Google Shape;1017;p47"/>
          <p:cNvSpPr txBox="1"/>
          <p:nvPr/>
        </p:nvSpPr>
        <p:spPr>
          <a:xfrm>
            <a:off x="4760033" y="2498013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highlight>
                  <a:srgbClr val="FF4081"/>
                </a:highlight>
                <a:latin typeface="Ubuntu"/>
                <a:ea typeface="Ubuntu"/>
                <a:cs typeface="Ubuntu"/>
                <a:sym typeface="Ubuntu"/>
              </a:rPr>
              <a:t>PHOTOGRAPHER</a:t>
            </a:r>
            <a:endParaRPr b="1" sz="900">
              <a:solidFill>
                <a:srgbClr val="FFFFFF"/>
              </a:solidFill>
              <a:highlight>
                <a:srgbClr val="FF4081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18" name="Google Shape;1018;p47"/>
          <p:cNvSpPr txBox="1"/>
          <p:nvPr/>
        </p:nvSpPr>
        <p:spPr>
          <a:xfrm>
            <a:off x="6485216" y="2498013"/>
            <a:ext cx="14217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FFFFFF"/>
                </a:solidFill>
                <a:highlight>
                  <a:srgbClr val="FF4081"/>
                </a:highlight>
                <a:latin typeface="Ubuntu"/>
                <a:ea typeface="Ubuntu"/>
                <a:cs typeface="Ubuntu"/>
                <a:sym typeface="Ubuntu"/>
              </a:rPr>
              <a:t>VIDEO EDITOR</a:t>
            </a:r>
            <a:endParaRPr b="1" sz="900">
              <a:solidFill>
                <a:srgbClr val="FFFFFF"/>
              </a:solidFill>
              <a:highlight>
                <a:srgbClr val="FF4081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19" name="Google Shape;1019;p47"/>
          <p:cNvSpPr txBox="1"/>
          <p:nvPr/>
        </p:nvSpPr>
        <p:spPr>
          <a:xfrm>
            <a:off x="1193950" y="2768950"/>
            <a:ext cx="13506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20" name="Google Shape;1020;p47"/>
          <p:cNvSpPr txBox="1"/>
          <p:nvPr/>
        </p:nvSpPr>
        <p:spPr>
          <a:xfrm>
            <a:off x="2963396" y="2768950"/>
            <a:ext cx="13506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21" name="Google Shape;1021;p47"/>
          <p:cNvSpPr txBox="1"/>
          <p:nvPr/>
        </p:nvSpPr>
        <p:spPr>
          <a:xfrm>
            <a:off x="4795587" y="2768950"/>
            <a:ext cx="13506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022" name="Google Shape;1022;p47"/>
          <p:cNvSpPr txBox="1"/>
          <p:nvPr/>
        </p:nvSpPr>
        <p:spPr>
          <a:xfrm>
            <a:off x="6520761" y="2768950"/>
            <a:ext cx="1350600" cy="6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D9D9D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D9D9D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1023" name="Google Shape;1023;p47"/>
          <p:cNvGrpSpPr/>
          <p:nvPr/>
        </p:nvGrpSpPr>
        <p:grpSpPr>
          <a:xfrm>
            <a:off x="3314757" y="1370442"/>
            <a:ext cx="647863" cy="739027"/>
            <a:chOff x="-57940525" y="3590375"/>
            <a:chExt cx="279625" cy="319000"/>
          </a:xfrm>
        </p:grpSpPr>
        <p:sp>
          <p:nvSpPr>
            <p:cNvPr id="1024" name="Google Shape;1024;p4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25" name="Google Shape;1025;p4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26" name="Google Shape;1026;p4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27" name="Google Shape;1027;p4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28" name="Google Shape;1028;p4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grpSp>
        <p:nvGrpSpPr>
          <p:cNvPr id="1029" name="Google Shape;1029;p47"/>
          <p:cNvGrpSpPr/>
          <p:nvPr/>
        </p:nvGrpSpPr>
        <p:grpSpPr>
          <a:xfrm>
            <a:off x="5065791" y="1397552"/>
            <a:ext cx="684725" cy="684788"/>
            <a:chOff x="-57568775" y="3198925"/>
            <a:chExt cx="318225" cy="318225"/>
          </a:xfrm>
        </p:grpSpPr>
        <p:sp>
          <p:nvSpPr>
            <p:cNvPr id="1030" name="Google Shape;1030;p4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31" name="Google Shape;1031;p4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32" name="Google Shape;1032;p4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33" name="Google Shape;1033;p4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34" name="Google Shape;1034;p4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35" name="Google Shape;1035;p4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grpSp>
        <p:nvGrpSpPr>
          <p:cNvPr id="1036" name="Google Shape;1036;p47"/>
          <p:cNvGrpSpPr/>
          <p:nvPr/>
        </p:nvGrpSpPr>
        <p:grpSpPr>
          <a:xfrm>
            <a:off x="6853690" y="1397570"/>
            <a:ext cx="684746" cy="779206"/>
            <a:chOff x="-52832000" y="3192625"/>
            <a:chExt cx="279625" cy="318225"/>
          </a:xfrm>
        </p:grpSpPr>
        <p:sp>
          <p:nvSpPr>
            <p:cNvPr id="1037" name="Google Shape;1037;p4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38" name="Google Shape;1038;p4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39" name="Google Shape;1039;p4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40" name="Google Shape;1040;p4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41" name="Google Shape;1041;p4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42" name="Google Shape;1042;p4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43" name="Google Shape;1043;p4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1044" name="Google Shape;1044;p4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BD89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sp>
        <p:nvSpPr>
          <p:cNvPr id="1045" name="Google Shape;1045;p47"/>
          <p:cNvSpPr txBox="1"/>
          <p:nvPr>
            <p:ph type="title"/>
          </p:nvPr>
        </p:nvSpPr>
        <p:spPr>
          <a:xfrm>
            <a:off x="1017050" y="503125"/>
            <a:ext cx="4738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chemeClr val="lt1"/>
                </a:solidFill>
              </a:rPr>
              <a:t>Talk about </a:t>
            </a:r>
            <a:r>
              <a:rPr lang="es" sz="2000">
                <a:solidFill>
                  <a:schemeClr val="lt1"/>
                </a:solidFill>
                <a:highlight>
                  <a:srgbClr val="FF4081"/>
                </a:highlight>
              </a:rPr>
              <a:t>your TEAM</a:t>
            </a:r>
            <a:endParaRPr sz="2000">
              <a:solidFill>
                <a:schemeClr val="lt1"/>
              </a:solidFill>
              <a:highlight>
                <a:srgbClr val="FF4081"/>
              </a:highlight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chemeClr val="lt1"/>
              </a:solidFill>
              <a:highlight>
                <a:srgbClr val="FF4081"/>
              </a:highlight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4800">
              <a:solidFill>
                <a:schemeClr val="lt1"/>
              </a:solidFill>
            </a:endParaRPr>
          </a:p>
        </p:txBody>
      </p:sp>
      <p:sp>
        <p:nvSpPr>
          <p:cNvPr id="1046" name="Google Shape;1046;p4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50" name="Shape 1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" name="Google Shape;1051;p48"/>
          <p:cNvSpPr txBox="1"/>
          <p:nvPr>
            <p:ph type="title"/>
          </p:nvPr>
        </p:nvSpPr>
        <p:spPr>
          <a:xfrm>
            <a:off x="2592150" y="1342050"/>
            <a:ext cx="3959700" cy="3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 </a:t>
            </a:r>
            <a:r>
              <a:rPr lang="es">
                <a:highlight>
                  <a:srgbClr val="FF4081"/>
                </a:highlight>
              </a:rPr>
              <a:t>s</a:t>
            </a:r>
            <a:r>
              <a:rPr lang="es">
                <a:highlight>
                  <a:srgbClr val="FF4081"/>
                </a:highlight>
              </a:rPr>
              <a:t>ervices</a:t>
            </a:r>
            <a:endParaRPr>
              <a:highlight>
                <a:srgbClr val="FF4081"/>
              </a:highlight>
            </a:endParaRPr>
          </a:p>
        </p:txBody>
      </p:sp>
      <p:cxnSp>
        <p:nvCxnSpPr>
          <p:cNvPr id="1052" name="Google Shape;1052;p48"/>
          <p:cNvCxnSpPr/>
          <p:nvPr/>
        </p:nvCxnSpPr>
        <p:spPr>
          <a:xfrm>
            <a:off x="4572000" y="2195150"/>
            <a:ext cx="0" cy="34077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053" name="Google Shape;1053;p48"/>
          <p:cNvGrpSpPr/>
          <p:nvPr/>
        </p:nvGrpSpPr>
        <p:grpSpPr>
          <a:xfrm>
            <a:off x="5137896" y="1925628"/>
            <a:ext cx="352641" cy="350164"/>
            <a:chOff x="-63250675" y="3744075"/>
            <a:chExt cx="320350" cy="318100"/>
          </a:xfrm>
        </p:grpSpPr>
        <p:sp>
          <p:nvSpPr>
            <p:cNvPr id="1054" name="Google Shape;1054;p48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8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8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48"/>
          <p:cNvGrpSpPr/>
          <p:nvPr/>
        </p:nvGrpSpPr>
        <p:grpSpPr>
          <a:xfrm>
            <a:off x="3494646" y="1927216"/>
            <a:ext cx="349421" cy="346972"/>
            <a:chOff x="-64781025" y="3361050"/>
            <a:chExt cx="317425" cy="315200"/>
          </a:xfrm>
        </p:grpSpPr>
        <p:sp>
          <p:nvSpPr>
            <p:cNvPr id="1058" name="Google Shape;1058;p48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8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8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8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372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" name="Google Shape;1062;p48"/>
          <p:cNvSpPr txBox="1"/>
          <p:nvPr>
            <p:ph idx="1" type="subTitle"/>
          </p:nvPr>
        </p:nvSpPr>
        <p:spPr>
          <a:xfrm>
            <a:off x="1027809" y="2882475"/>
            <a:ext cx="3202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48"/>
          <p:cNvSpPr txBox="1"/>
          <p:nvPr>
            <p:ph idx="2" type="subTitle"/>
          </p:nvPr>
        </p:nvSpPr>
        <p:spPr>
          <a:xfrm>
            <a:off x="4914009" y="2882475"/>
            <a:ext cx="3202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1064" name="Google Shape;1064;p48"/>
          <p:cNvSpPr txBox="1"/>
          <p:nvPr>
            <p:ph idx="3" type="title"/>
          </p:nvPr>
        </p:nvSpPr>
        <p:spPr>
          <a:xfrm>
            <a:off x="360300" y="2509272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065" name="Google Shape;1065;p48"/>
          <p:cNvSpPr txBox="1"/>
          <p:nvPr>
            <p:ph idx="4" type="title"/>
          </p:nvPr>
        </p:nvSpPr>
        <p:spPr>
          <a:xfrm>
            <a:off x="4914000" y="2509272"/>
            <a:ext cx="38697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066" name="Google Shape;1066;p4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70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p49"/>
          <p:cNvSpPr txBox="1"/>
          <p:nvPr>
            <p:ph type="title"/>
          </p:nvPr>
        </p:nvSpPr>
        <p:spPr>
          <a:xfrm>
            <a:off x="1256850" y="1416450"/>
            <a:ext cx="66303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More </a:t>
            </a:r>
            <a:r>
              <a:rPr lang="es">
                <a:highlight>
                  <a:srgbClr val="FF4081"/>
                </a:highlight>
              </a:rPr>
              <a:t>s</a:t>
            </a:r>
            <a:r>
              <a:rPr lang="es">
                <a:highlight>
                  <a:srgbClr val="FF4081"/>
                </a:highlight>
              </a:rPr>
              <a:t>ervices</a:t>
            </a:r>
            <a:endParaRPr>
              <a:highlight>
                <a:srgbClr val="FF4081"/>
              </a:highlight>
            </a:endParaRPr>
          </a:p>
        </p:txBody>
      </p:sp>
      <p:sp>
        <p:nvSpPr>
          <p:cNvPr id="1072" name="Google Shape;1072;p49"/>
          <p:cNvSpPr txBox="1"/>
          <p:nvPr>
            <p:ph idx="1" type="body"/>
          </p:nvPr>
        </p:nvSpPr>
        <p:spPr>
          <a:xfrm>
            <a:off x="1149800" y="2060850"/>
            <a:ext cx="2050500" cy="22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highlight>
                  <a:srgbClr val="372360"/>
                </a:highlight>
                <a:latin typeface="Ubuntu"/>
                <a:ea typeface="Ubuntu"/>
                <a:cs typeface="Ubuntu"/>
                <a:sym typeface="Ubuntu"/>
              </a:rPr>
              <a:t>MARS</a:t>
            </a:r>
            <a:br>
              <a:rPr lang="es"/>
            </a:br>
            <a:r>
              <a:rPr lang="es"/>
              <a:t>Despite being red, Mars is a cold place. It’s full of iron oxide dust, which gives the planet its reddish cast</a:t>
            </a:r>
            <a:br>
              <a:rPr lang="es"/>
            </a:br>
            <a:endParaRPr/>
          </a:p>
        </p:txBody>
      </p:sp>
      <p:sp>
        <p:nvSpPr>
          <p:cNvPr id="1073" name="Google Shape;1073;p49"/>
          <p:cNvSpPr txBox="1"/>
          <p:nvPr>
            <p:ph idx="4294967295" type="body"/>
          </p:nvPr>
        </p:nvSpPr>
        <p:spPr>
          <a:xfrm>
            <a:off x="3502650" y="2060850"/>
            <a:ext cx="2138700" cy="22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JUPITER</a:t>
            </a:r>
            <a:br>
              <a:rPr lang="es"/>
            </a:br>
            <a:r>
              <a:rPr lang="es" sz="1400">
                <a:solidFill>
                  <a:srgbClr val="EFEFEF"/>
                </a:solidFill>
              </a:rPr>
              <a:t>It’s a gas giant and the biggest planet in our Solar System. Jupiter is the fourth</a:t>
            </a:r>
            <a:r>
              <a:rPr lang="es">
                <a:solidFill>
                  <a:srgbClr val="EFEFEF"/>
                </a:solidFill>
              </a:rPr>
              <a:t>-</a:t>
            </a:r>
            <a:r>
              <a:rPr lang="es" sz="1400">
                <a:solidFill>
                  <a:srgbClr val="EFEFEF"/>
                </a:solidFill>
              </a:rPr>
              <a:t>brightest object in the sky</a:t>
            </a:r>
            <a:endParaRPr sz="1400">
              <a:solidFill>
                <a:srgbClr val="EFEFEF"/>
              </a:solidFill>
            </a:endParaRPr>
          </a:p>
        </p:txBody>
      </p:sp>
      <p:sp>
        <p:nvSpPr>
          <p:cNvPr id="1074" name="Google Shape;1074;p49"/>
          <p:cNvSpPr txBox="1"/>
          <p:nvPr>
            <p:ph idx="4294967295" type="body"/>
          </p:nvPr>
        </p:nvSpPr>
        <p:spPr>
          <a:xfrm>
            <a:off x="5879126" y="2060850"/>
            <a:ext cx="2166600" cy="22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highlight>
                  <a:srgbClr val="372360"/>
                </a:highlight>
                <a:latin typeface="Ubuntu Medium"/>
                <a:ea typeface="Ubuntu Medium"/>
                <a:cs typeface="Ubuntu Medium"/>
                <a:sym typeface="Ubuntu Medium"/>
              </a:rPr>
              <a:t>MERCURY</a:t>
            </a:r>
            <a:br>
              <a:rPr lang="es"/>
            </a:br>
            <a:r>
              <a:rPr lang="es">
                <a:solidFill>
                  <a:srgbClr val="EFEFEF"/>
                </a:solidFill>
              </a:rPr>
              <a:t>Mercury is the closest planet to the Sun and the smallest one in the Solar System—it’s only a bit larger than our Moon</a:t>
            </a:r>
            <a:endParaRPr sz="1400">
              <a:solidFill>
                <a:srgbClr val="EFEFEF"/>
              </a:solidFill>
            </a:endParaRPr>
          </a:p>
        </p:txBody>
      </p:sp>
      <p:cxnSp>
        <p:nvCxnSpPr>
          <p:cNvPr id="1075" name="Google Shape;1075;p49"/>
          <p:cNvCxnSpPr/>
          <p:nvPr/>
        </p:nvCxnSpPr>
        <p:spPr>
          <a:xfrm>
            <a:off x="3339974" y="2188337"/>
            <a:ext cx="0" cy="15843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6" name="Google Shape;1076;p49"/>
          <p:cNvCxnSpPr/>
          <p:nvPr/>
        </p:nvCxnSpPr>
        <p:spPr>
          <a:xfrm>
            <a:off x="5802924" y="2188337"/>
            <a:ext cx="0" cy="1584300"/>
          </a:xfrm>
          <a:prstGeom prst="straightConnector1">
            <a:avLst/>
          </a:prstGeom>
          <a:noFill/>
          <a:ln cap="flat" cmpd="sng" w="38100">
            <a:solidFill>
              <a:srgbClr val="FF408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7" name="Google Shape;1077;p4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81" name="Shape 1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" name="Google Shape;1082;p5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83" name="Google Shape;1083;p50"/>
          <p:cNvSpPr txBox="1"/>
          <p:nvPr>
            <p:ph type="title"/>
          </p:nvPr>
        </p:nvSpPr>
        <p:spPr>
          <a:xfrm>
            <a:off x="5694775" y="2403800"/>
            <a:ext cx="2208600" cy="47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1084" name="Google Shape;1084;p50"/>
          <p:cNvSpPr txBox="1"/>
          <p:nvPr>
            <p:ph idx="1" type="subTitle"/>
          </p:nvPr>
        </p:nvSpPr>
        <p:spPr>
          <a:xfrm>
            <a:off x="5694775" y="272192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F3F3F3"/>
              </a:solidFill>
            </a:endParaRPr>
          </a:p>
        </p:txBody>
      </p:sp>
      <p:pic>
        <p:nvPicPr>
          <p:cNvPr id="1085" name="Google Shape;1085;p50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626475" y="1072150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86" name="Google Shape;1086;p50"/>
          <p:cNvGrpSpPr/>
          <p:nvPr/>
        </p:nvGrpSpPr>
        <p:grpSpPr>
          <a:xfrm>
            <a:off x="486875" y="936198"/>
            <a:ext cx="4317462" cy="3283889"/>
            <a:chOff x="3422350" y="731675"/>
            <a:chExt cx="4831537" cy="3674898"/>
          </a:xfrm>
        </p:grpSpPr>
        <p:sp>
          <p:nvSpPr>
            <p:cNvPr id="1087" name="Google Shape;1087;p50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0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089" name="Google Shape;1089;p50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090" name="Google Shape;1090;p50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0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0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0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0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0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0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0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0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0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0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0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0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0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0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0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0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0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0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0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13" name="Shape 1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" name="Google Shape;1114;p51"/>
          <p:cNvSpPr txBox="1"/>
          <p:nvPr>
            <p:ph type="title"/>
          </p:nvPr>
        </p:nvSpPr>
        <p:spPr>
          <a:xfrm>
            <a:off x="480167" y="1582550"/>
            <a:ext cx="1463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1115" name="Google Shape;1115;p51"/>
          <p:cNvSpPr txBox="1"/>
          <p:nvPr>
            <p:ph idx="1" type="subTitle"/>
          </p:nvPr>
        </p:nvSpPr>
        <p:spPr>
          <a:xfrm>
            <a:off x="480175" y="2580075"/>
            <a:ext cx="26613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3F3F3"/>
                </a:solidFill>
              </a:rPr>
              <a:t>You can replace the image on the screen with your own work. Just delete this one, add yours and send it to the back</a:t>
            </a:r>
            <a:endParaRPr sz="1400"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D9D9D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6" name="Google Shape;1116;p51"/>
          <p:cNvGrpSpPr/>
          <p:nvPr/>
        </p:nvGrpSpPr>
        <p:grpSpPr>
          <a:xfrm>
            <a:off x="6748056" y="958843"/>
            <a:ext cx="1607213" cy="3204997"/>
            <a:chOff x="2487400" y="238125"/>
            <a:chExt cx="2621025" cy="5226675"/>
          </a:xfrm>
        </p:grpSpPr>
        <p:sp>
          <p:nvSpPr>
            <p:cNvPr id="1117" name="Google Shape;1117;p51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1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1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1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1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1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1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24" name="Google Shape;1124;p51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6799875" y="1210175"/>
            <a:ext cx="1508325" cy="2671651"/>
          </a:xfrm>
          <a:prstGeom prst="rect">
            <a:avLst/>
          </a:prstGeom>
          <a:noFill/>
          <a:ln>
            <a:noFill/>
          </a:ln>
        </p:spPr>
      </p:pic>
      <p:sp>
        <p:nvSpPr>
          <p:cNvPr id="1125" name="Google Shape;1125;p5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6D45BB"/>
                </a:solidFill>
              </a:rPr>
              <a:t>‹#›</a:t>
            </a:fld>
            <a:endParaRPr>
              <a:solidFill>
                <a:srgbClr val="6D45BB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29" name="Shape 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" name="Google Shape;1130;p5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131" name="Google Shape;1131;p52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4991577" y="662685"/>
            <a:ext cx="2731540" cy="391964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32" name="Google Shape;1132;p52"/>
          <p:cNvGrpSpPr/>
          <p:nvPr/>
        </p:nvGrpSpPr>
        <p:grpSpPr>
          <a:xfrm>
            <a:off x="4724485" y="400180"/>
            <a:ext cx="3266509" cy="4446607"/>
            <a:chOff x="887870" y="706370"/>
            <a:chExt cx="2740130" cy="3730062"/>
          </a:xfrm>
        </p:grpSpPr>
        <p:sp>
          <p:nvSpPr>
            <p:cNvPr id="1133" name="Google Shape;1133;p52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2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2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136" name="Google Shape;1136;p52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137" name="Google Shape;1137;p52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138" name="Google Shape;1138;p52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52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52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52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52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52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52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52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46" name="Google Shape;1146;p52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2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" name="Google Shape;1148;p52"/>
          <p:cNvSpPr txBox="1"/>
          <p:nvPr>
            <p:ph type="ctrTitle"/>
          </p:nvPr>
        </p:nvSpPr>
        <p:spPr>
          <a:xfrm>
            <a:off x="1172751" y="2126750"/>
            <a:ext cx="1224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Tablet App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49" name="Google Shape;1149;p52"/>
          <p:cNvSpPr txBox="1"/>
          <p:nvPr>
            <p:ph idx="1" type="subTitle"/>
          </p:nvPr>
        </p:nvSpPr>
        <p:spPr>
          <a:xfrm>
            <a:off x="515388" y="2771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3F3F3"/>
                </a:solidFill>
              </a:rPr>
              <a:t>You can replace the image on the screen with your own work. Just delete this one, add yours and send it to the back</a:t>
            </a:r>
            <a:endParaRPr sz="1400">
              <a:solidFill>
                <a:srgbClr val="F3F3F3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D45BB"/>
        </a:solidFill>
      </p:bgPr>
    </p:bg>
    <p:spTree>
      <p:nvGrpSpPr>
        <p:cNvPr id="1153" name="Shape 1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" name="Google Shape;1154;p53"/>
          <p:cNvSpPr txBox="1"/>
          <p:nvPr>
            <p:ph type="title"/>
          </p:nvPr>
        </p:nvSpPr>
        <p:spPr>
          <a:xfrm>
            <a:off x="1985250" y="1712025"/>
            <a:ext cx="51735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chemeClr val="lt1"/>
                </a:solidFill>
              </a:rPr>
              <a:t>Thanks!</a:t>
            </a:r>
            <a:endParaRPr sz="2000">
              <a:solidFill>
                <a:schemeClr val="lt1"/>
              </a:solidFill>
              <a:highlight>
                <a:srgbClr val="FF4081"/>
              </a:highlight>
            </a:endParaRPr>
          </a:p>
        </p:txBody>
      </p:sp>
      <p:sp>
        <p:nvSpPr>
          <p:cNvPr id="1155" name="Google Shape;1155;p53"/>
          <p:cNvSpPr txBox="1"/>
          <p:nvPr>
            <p:ph idx="1" type="subTitle"/>
          </p:nvPr>
        </p:nvSpPr>
        <p:spPr>
          <a:xfrm>
            <a:off x="1537425" y="2853400"/>
            <a:ext cx="6069300" cy="10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59" name="Shape 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" name="Google Shape;1160;p54"/>
          <p:cNvSpPr txBox="1"/>
          <p:nvPr>
            <p:ph type="title"/>
          </p:nvPr>
        </p:nvSpPr>
        <p:spPr>
          <a:xfrm>
            <a:off x="1377850" y="1504598"/>
            <a:ext cx="6630300" cy="9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highlight>
                  <a:srgbClr val="FF4081"/>
                </a:highlight>
              </a:rPr>
              <a:t>Credits</a:t>
            </a:r>
            <a:endParaRPr>
              <a:highlight>
                <a:srgbClr val="FF4081"/>
              </a:highlight>
            </a:endParaRPr>
          </a:p>
        </p:txBody>
      </p:sp>
      <p:sp>
        <p:nvSpPr>
          <p:cNvPr id="1161" name="Google Shape;1161;p54"/>
          <p:cNvSpPr txBox="1"/>
          <p:nvPr>
            <p:ph idx="1" type="body"/>
          </p:nvPr>
        </p:nvSpPr>
        <p:spPr>
          <a:xfrm>
            <a:off x="1377850" y="1986575"/>
            <a:ext cx="68886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is where you give credit to the ones who are part of this project.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Did you like the resources on this template? Get them for </a:t>
            </a:r>
            <a:r>
              <a:rPr lang="es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free </a:t>
            </a:r>
            <a:r>
              <a:rPr lang="es">
                <a:solidFill>
                  <a:srgbClr val="FFFFFF"/>
                </a:solidFill>
              </a:rPr>
              <a:t>at our other websites.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ontserrat"/>
              <a:buChar char="◂"/>
            </a:pPr>
            <a:r>
              <a:rPr lang="es">
                <a:solidFill>
                  <a:srgbClr val="FFFFFF"/>
                </a:solidFill>
              </a:rPr>
              <a:t>Presentation template by </a:t>
            </a:r>
            <a:r>
              <a:rPr lang="es" u="sng">
                <a:solidFill>
                  <a:srgbClr val="FFFFFF"/>
                </a:solidFill>
                <a:hlinkClick r:id="rId3"/>
              </a:rPr>
              <a:t>Slidesgo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◂"/>
            </a:pPr>
            <a:r>
              <a:rPr lang="es">
                <a:solidFill>
                  <a:srgbClr val="FFFFFF"/>
                </a:solidFill>
              </a:rPr>
              <a:t>Icons by </a:t>
            </a:r>
            <a:r>
              <a:rPr lang="es" u="sng">
                <a:solidFill>
                  <a:srgbClr val="FFFFFF"/>
                </a:solidFill>
                <a:hlinkClick r:id="rId4"/>
              </a:rPr>
              <a:t>Flaticon</a:t>
            </a:r>
            <a:endParaRPr>
              <a:solidFill>
                <a:srgbClr val="FFFFFF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Char char="◂"/>
            </a:pPr>
            <a:r>
              <a:rPr lang="es">
                <a:solidFill>
                  <a:srgbClr val="FFFFFF"/>
                </a:solidFill>
              </a:rPr>
              <a:t>Images &amp; infographics by </a:t>
            </a:r>
            <a:r>
              <a:rPr lang="es" u="sng">
                <a:solidFill>
                  <a:srgbClr val="FFFFFF"/>
                </a:solidFill>
                <a:hlinkClick r:id="rId5"/>
              </a:rPr>
              <a:t>Freepik</a:t>
            </a:r>
            <a:endParaRPr sz="1600">
              <a:solidFill>
                <a:srgbClr val="FFFFFF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◂"/>
            </a:pPr>
            <a:r>
              <a:rPr lang="es">
                <a:solidFill>
                  <a:srgbClr val="FFFFFF"/>
                </a:solidFill>
              </a:rPr>
              <a:t>Author introduction slide photo created by </a:t>
            </a:r>
            <a:r>
              <a:rPr lang="es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Freepik</a:t>
            </a:r>
            <a:endParaRPr>
              <a:solidFill>
                <a:srgbClr val="FFFFFF"/>
              </a:solidFill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◂"/>
            </a:pPr>
            <a:r>
              <a:rPr lang="es">
                <a:solidFill>
                  <a:srgbClr val="FFFFFF"/>
                </a:solidFill>
              </a:rPr>
              <a:t>Text &amp; Image slide photo created by </a:t>
            </a:r>
            <a:r>
              <a:rPr lang="es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peoplecreations </a:t>
            </a:r>
            <a:r>
              <a:rPr lang="es">
                <a:solidFill>
                  <a:srgbClr val="FFFFFF"/>
                </a:solidFill>
              </a:rPr>
              <a:t>- Freepik.com</a:t>
            </a:r>
            <a:endParaRPr>
              <a:solidFill>
                <a:srgbClr val="FFFFFF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◂"/>
            </a:pPr>
            <a:r>
              <a:rPr lang="es">
                <a:solidFill>
                  <a:srgbClr val="FFFFFF"/>
                </a:solidFill>
              </a:rPr>
              <a:t>Big image slide photo created by </a:t>
            </a:r>
            <a:r>
              <a:rPr lang="es">
                <a:solidFill>
                  <a:srgbClr val="FFFFFF"/>
                </a:solidFill>
                <a:latin typeface="Ubuntu Medium"/>
                <a:ea typeface="Ubuntu Medium"/>
                <a:cs typeface="Ubuntu Medium"/>
                <a:sym typeface="Ubuntu Medium"/>
              </a:rPr>
              <a:t>bedneyimages </a:t>
            </a:r>
            <a:r>
              <a:rPr lang="es">
                <a:solidFill>
                  <a:srgbClr val="FFFFFF"/>
                </a:solidFill>
              </a:rPr>
              <a:t>- Freepik.com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65" name="Shape 1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" name="Google Shape;1166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67" name="Google Shape;1167;p5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In order to use this template, you must credit </a:t>
            </a: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</a:t>
            </a:r>
            <a:r>
              <a:rPr b="1" lang="es" u="sng">
                <a:solidFill>
                  <a:srgbClr val="869FB2"/>
                </a:solidFill>
                <a:hlinkClick r:id="rId4"/>
              </a:rPr>
              <a:t>g</a:t>
            </a: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by keeping the Credits slide.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- Modify this template.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- Use it for both personal and commercial projects.</a:t>
            </a:r>
            <a:endParaRPr sz="1100"/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</a:t>
            </a:r>
            <a:r>
              <a:rPr lang="es" sz="1100"/>
              <a:t> 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unless it has been expressly authorized by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/>
              <a:t>templates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/>
              <a:t>g</a:t>
            </a:r>
            <a:r>
              <a:rPr lang="es"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Contents.</a:t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168" name="Google Shape;1168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6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72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" name="Google Shape;1173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74" name="Google Shape;1174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175" name="Google Shape;1175;p56"/>
          <p:cNvGrpSpPr/>
          <p:nvPr/>
        </p:nvGrpSpPr>
        <p:grpSpPr>
          <a:xfrm>
            <a:off x="3114463" y="3498875"/>
            <a:ext cx="2915050" cy="754200"/>
            <a:chOff x="3114480" y="3498875"/>
            <a:chExt cx="2915050" cy="754200"/>
          </a:xfrm>
        </p:grpSpPr>
        <p:sp>
          <p:nvSpPr>
            <p:cNvPr id="1176" name="Google Shape;1176;p56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7236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72360"/>
                </a:solidFill>
              </a:endParaRPr>
            </a:p>
          </p:txBody>
        </p:sp>
        <p:sp>
          <p:nvSpPr>
            <p:cNvPr id="1177" name="Google Shape;1177;p56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854D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6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B3B5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6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#372360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180" name="Google Shape;1180;p56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#8854d0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181" name="Google Shape;1181;p56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#eb3b5a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1182" name="Google Shape;1182;p56"/>
          <p:cNvSpPr txBox="1"/>
          <p:nvPr>
            <p:ph idx="4294967295" type="body"/>
          </p:nvPr>
        </p:nvSpPr>
        <p:spPr>
          <a:xfrm>
            <a:off x="104835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  <a:latin typeface="Proxima Nova"/>
                <a:ea typeface="Proxima Nova"/>
                <a:cs typeface="Proxima Nova"/>
                <a:sym typeface="Proxima Nova"/>
              </a:rPr>
              <a:t>Ubuntu</a:t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435D74"/>
                </a:solidFill>
                <a:uFill>
                  <a:noFill/>
                </a:uFill>
                <a:hlinkClick r:id="rId3"/>
              </a:rPr>
              <a:t>https://fonts.google.com/specimen/Ubuntu</a:t>
            </a:r>
            <a:r>
              <a:rPr lang="es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86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Google Shape;1187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88" name="Google Shape;1188;p5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these resources keeping the quality. To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"/>
              <a:t>on 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189" name="Google Shape;1189;p57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190" name="Google Shape;1190;p57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7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7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7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7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7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7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7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7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7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7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7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7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" name="Google Shape;1203;p57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204" name="Google Shape;1204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" name="Google Shape;1206;p57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207" name="Google Shape;1207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57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212" name="Google Shape;1212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57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215" name="Google Shape;1215;p57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7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7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57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219" name="Google Shape;1219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" name="Google Shape;1222;p57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223" name="Google Shape;1223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7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" name="Google Shape;1225;p57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226" name="Google Shape;1226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" name="Google Shape;1230;p57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231" name="Google Shape;1231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" name="Google Shape;1235;p57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236" name="Google Shape;1236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" name="Google Shape;1241;p57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242" name="Google Shape;1242;p57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7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7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7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7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7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7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7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7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7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7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7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7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7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7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7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7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7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7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7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7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7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" name="Google Shape;1264;p57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265" name="Google Shape;1265;p57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7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7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7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7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7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7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7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7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7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7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7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7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7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7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7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7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7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7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7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7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7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7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7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7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7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7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7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7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7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7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7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7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7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7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7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7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7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7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7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7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7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7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7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7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7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7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7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57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325" name="Google Shape;1325;p57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7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7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7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7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7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7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7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7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7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" name="Google Shape;1337;p57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338" name="Google Shape;1338;p57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7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7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7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7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7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7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7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7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7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" name="Google Shape;1348;p57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349" name="Google Shape;1349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" name="Google Shape;1353;p57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354" name="Google Shape;1354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" name="Google Shape;1357;p57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358" name="Google Shape;1358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" name="Google Shape;1364;p57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365" name="Google Shape;1365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" name="Google Shape;1372;p57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373" name="Google Shape;1373;p57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7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7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7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7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" name="Google Shape;1378;p57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379" name="Google Shape;1379;p57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7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7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7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7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7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7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7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7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7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" name="Google Shape;1389;p57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57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57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" name="Google Shape;1392;p57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3" name="Google Shape;1393;p57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394" name="Google Shape;1394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" name="Google Shape;1396;p57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397" name="Google Shape;1397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" name="Google Shape;1399;p57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400" name="Google Shape;1400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" name="Google Shape;1402;p57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403" name="Google Shape;1403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" name="Google Shape;1405;p57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406" name="Google Shape;1406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" name="Google Shape;1408;p57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409" name="Google Shape;1409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" name="Google Shape;1411;p57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412" name="Google Shape;1412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" name="Google Shape;1414;p57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415" name="Google Shape;1415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" name="Google Shape;1418;p57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419" name="Google Shape;1419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" name="Google Shape;1422;p57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423" name="Google Shape;1423;p57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7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" name="Google Shape;1426;p57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427" name="Google Shape;1427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" name="Google Shape;1430;p57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431" name="Google Shape;1431;p57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7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" name="Google Shape;1434;p57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435" name="Google Shape;1435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" name="Google Shape;1438;p57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439" name="Google Shape;1439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1" name="Google Shape;1441;p57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" name="Google Shape;1442;p57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" name="Google Shape;1443;p57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" name="Google Shape;1444;p57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" name="Google Shape;1445;p57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" name="Google Shape;1446;p57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" name="Google Shape;1447;p57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" name="Google Shape;1448;p57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" name="Google Shape;1449;p57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57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57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2" name="Google Shape;1452;p57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453" name="Google Shape;1453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5" name="Google Shape;1455;p57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6" name="Google Shape;1456;p57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457" name="Google Shape;1457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" name="Google Shape;1459;p57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460" name="Google Shape;1460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2" name="Google Shape;1462;p57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57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57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5" name="Google Shape;1465;p57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466" name="Google Shape;1466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" name="Google Shape;1475;p57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476" name="Google Shape;1476;p57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" name="Google Shape;1492;p57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493" name="Google Shape;1493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" name="Google Shape;1495;p57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496" name="Google Shape;1496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" name="Google Shape;1516;p57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517" name="Google Shape;1517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5" name="Google Shape;1595;p57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" name="Google Shape;1596;p57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" name="Google Shape;1597;p57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" name="Google Shape;1598;p57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" name="Google Shape;1599;p57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57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57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" name="Google Shape;1602;p57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" name="Google Shape;1603;p57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" name="Google Shape;1604;p57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57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" name="Google Shape;1606;p57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" name="Google Shape;1607;p57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" name="Google Shape;1608;p57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57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" name="Google Shape;1610;p57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57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" name="Google Shape;1612;p57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" name="Google Shape;1613;p57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" name="Google Shape;1614;p57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" name="Google Shape;1615;p57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" name="Google Shape;1616;p57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" name="Google Shape;1617;p57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8" name="Google Shape;1618;p57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619" name="Google Shape;1619;p57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7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7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7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7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7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7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7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7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7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7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7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7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7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7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7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7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7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7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7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7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7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7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7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7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7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7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7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7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7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7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7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7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7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7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7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7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7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7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7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7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7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7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7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7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7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7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7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7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7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7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7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7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7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7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7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7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7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7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7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7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7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7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7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7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7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7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7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7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7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7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7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7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7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7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7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7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7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7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7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7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7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7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7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7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7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7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7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7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7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7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7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7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7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7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7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7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7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7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7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7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7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7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7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7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7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7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7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7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7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7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7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7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7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7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7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7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7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7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7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7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7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7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7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7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7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7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7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7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7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7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7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7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7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7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7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7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7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7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7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7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7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7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7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7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7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7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7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7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7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7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7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7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7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7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7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7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7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7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7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7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7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7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7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7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7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7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7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7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7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7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7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7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7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7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7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7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7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7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7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802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3" name="Google Shape;1803;p58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804" name="Google Shape;1804;p58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8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8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" name="Google Shape;1807;p58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808" name="Google Shape;1808;p58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8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0" name="Google Shape;1810;p58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811" name="Google Shape;1811;p58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8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3" name="Google Shape;1813;p58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814" name="Google Shape;1814;p58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8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6" name="Google Shape;1816;p58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817" name="Google Shape;1817;p58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18" name="Google Shape;1818;p58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819" name="Google Shape;1819;p58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58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58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2" name="Google Shape;1822;p58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823" name="Google Shape;1823;p58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24" name="Google Shape;1824;p58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825" name="Google Shape;1825;p58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58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7" name="Google Shape;1827;p58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828" name="Google Shape;1828;p58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8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0" name="Google Shape;1830;p58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831" name="Google Shape;1831;p58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832" name="Google Shape;1832;p58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33" name="Google Shape;1833;p58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834" name="Google Shape;1834;p58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5" name="Google Shape;1835;p58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836" name="Google Shape;1836;p58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7" name="Google Shape;1837;p58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838" name="Google Shape;1838;p58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8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42" name="Google Shape;1842;p58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843" name="Google Shape;1843;p58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58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58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58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7" name="Google Shape;1847;p58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848" name="Google Shape;1848;p58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849" name="Google Shape;1849;p58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850" name="Google Shape;1850;p58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1" name="Google Shape;1851;p58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52" name="Google Shape;1852;p58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853" name="Google Shape;1853;p58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854" name="Google Shape;1854;p58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855" name="Google Shape;1855;p58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6" name="Google Shape;1856;p58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857" name="Google Shape;1857;p58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858" name="Google Shape;1858;p58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58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0" name="Google Shape;1860;p58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861" name="Google Shape;1861;p58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862" name="Google Shape;1862;p5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58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865" name="Google Shape;1865;p58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8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8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8" name="Google Shape;1868;p58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869" name="Google Shape;1869;p58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8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8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8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3" name="Google Shape;1873;p58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874" name="Google Shape;1874;p58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8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8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8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8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8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0" name="Google Shape;1880;p58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881" name="Google Shape;1881;p58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8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8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4" name="Google Shape;1884;p58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885" name="Google Shape;1885;p58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886" name="Google Shape;1886;p58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58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8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9" name="Google Shape;1889;p58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890" name="Google Shape;1890;p58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58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8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3" name="Google Shape;1893;p58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894" name="Google Shape;1894;p58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58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58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7" name="Google Shape;1897;p58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898" name="Google Shape;1898;p58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8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0" name="Google Shape;1900;p58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901" name="Google Shape;1901;p58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902" name="Google Shape;1902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4" name="Google Shape;1904;p58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905" name="Google Shape;1905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7" name="Google Shape;1907;p58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908" name="Google Shape;1908;p5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5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0" name="Google Shape;1910;p58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911" name="Google Shape;1911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13" name="Google Shape;1913;p58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914" name="Google Shape;1914;p58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8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" name="Google Shape;1916;p58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917" name="Google Shape;1917;p58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8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8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8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8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8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8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8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8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8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7" name="Google Shape;1927;p58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928" name="Google Shape;1928;p58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929" name="Google Shape;1929;p58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8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1" name="Google Shape;1931;p58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932" name="Google Shape;1932;p58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933" name="Google Shape;1933;p58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" name="Google Shape;1934;p58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5" name="Google Shape;1935;p58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936" name="Google Shape;1936;p58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7" name="Google Shape;1937;p58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8" name="Google Shape;1938;p58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939" name="Google Shape;1939;p58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40" name="Google Shape;1940;p58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41" name="Google Shape;1941;p58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942" name="Google Shape;1942;p58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43" name="Google Shape;1943;p58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944" name="Google Shape;1944;p58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5" name="Google Shape;1945;p58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946" name="Google Shape;1946;p58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947" name="Google Shape;1947;p58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58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58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0" name="Google Shape;1950;p58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951" name="Google Shape;1951;p58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58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58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4" name="Google Shape;1954;p58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955" name="Google Shape;1955;p58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58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58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8" name="Google Shape;1958;p58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959" name="Google Shape;1959;p58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58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58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2" name="Google Shape;1962;p58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963" name="Google Shape;1963;p58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58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58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6" name="Google Shape;1966;p58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967" name="Google Shape;1967;p58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8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8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8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8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8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8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8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8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8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8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8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8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8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8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8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8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84" name="Google Shape;1984;p58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5" name="Google Shape;1985;p58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986" name="Google Shape;1986;p58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8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8" name="Google Shape;1988;p58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989" name="Google Shape;1989;p58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8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8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8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8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8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8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8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8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8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8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0" name="Google Shape;2000;p58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001" name="Google Shape;2001;p58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8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8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8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8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8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8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8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8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8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8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8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8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8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8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8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8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8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8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8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8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8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8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8" name="Google Shape;2028;p58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029" name="Google Shape;2029;p58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30" name="Google Shape;2030;p58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31" name="Google Shape;2031;p58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33" name="Google Shape;2033;p58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36" name="Google Shape;2036;p58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37" name="Google Shape;2037;p58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38" name="Google Shape;2038;p58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8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8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8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8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43" name="Google Shape;2043;p58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8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8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8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8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8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8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8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8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8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8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8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8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8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8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8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8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8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8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8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8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8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8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8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8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8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8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8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8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8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8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8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8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8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8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8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8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4" name="Google Shape;2084;p58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085" name="Google Shape;2085;p58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86" name="Google Shape;2086;p58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087" name="Google Shape;2087;p58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58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58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58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1" name="Google Shape;2091;p58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092" name="Google Shape;2092;p58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58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58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58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6" name="Google Shape;2096;p58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097" name="Google Shape;2097;p58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8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8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8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1" name="Google Shape;2101;p58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102" name="Google Shape;2102;p58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103" name="Google Shape;2103;p58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58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58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58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58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108" name="Google Shape;2108;p58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58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58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1" name="Google Shape;2111;p58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112" name="Google Shape;2112;p58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58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58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5" name="Google Shape;2115;p58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116" name="Google Shape;2116;p58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58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58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58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0" name="Google Shape;2120;p58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121" name="Google Shape;2121;p58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58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58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4" name="Google Shape;2124;p58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125" name="Google Shape;2125;p58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58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27" name="Google Shape;2127;p58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128" name="Google Shape;2128;p58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129" name="Google Shape;2129;p58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58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58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58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58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58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58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58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58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58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58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58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58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58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58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58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58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58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58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58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58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58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58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58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58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58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58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58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58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58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58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58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58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2" name="Google Shape;2162;p58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163" name="Google Shape;2163;p58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58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58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58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58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58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58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70" name="Google Shape;2170;p58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171" name="Google Shape;2171;p58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8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8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8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8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8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7" name="Google Shape;2177;p58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178" name="Google Shape;2178;p58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8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8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8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2" name="Google Shape;2182;p58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183" name="Google Shape;2183;p58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8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8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6" name="Google Shape;2186;p58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187" name="Google Shape;2187;p58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188" name="Google Shape;2188;p58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58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0" name="Google Shape;2190;p58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191" name="Google Shape;2191;p58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58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3" name="Google Shape;2193;p58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194" name="Google Shape;2194;p58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58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58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7" name="Google Shape;2197;p58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198" name="Google Shape;2198;p58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199" name="Google Shape;2199;p58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58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58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2" name="Google Shape;2202;p58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203" name="Google Shape;2203;p58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58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58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6" name="Google Shape;2206;p58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207" name="Google Shape;2207;p58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58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09" name="Google Shape;2209;p58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210" name="Google Shape;2210;p58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8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8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8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8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8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8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8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8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8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8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8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8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3" name="Google Shape;2223;p58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224" name="Google Shape;2224;p58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225" name="Google Shape;2225;p58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58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58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8" name="Google Shape;2228;p58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229" name="Google Shape;2229;p58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58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58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2" name="Google Shape;2232;p58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233" name="Google Shape;2233;p58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58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58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6" name="Google Shape;2236;p58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237" name="Google Shape;2237;p58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8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8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8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8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8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8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8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8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8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8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8" name="Google Shape;2248;p58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249" name="Google Shape;2249;p58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8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1" name="Google Shape;2251;p58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252" name="Google Shape;2252;p58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8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8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8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8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8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8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8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8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8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8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8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8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8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8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8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8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8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8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8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8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8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8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8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8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8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8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8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9" name="Google Shape;2289;p58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290" name="Google Shape;2290;p58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5" name="Google Shape;2305;p58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306" name="Google Shape;2306;p5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307" name="Google Shape;2307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9" name="Google Shape;2309;p5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310" name="Google Shape;2310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2" name="Google Shape;2312;p5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313" name="Google Shape;2313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5" name="Google Shape;2315;p5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316" name="Google Shape;2316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18" name="Google Shape;2318;p58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319" name="Google Shape;2319;p58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320" name="Google Shape;2320;p58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58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58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3" name="Google Shape;2323;p58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324" name="Google Shape;2324;p58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58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58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7" name="Google Shape;2327;p58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328" name="Google Shape;2328;p58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58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58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1" name="Google Shape;2331;p58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332" name="Google Shape;2332;p58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58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58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5" name="Google Shape;2335;p58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336" name="Google Shape;2336;p58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58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58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9" name="Google Shape;2339;p58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340" name="Google Shape;2340;p58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58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58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3" name="Google Shape;2343;p58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344" name="Google Shape;2344;p58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58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58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7" name="Google Shape;2347;p58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348" name="Google Shape;2348;p58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58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58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1" name="Google Shape;2351;p58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352" name="Google Shape;2352;p58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58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58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5" name="Google Shape;2355;p58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356" name="Google Shape;2356;p58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58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58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9" name="Google Shape;2359;p58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360" name="Google Shape;2360;p58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361" name="Google Shape;2361;p58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58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3" name="Google Shape;2363;p58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364" name="Google Shape;2364;p58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58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6" name="Google Shape;2366;p58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367" name="Google Shape;2367;p58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58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9" name="Google Shape;2369;p58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370" name="Google Shape;2370;p58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58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2" name="Google Shape;2372;p58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373" name="Google Shape;2373;p58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58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5" name="Google Shape;2375;p58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376" name="Google Shape;2376;p58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58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8" name="Google Shape;2378;p58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379" name="Google Shape;2379;p58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58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1" name="Google Shape;2381;p58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382" name="Google Shape;2382;p58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58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4" name="Google Shape;2384;p58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385" name="Google Shape;2385;p58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58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7" name="Google Shape;2387;p58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388" name="Google Shape;2388;p58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58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90" name="Google Shape;2390;p58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1" name="Google Shape;2391;p58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2" name="Google Shape;2392;p58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3" name="Google Shape;2393;p58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4" name="Google Shape;2394;p58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5" name="Google Shape;2395;p58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6" name="Google Shape;2396;p58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7" name="Google Shape;2397;p58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8" name="Google Shape;2398;p58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9" name="Google Shape;2399;p58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0" name="Google Shape;2400;p58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1" name="Google Shape;2401;p58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2" name="Google Shape;2402;p58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3" name="Google Shape;2403;p58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4" name="Google Shape;2404;p58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5" name="Google Shape;2405;p58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6" name="Google Shape;2406;p58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7" name="Google Shape;2407;p58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8" name="Google Shape;2408;p58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9" name="Google Shape;2409;p58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0" name="Google Shape;2410;p58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1" name="Google Shape;2411;p58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2" name="Google Shape;2412;p58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3" name="Google Shape;2413;p58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4" name="Google Shape;2414;p58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5" name="Google Shape;2415;p58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6" name="Google Shape;2416;p58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7" name="Google Shape;2417;p58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8" name="Google Shape;2418;p58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58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58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58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2" name="Google Shape;2422;p58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3" name="Google Shape;2423;p58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4" name="Google Shape;2424;p58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25" name="Google Shape;2425;p58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426" name="Google Shape;2426;p58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8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8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8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8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8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8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8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8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8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8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8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8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8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8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8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8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8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8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8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8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8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8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8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8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8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8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8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8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8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8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8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8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8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8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8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8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8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8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8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8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8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8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8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8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8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8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8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8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8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8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8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8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8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8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8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8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8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8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8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8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8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8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8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8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8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8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8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8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8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8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8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8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8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8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8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8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8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8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8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8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8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8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8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8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8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8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8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8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8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8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8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8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8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8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8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8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8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8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8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8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8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8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8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8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8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8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8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8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8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8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8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8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8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8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8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8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8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8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8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8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8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8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8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8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8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8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8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8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8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8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8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8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8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8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8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8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8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8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8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8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8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8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8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8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8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8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8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8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8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8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8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8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8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8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8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8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8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8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8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8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8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8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8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8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8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8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8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8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8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8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8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8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8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8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8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8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8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8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8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8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8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8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8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8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8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8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8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8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8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8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8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8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8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8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8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8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8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8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8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8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8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8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8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8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8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8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8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8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8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8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8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8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8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8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8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8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8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8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8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8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8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8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8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8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8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8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8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8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8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8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8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8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8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8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8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8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8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8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8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8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8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8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8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8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8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8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8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8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8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8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8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8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8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8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8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8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8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8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8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8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8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8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8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8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8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8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8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8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8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8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8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8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8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8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8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8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8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8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8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8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8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8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8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8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8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8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8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8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8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8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8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8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8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8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8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8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8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8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8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8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8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8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8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8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8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8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8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8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8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8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8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8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8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8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8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8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8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8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8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8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8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8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8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8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8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8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8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8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8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8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8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8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8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8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8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8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8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8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8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8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8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8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8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8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8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8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8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8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8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8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8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8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8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8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8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8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8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8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8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8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8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8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8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8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8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8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8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8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8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8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8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8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8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8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8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8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8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8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8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8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8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8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8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8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8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8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8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8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8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8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8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8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8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8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8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8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8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8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8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8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8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8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8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8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8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8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8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8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8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8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8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8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8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8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8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8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8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8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8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8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8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8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8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8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8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8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8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8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8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8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8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8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8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8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8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8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8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8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8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8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8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8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8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8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8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8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8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8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8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8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8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8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8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8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8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8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8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8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8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8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8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8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8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8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8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8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8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8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8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8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8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8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8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8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8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8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8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8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8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8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8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8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8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8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8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8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8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8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8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8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8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8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8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8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8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8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8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8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8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8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8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8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8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8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8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8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8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8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8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8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8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8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8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8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8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8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8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8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8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8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8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8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8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8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8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8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8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8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8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8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8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8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8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8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8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8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8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8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8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8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8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8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8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8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8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8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8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8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8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8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8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8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8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8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8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8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8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8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8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8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8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8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8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8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8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8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8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8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8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8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8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8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8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8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8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8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8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8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8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8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8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8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8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8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8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8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8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8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8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8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8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9" name="Google Shape;3379;p58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380" name="Google Shape;3380;p58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381" name="Google Shape;3381;p58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8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3" name="Google Shape;3383;p58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8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5" name="Google Shape;3385;p58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386" name="Google Shape;3386;p58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387" name="Google Shape;3387;p5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88" name="Google Shape;3388;p5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9" name="Google Shape;3389;p58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390" name="Google Shape;3390;p5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91" name="Google Shape;3391;p5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392" name="Google Shape;3392;p5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393" name="Google Shape;3393;p5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4" name="Google Shape;3394;p5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5" name="Google Shape;3395;p5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6" name="Google Shape;3396;p5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7" name="Google Shape;3397;p5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98" name="Google Shape;3398;p58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399" name="Google Shape;3399;p5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00" name="Google Shape;3400;p5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1" name="Google Shape;3401;p58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402" name="Google Shape;3402;p5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03" name="Google Shape;3403;p5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8" name="Google Shape;3408;p58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409" name="Google Shape;3409;p5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11" name="Google Shape;3411;p58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412" name="Google Shape;3412;p5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14" name="Google Shape;3414;p5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15" name="Google Shape;3415;p58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416" name="Google Shape;3416;p5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18" name="Google Shape;3418;p58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419" name="Google Shape;3419;p5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20" name="Google Shape;3420;p5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1" name="Google Shape;3421;p58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422" name="Google Shape;3422;p5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423" name="Google Shape;3423;p5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424" name="Google Shape;3424;p5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5" name="Google Shape;3425;p5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26" name="Google Shape;3426;p58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427" name="Google Shape;3427;p5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28" name="Google Shape;3428;p5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9" name="Google Shape;3429;p58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430" name="Google Shape;3430;p5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31" name="Google Shape;3431;p5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2" name="Google Shape;3432;p58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433" name="Google Shape;3433;p5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34" name="Google Shape;3434;p5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35" name="Google Shape;3435;p58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8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8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38" name="Google Shape;3438;p58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439" name="Google Shape;3439;p5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55" name="Google Shape;3455;p58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8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8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8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8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8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8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8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8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8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8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8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8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8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8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8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8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8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8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8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8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8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7" name="Google Shape;3477;p58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478" name="Google Shape;3478;p5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80" name="Google Shape;3480;p58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81" name="Google Shape;3481;p58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482" name="Google Shape;3482;p5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86" name="Google Shape;3486;p58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8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8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8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8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8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8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93" name="Google Shape;3493;p58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494" name="Google Shape;3494;p5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98" name="Google Shape;3498;p58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8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8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8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8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8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8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8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8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8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8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8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8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8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8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8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8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8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8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8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8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8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8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8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8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8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8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8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8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7" name="Google Shape;3527;p58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528" name="Google Shape;3528;p5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30" name="Google Shape;3530;p58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31" name="Google Shape;3531;p58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532" name="Google Shape;3532;p5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4" name="Google Shape;3534;p58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535" name="Google Shape;3535;p5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37" name="Google Shape;3537;p58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8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8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8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8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8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8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8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5" name="Google Shape;3545;p58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546" name="Google Shape;3546;p5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0" name="Google Shape;3550;p58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8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8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8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8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8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8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8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8" name="Google Shape;3558;p58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559" name="Google Shape;3559;p5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63" name="Google Shape;3563;p58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8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8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8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8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8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8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8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8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8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8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8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8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8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8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8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8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8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8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8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8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8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8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8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8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8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8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8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8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8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8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8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8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8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8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8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8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8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8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8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8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8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05" name="Google Shape;3605;p58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606" name="Google Shape;3606;p5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08" name="Google Shape;3608;p58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8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8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8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8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8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8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8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8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8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8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8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8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8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8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8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8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8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8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8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8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8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8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8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8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8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8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8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8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8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8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8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8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3" name="Google Shape;3643;p58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644" name="Google Shape;3644;p58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645" name="Google Shape;3645;p58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8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8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8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8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8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8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8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8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8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8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8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8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8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8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8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8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8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8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8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8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8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8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8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8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8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8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8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8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8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8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8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8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8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8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8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8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8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8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8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8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8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8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8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8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8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8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8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8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8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8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8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8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8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8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8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8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8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8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8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8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8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8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8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8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8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8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8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8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8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8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8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8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8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8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8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8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8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8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8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8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8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8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8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8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8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8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8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8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8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8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8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8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8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8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8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8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8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8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8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8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8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8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8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8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8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8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8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8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8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8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8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8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8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8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8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8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8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8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8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8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8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8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8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8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8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8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8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8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8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8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8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8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8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8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8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8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8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8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8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8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8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8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8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8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8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8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8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8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8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8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8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8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8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8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8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8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8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8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8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8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8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8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8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8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8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8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8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8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8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8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8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8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8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8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8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8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8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8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8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8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8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8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8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8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8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8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8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8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8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8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8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8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8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8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8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8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8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8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8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8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8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8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8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8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8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8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8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8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8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8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8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8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8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8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8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8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8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8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8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8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8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8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8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8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8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8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8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8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8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8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8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8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8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8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8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8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8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8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8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8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8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8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8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8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8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8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8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8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8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8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8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8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8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8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8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8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8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8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8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8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8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8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8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8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8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8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8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8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8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8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8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8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8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9" name="Google Shape;3919;p58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20" name="Google Shape;3920;p58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921" name="Google Shape;3921;p58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8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8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8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8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8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8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8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8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8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8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8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8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8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8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8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8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8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8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8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8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8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8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8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8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8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8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8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8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8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8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8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8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8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8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8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57" name="Google Shape;3957;p58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958" name="Google Shape;3958;p58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959" name="Google Shape;3959;p58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8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8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8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8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8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8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8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8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8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8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8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8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8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8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8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75" name="Google Shape;3975;p58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976" name="Google Shape;3976;p58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8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8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8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8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8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8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8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8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8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8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8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8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8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8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8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8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8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8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8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8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8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8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8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8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8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8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8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8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8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8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8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8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8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8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8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58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58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58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58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58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58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58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58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58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58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58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58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58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58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58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58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58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58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58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58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58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58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58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58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58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58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58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58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58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58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58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58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58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58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58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58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58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58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58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58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58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58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58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58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58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58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58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58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58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58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58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58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58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58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58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58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58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58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58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58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58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58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58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58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58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58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58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58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58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58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58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58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58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58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58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58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58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58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58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58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58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58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58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58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58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58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58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58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58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58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58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58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58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58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58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58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58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58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58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58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58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58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58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58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58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58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58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58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58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58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58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58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58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58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58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58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58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58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58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58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58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58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58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58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58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58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58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58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58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58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58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58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58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58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58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58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58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58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58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58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58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58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58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58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58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58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58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58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58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58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58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58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58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58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58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58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58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58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58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58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58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58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58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58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58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58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58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58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58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58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58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58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58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58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58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58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58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58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58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58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58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58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58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58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58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58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58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58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58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58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58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58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58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58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58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58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58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58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58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58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58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58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58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58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58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58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58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58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58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58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58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58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58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58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58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58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58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58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58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58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58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58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58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58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58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58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58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58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58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58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58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58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58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58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58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58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58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58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58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58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58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58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58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58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58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58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58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58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58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58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58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58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58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58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58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58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58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58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58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58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58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58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58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58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58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58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58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58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58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58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58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58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58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58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58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58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58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89" name="Google Shape;4289;p58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93" name="Shape 4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4" name="Google Shape;4294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95" name="Google Shape;4295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these icons keeping the quality.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</a:t>
            </a:r>
            <a:r>
              <a:rPr lang="es">
                <a:solidFill>
                  <a:srgbClr val="869FB2"/>
                </a:solidFill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296" name="Google Shape;4296;p59"/>
          <p:cNvGrpSpPr/>
          <p:nvPr/>
        </p:nvGrpSpPr>
        <p:grpSpPr>
          <a:xfrm>
            <a:off x="1463433" y="1924578"/>
            <a:ext cx="6217135" cy="2309191"/>
            <a:chOff x="1503684" y="1907816"/>
            <a:chExt cx="6316301" cy="2346023"/>
          </a:xfrm>
        </p:grpSpPr>
        <p:grpSp>
          <p:nvGrpSpPr>
            <p:cNvPr id="4297" name="Google Shape;4297;p59"/>
            <p:cNvGrpSpPr/>
            <p:nvPr/>
          </p:nvGrpSpPr>
          <p:grpSpPr>
            <a:xfrm>
              <a:off x="1505179" y="1922057"/>
              <a:ext cx="234348" cy="205990"/>
              <a:chOff x="898875" y="244725"/>
              <a:chExt cx="481800" cy="423500"/>
            </a:xfrm>
          </p:grpSpPr>
          <p:sp>
            <p:nvSpPr>
              <p:cNvPr id="4298" name="Google Shape;4298;p59"/>
              <p:cNvSpPr/>
              <p:nvPr/>
            </p:nvSpPr>
            <p:spPr>
              <a:xfrm>
                <a:off x="1125675" y="470575"/>
                <a:ext cx="28275" cy="28250"/>
              </a:xfrm>
              <a:custGeom>
                <a:rect b="b" l="l" r="r" t="t"/>
                <a:pathLst>
                  <a:path extrusionOk="0" h="1130" w="1131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9" name="Google Shape;4299;p59"/>
              <p:cNvSpPr/>
              <p:nvPr/>
            </p:nvSpPr>
            <p:spPr>
              <a:xfrm>
                <a:off x="898875" y="244725"/>
                <a:ext cx="481800" cy="225875"/>
              </a:xfrm>
              <a:custGeom>
                <a:rect b="b" l="l" r="r" t="t"/>
                <a:pathLst>
                  <a:path extrusionOk="0" h="9035" w="19272">
                    <a:moveTo>
                      <a:pt x="2825" y="1130"/>
                    </a:moveTo>
                    <a:cubicBezTo>
                      <a:pt x="3135" y="1130"/>
                      <a:pt x="3388" y="1380"/>
                      <a:pt x="3388" y="1693"/>
                    </a:cubicBezTo>
                    <a:lnTo>
                      <a:pt x="3388" y="2259"/>
                    </a:lnTo>
                    <a:lnTo>
                      <a:pt x="2258" y="2259"/>
                    </a:lnTo>
                    <a:lnTo>
                      <a:pt x="2258" y="1693"/>
                    </a:lnTo>
                    <a:cubicBezTo>
                      <a:pt x="2258" y="1380"/>
                      <a:pt x="2511" y="1130"/>
                      <a:pt x="2825" y="1130"/>
                    </a:cubicBezTo>
                    <a:close/>
                    <a:moveTo>
                      <a:pt x="11894" y="1130"/>
                    </a:moveTo>
                    <a:cubicBezTo>
                      <a:pt x="12208" y="1130"/>
                      <a:pt x="12461" y="1380"/>
                      <a:pt x="12461" y="1693"/>
                    </a:cubicBezTo>
                    <a:lnTo>
                      <a:pt x="12461" y="2259"/>
                    </a:lnTo>
                    <a:lnTo>
                      <a:pt x="6814" y="2259"/>
                    </a:lnTo>
                    <a:lnTo>
                      <a:pt x="6814" y="1693"/>
                    </a:lnTo>
                    <a:cubicBezTo>
                      <a:pt x="6814" y="1380"/>
                      <a:pt x="7064" y="1130"/>
                      <a:pt x="7378" y="1130"/>
                    </a:cubicBezTo>
                    <a:close/>
                    <a:moveTo>
                      <a:pt x="5083" y="4518"/>
                    </a:moveTo>
                    <a:cubicBezTo>
                      <a:pt x="5586" y="4518"/>
                      <a:pt x="5836" y="5123"/>
                      <a:pt x="5480" y="5481"/>
                    </a:cubicBezTo>
                    <a:cubicBezTo>
                      <a:pt x="5366" y="5596"/>
                      <a:pt x="5225" y="5647"/>
                      <a:pt x="5086" y="5647"/>
                    </a:cubicBezTo>
                    <a:cubicBezTo>
                      <a:pt x="4796" y="5647"/>
                      <a:pt x="4517" y="5422"/>
                      <a:pt x="4517" y="5081"/>
                    </a:cubicBezTo>
                    <a:cubicBezTo>
                      <a:pt x="4517" y="4768"/>
                      <a:pt x="4770" y="4518"/>
                      <a:pt x="5083" y="4518"/>
                    </a:cubicBezTo>
                    <a:close/>
                    <a:moveTo>
                      <a:pt x="2825" y="1"/>
                    </a:moveTo>
                    <a:cubicBezTo>
                      <a:pt x="1888" y="1"/>
                      <a:pt x="1129" y="757"/>
                      <a:pt x="1129" y="1693"/>
                    </a:cubicBezTo>
                    <a:lnTo>
                      <a:pt x="1129" y="2362"/>
                    </a:lnTo>
                    <a:cubicBezTo>
                      <a:pt x="455" y="2600"/>
                      <a:pt x="3" y="3235"/>
                      <a:pt x="0" y="3952"/>
                    </a:cubicBezTo>
                    <a:lnTo>
                      <a:pt x="0" y="4518"/>
                    </a:lnTo>
                    <a:lnTo>
                      <a:pt x="1695" y="4518"/>
                    </a:lnTo>
                    <a:cubicBezTo>
                      <a:pt x="2629" y="4518"/>
                      <a:pt x="3388" y="5274"/>
                      <a:pt x="3388" y="6210"/>
                    </a:cubicBezTo>
                    <a:lnTo>
                      <a:pt x="3388" y="9035"/>
                    </a:lnTo>
                    <a:lnTo>
                      <a:pt x="5742" y="9035"/>
                    </a:lnTo>
                    <a:cubicBezTo>
                      <a:pt x="6016" y="7123"/>
                      <a:pt x="7652" y="5647"/>
                      <a:pt x="9636" y="5647"/>
                    </a:cubicBezTo>
                    <a:cubicBezTo>
                      <a:pt x="11620" y="5647"/>
                      <a:pt x="13256" y="7123"/>
                      <a:pt x="13533" y="9035"/>
                    </a:cubicBezTo>
                    <a:lnTo>
                      <a:pt x="15884" y="9035"/>
                    </a:lnTo>
                    <a:lnTo>
                      <a:pt x="15884" y="6210"/>
                    </a:lnTo>
                    <a:cubicBezTo>
                      <a:pt x="15884" y="5274"/>
                      <a:pt x="16643" y="4518"/>
                      <a:pt x="17580" y="4518"/>
                    </a:cubicBezTo>
                    <a:lnTo>
                      <a:pt x="19272" y="4518"/>
                    </a:lnTo>
                    <a:lnTo>
                      <a:pt x="19272" y="3952"/>
                    </a:lnTo>
                    <a:cubicBezTo>
                      <a:pt x="19272" y="3015"/>
                      <a:pt x="18513" y="2259"/>
                      <a:pt x="17580" y="2259"/>
                    </a:cubicBezTo>
                    <a:lnTo>
                      <a:pt x="13590" y="2259"/>
                    </a:lnTo>
                    <a:lnTo>
                      <a:pt x="13590" y="1693"/>
                    </a:lnTo>
                    <a:cubicBezTo>
                      <a:pt x="13587" y="757"/>
                      <a:pt x="12831" y="1"/>
                      <a:pt x="11894" y="1"/>
                    </a:cubicBezTo>
                    <a:lnTo>
                      <a:pt x="7378" y="1"/>
                    </a:lnTo>
                    <a:cubicBezTo>
                      <a:pt x="6441" y="1"/>
                      <a:pt x="5685" y="757"/>
                      <a:pt x="5685" y="1693"/>
                    </a:cubicBezTo>
                    <a:lnTo>
                      <a:pt x="5685" y="2259"/>
                    </a:lnTo>
                    <a:lnTo>
                      <a:pt x="4517" y="2259"/>
                    </a:lnTo>
                    <a:lnTo>
                      <a:pt x="4517" y="1693"/>
                    </a:lnTo>
                    <a:cubicBezTo>
                      <a:pt x="4517" y="757"/>
                      <a:pt x="3758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0" name="Google Shape;4300;p59"/>
              <p:cNvSpPr/>
              <p:nvPr/>
            </p:nvSpPr>
            <p:spPr>
              <a:xfrm>
                <a:off x="1324200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567" y="0"/>
                    </a:moveTo>
                    <a:cubicBezTo>
                      <a:pt x="254" y="0"/>
                      <a:pt x="1" y="250"/>
                      <a:pt x="1" y="563"/>
                    </a:cubicBezTo>
                    <a:lnTo>
                      <a:pt x="1" y="7339"/>
                    </a:lnTo>
                    <a:cubicBezTo>
                      <a:pt x="1" y="7652"/>
                      <a:pt x="254" y="7905"/>
                      <a:pt x="567" y="7905"/>
                    </a:cubicBezTo>
                    <a:lnTo>
                      <a:pt x="2259" y="7905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1" name="Google Shape;4301;p59"/>
              <p:cNvSpPr/>
              <p:nvPr/>
            </p:nvSpPr>
            <p:spPr>
              <a:xfrm>
                <a:off x="898875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0" y="0"/>
                    </a:moveTo>
                    <a:lnTo>
                      <a:pt x="0" y="7905"/>
                    </a:lnTo>
                    <a:lnTo>
                      <a:pt x="1695" y="7905"/>
                    </a:lnTo>
                    <a:cubicBezTo>
                      <a:pt x="2005" y="7905"/>
                      <a:pt x="2258" y="7652"/>
                      <a:pt x="2258" y="7339"/>
                    </a:cubicBezTo>
                    <a:lnTo>
                      <a:pt x="2258" y="563"/>
                    </a:lnTo>
                    <a:cubicBezTo>
                      <a:pt x="2258" y="250"/>
                      <a:pt x="2005" y="0"/>
                      <a:pt x="16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2" name="Google Shape;4302;p59"/>
              <p:cNvSpPr/>
              <p:nvPr/>
            </p:nvSpPr>
            <p:spPr>
              <a:xfrm>
                <a:off x="1063650" y="414125"/>
                <a:ext cx="146750" cy="141125"/>
              </a:xfrm>
              <a:custGeom>
                <a:rect b="b" l="l" r="r" t="t"/>
                <a:pathLst>
                  <a:path extrusionOk="0" h="5645" w="5870">
                    <a:moveTo>
                      <a:pt x="3045" y="1127"/>
                    </a:moveTo>
                    <a:cubicBezTo>
                      <a:pt x="3263" y="1127"/>
                      <a:pt x="3483" y="1169"/>
                      <a:pt x="3692" y="1256"/>
                    </a:cubicBezTo>
                    <a:cubicBezTo>
                      <a:pt x="4325" y="1518"/>
                      <a:pt x="4740" y="2135"/>
                      <a:pt x="4740" y="2822"/>
                    </a:cubicBezTo>
                    <a:cubicBezTo>
                      <a:pt x="4737" y="3758"/>
                      <a:pt x="3981" y="4514"/>
                      <a:pt x="3045" y="4517"/>
                    </a:cubicBezTo>
                    <a:cubicBezTo>
                      <a:pt x="2358" y="4517"/>
                      <a:pt x="1741" y="4102"/>
                      <a:pt x="1479" y="3469"/>
                    </a:cubicBezTo>
                    <a:cubicBezTo>
                      <a:pt x="1217" y="2837"/>
                      <a:pt x="1362" y="2108"/>
                      <a:pt x="1847" y="1623"/>
                    </a:cubicBezTo>
                    <a:cubicBezTo>
                      <a:pt x="2171" y="1299"/>
                      <a:pt x="2604" y="1127"/>
                      <a:pt x="3045" y="1127"/>
                    </a:cubicBezTo>
                    <a:close/>
                    <a:moveTo>
                      <a:pt x="3045" y="0"/>
                    </a:moveTo>
                    <a:cubicBezTo>
                      <a:pt x="1904" y="0"/>
                      <a:pt x="874" y="687"/>
                      <a:pt x="437" y="1741"/>
                    </a:cubicBezTo>
                    <a:cubicBezTo>
                      <a:pt x="1" y="2798"/>
                      <a:pt x="242" y="4011"/>
                      <a:pt x="1049" y="4818"/>
                    </a:cubicBezTo>
                    <a:cubicBezTo>
                      <a:pt x="1588" y="5358"/>
                      <a:pt x="2310" y="5645"/>
                      <a:pt x="3045" y="5645"/>
                    </a:cubicBezTo>
                    <a:cubicBezTo>
                      <a:pt x="3409" y="5645"/>
                      <a:pt x="3776" y="5574"/>
                      <a:pt x="4126" y="5430"/>
                    </a:cubicBezTo>
                    <a:cubicBezTo>
                      <a:pt x="5180" y="4993"/>
                      <a:pt x="5870" y="3963"/>
                      <a:pt x="5870" y="2822"/>
                    </a:cubicBezTo>
                    <a:cubicBezTo>
                      <a:pt x="5867" y="1262"/>
                      <a:pt x="4605" y="0"/>
                      <a:pt x="30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3" name="Google Shape;4303;p59"/>
              <p:cNvSpPr/>
              <p:nvPr/>
            </p:nvSpPr>
            <p:spPr>
              <a:xfrm>
                <a:off x="898875" y="498800"/>
                <a:ext cx="481800" cy="169425"/>
              </a:xfrm>
              <a:custGeom>
                <a:rect b="b" l="l" r="r" t="t"/>
                <a:pathLst>
                  <a:path extrusionOk="0" h="6777" w="19272">
                    <a:moveTo>
                      <a:pt x="3388" y="1"/>
                    </a:moveTo>
                    <a:lnTo>
                      <a:pt x="3388" y="2823"/>
                    </a:lnTo>
                    <a:cubicBezTo>
                      <a:pt x="3388" y="3759"/>
                      <a:pt x="2629" y="4515"/>
                      <a:pt x="1695" y="4518"/>
                    </a:cubicBezTo>
                    <a:lnTo>
                      <a:pt x="0" y="4518"/>
                    </a:lnTo>
                    <a:lnTo>
                      <a:pt x="0" y="5081"/>
                    </a:lnTo>
                    <a:cubicBezTo>
                      <a:pt x="0" y="6017"/>
                      <a:pt x="759" y="6773"/>
                      <a:pt x="1695" y="6776"/>
                    </a:cubicBezTo>
                    <a:lnTo>
                      <a:pt x="17580" y="6776"/>
                    </a:lnTo>
                    <a:cubicBezTo>
                      <a:pt x="18513" y="6773"/>
                      <a:pt x="19272" y="6017"/>
                      <a:pt x="19272" y="5081"/>
                    </a:cubicBezTo>
                    <a:lnTo>
                      <a:pt x="19272" y="4518"/>
                    </a:lnTo>
                    <a:lnTo>
                      <a:pt x="17580" y="4518"/>
                    </a:lnTo>
                    <a:cubicBezTo>
                      <a:pt x="16643" y="4515"/>
                      <a:pt x="15884" y="3759"/>
                      <a:pt x="15884" y="2823"/>
                    </a:cubicBezTo>
                    <a:lnTo>
                      <a:pt x="15884" y="1"/>
                    </a:lnTo>
                    <a:lnTo>
                      <a:pt x="13533" y="1"/>
                    </a:lnTo>
                    <a:cubicBezTo>
                      <a:pt x="13256" y="1910"/>
                      <a:pt x="11620" y="3389"/>
                      <a:pt x="9636" y="3389"/>
                    </a:cubicBezTo>
                    <a:cubicBezTo>
                      <a:pt x="7652" y="3389"/>
                      <a:pt x="6016" y="1910"/>
                      <a:pt x="5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04" name="Google Shape;4304;p59"/>
            <p:cNvGrpSpPr/>
            <p:nvPr/>
          </p:nvGrpSpPr>
          <p:grpSpPr>
            <a:xfrm>
              <a:off x="1808018" y="1907872"/>
              <a:ext cx="205978" cy="234360"/>
              <a:chOff x="1529350" y="258825"/>
              <a:chExt cx="423475" cy="481825"/>
            </a:xfrm>
          </p:grpSpPr>
          <p:sp>
            <p:nvSpPr>
              <p:cNvPr id="4305" name="Google Shape;4305;p59"/>
              <p:cNvSpPr/>
              <p:nvPr/>
            </p:nvSpPr>
            <p:spPr>
              <a:xfrm>
                <a:off x="1585800" y="258825"/>
                <a:ext cx="310650" cy="430550"/>
              </a:xfrm>
              <a:custGeom>
                <a:rect b="b" l="l" r="r" t="t"/>
                <a:pathLst>
                  <a:path extrusionOk="0" h="17222" w="12426">
                    <a:moveTo>
                      <a:pt x="6213" y="3388"/>
                    </a:moveTo>
                    <a:cubicBezTo>
                      <a:pt x="7354" y="3388"/>
                      <a:pt x="8384" y="4074"/>
                      <a:pt x="8821" y="5131"/>
                    </a:cubicBezTo>
                    <a:cubicBezTo>
                      <a:pt x="9257" y="6185"/>
                      <a:pt x="9016" y="7399"/>
                      <a:pt x="8206" y="8206"/>
                    </a:cubicBezTo>
                    <a:cubicBezTo>
                      <a:pt x="7666" y="8748"/>
                      <a:pt x="6945" y="9035"/>
                      <a:pt x="6210" y="9035"/>
                    </a:cubicBezTo>
                    <a:cubicBezTo>
                      <a:pt x="5847" y="9035"/>
                      <a:pt x="5481" y="8965"/>
                      <a:pt x="5132" y="8820"/>
                    </a:cubicBezTo>
                    <a:cubicBezTo>
                      <a:pt x="4075" y="8383"/>
                      <a:pt x="3388" y="7354"/>
                      <a:pt x="3388" y="6212"/>
                    </a:cubicBezTo>
                    <a:cubicBezTo>
                      <a:pt x="3391" y="4652"/>
                      <a:pt x="4653" y="3391"/>
                      <a:pt x="6213" y="3388"/>
                    </a:cubicBezTo>
                    <a:close/>
                    <a:moveTo>
                      <a:pt x="6213" y="0"/>
                    </a:moveTo>
                    <a:cubicBezTo>
                      <a:pt x="2825" y="0"/>
                      <a:pt x="1" y="2728"/>
                      <a:pt x="1" y="6212"/>
                    </a:cubicBezTo>
                    <a:cubicBezTo>
                      <a:pt x="1" y="7537"/>
                      <a:pt x="398" y="8718"/>
                      <a:pt x="1163" y="9826"/>
                    </a:cubicBezTo>
                    <a:lnTo>
                      <a:pt x="5737" y="16959"/>
                    </a:lnTo>
                    <a:cubicBezTo>
                      <a:pt x="5847" y="17134"/>
                      <a:pt x="6029" y="17221"/>
                      <a:pt x="6211" y="17221"/>
                    </a:cubicBezTo>
                    <a:cubicBezTo>
                      <a:pt x="6394" y="17221"/>
                      <a:pt x="6576" y="17134"/>
                      <a:pt x="6686" y="16959"/>
                    </a:cubicBezTo>
                    <a:lnTo>
                      <a:pt x="11278" y="9802"/>
                    </a:lnTo>
                    <a:cubicBezTo>
                      <a:pt x="12025" y="8751"/>
                      <a:pt x="12425" y="7498"/>
                      <a:pt x="12422" y="6212"/>
                    </a:cubicBezTo>
                    <a:cubicBezTo>
                      <a:pt x="12422" y="2786"/>
                      <a:pt x="9637" y="0"/>
                      <a:pt x="62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6" name="Google Shape;4306;p59"/>
              <p:cNvSpPr/>
              <p:nvPr/>
            </p:nvSpPr>
            <p:spPr>
              <a:xfrm>
                <a:off x="1529350" y="583200"/>
                <a:ext cx="423475" cy="157450"/>
              </a:xfrm>
              <a:custGeom>
                <a:rect b="b" l="l" r="r" t="t"/>
                <a:pathLst>
                  <a:path extrusionOk="0" h="6298" w="16939">
                    <a:moveTo>
                      <a:pt x="4050" y="1"/>
                    </a:moveTo>
                    <a:cubicBezTo>
                      <a:pt x="1545" y="582"/>
                      <a:pt x="0" y="1642"/>
                      <a:pt x="0" y="2909"/>
                    </a:cubicBezTo>
                    <a:cubicBezTo>
                      <a:pt x="0" y="5111"/>
                      <a:pt x="4364" y="6297"/>
                      <a:pt x="8471" y="6297"/>
                    </a:cubicBezTo>
                    <a:cubicBezTo>
                      <a:pt x="12575" y="6297"/>
                      <a:pt x="16938" y="5111"/>
                      <a:pt x="16938" y="2909"/>
                    </a:cubicBezTo>
                    <a:cubicBezTo>
                      <a:pt x="16938" y="1642"/>
                      <a:pt x="15391" y="579"/>
                      <a:pt x="12882" y="1"/>
                    </a:cubicBezTo>
                    <a:lnTo>
                      <a:pt x="10040" y="4445"/>
                    </a:lnTo>
                    <a:cubicBezTo>
                      <a:pt x="9673" y="5018"/>
                      <a:pt x="9071" y="5305"/>
                      <a:pt x="8469" y="5305"/>
                    </a:cubicBezTo>
                    <a:cubicBezTo>
                      <a:pt x="7867" y="5305"/>
                      <a:pt x="7265" y="5018"/>
                      <a:pt x="6899" y="4445"/>
                    </a:cubicBezTo>
                    <a:lnTo>
                      <a:pt x="40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07" name="Google Shape;4307;p59"/>
            <p:cNvGrpSpPr/>
            <p:nvPr/>
          </p:nvGrpSpPr>
          <p:grpSpPr>
            <a:xfrm>
              <a:off x="2079490" y="1963255"/>
              <a:ext cx="235491" cy="123594"/>
              <a:chOff x="2084325" y="363300"/>
              <a:chExt cx="484150" cy="254100"/>
            </a:xfrm>
          </p:grpSpPr>
          <p:sp>
            <p:nvSpPr>
              <p:cNvPr id="4308" name="Google Shape;4308;p59"/>
              <p:cNvSpPr/>
              <p:nvPr/>
            </p:nvSpPr>
            <p:spPr>
              <a:xfrm>
                <a:off x="2084325" y="363300"/>
                <a:ext cx="484150" cy="254100"/>
              </a:xfrm>
              <a:custGeom>
                <a:rect b="b" l="l" r="r" t="t"/>
                <a:pathLst>
                  <a:path extrusionOk="0" h="10164" w="19366">
                    <a:moveTo>
                      <a:pt x="9686" y="1128"/>
                    </a:moveTo>
                    <a:cubicBezTo>
                      <a:pt x="10195" y="1128"/>
                      <a:pt x="10707" y="1226"/>
                      <a:pt x="11196" y="1428"/>
                    </a:cubicBezTo>
                    <a:cubicBezTo>
                      <a:pt x="12671" y="2042"/>
                      <a:pt x="13635" y="3482"/>
                      <a:pt x="13635" y="5081"/>
                    </a:cubicBezTo>
                    <a:cubicBezTo>
                      <a:pt x="13632" y="7264"/>
                      <a:pt x="11864" y="9031"/>
                      <a:pt x="9684" y="9034"/>
                    </a:cubicBezTo>
                    <a:cubicBezTo>
                      <a:pt x="8085" y="9034"/>
                      <a:pt x="6643" y="8071"/>
                      <a:pt x="6032" y="6592"/>
                    </a:cubicBezTo>
                    <a:cubicBezTo>
                      <a:pt x="5420" y="5117"/>
                      <a:pt x="5758" y="3415"/>
                      <a:pt x="6887" y="2286"/>
                    </a:cubicBezTo>
                    <a:cubicBezTo>
                      <a:pt x="7645" y="1530"/>
                      <a:pt x="8657" y="1128"/>
                      <a:pt x="9686" y="1128"/>
                    </a:cubicBezTo>
                    <a:close/>
                    <a:moveTo>
                      <a:pt x="9684" y="1"/>
                    </a:moveTo>
                    <a:cubicBezTo>
                      <a:pt x="4502" y="1"/>
                      <a:pt x="361" y="4512"/>
                      <a:pt x="190" y="4704"/>
                    </a:cubicBezTo>
                    <a:cubicBezTo>
                      <a:pt x="0" y="4918"/>
                      <a:pt x="0" y="5243"/>
                      <a:pt x="190" y="5457"/>
                    </a:cubicBezTo>
                    <a:cubicBezTo>
                      <a:pt x="361" y="5650"/>
                      <a:pt x="4502" y="10164"/>
                      <a:pt x="9684" y="10164"/>
                    </a:cubicBezTo>
                    <a:cubicBezTo>
                      <a:pt x="14867" y="10164"/>
                      <a:pt x="19004" y="5650"/>
                      <a:pt x="19176" y="5457"/>
                    </a:cubicBezTo>
                    <a:cubicBezTo>
                      <a:pt x="19365" y="5243"/>
                      <a:pt x="19365" y="4918"/>
                      <a:pt x="19176" y="4704"/>
                    </a:cubicBezTo>
                    <a:cubicBezTo>
                      <a:pt x="19004" y="4512"/>
                      <a:pt x="14867" y="1"/>
                      <a:pt x="96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9" name="Google Shape;4309;p59"/>
              <p:cNvSpPr/>
              <p:nvPr/>
            </p:nvSpPr>
            <p:spPr>
              <a:xfrm>
                <a:off x="2250600" y="419775"/>
                <a:ext cx="145175" cy="141125"/>
              </a:xfrm>
              <a:custGeom>
                <a:rect b="b" l="l" r="r" t="t"/>
                <a:pathLst>
                  <a:path extrusionOk="0" h="5645" w="5807">
                    <a:moveTo>
                      <a:pt x="3018" y="0"/>
                    </a:moveTo>
                    <a:cubicBezTo>
                      <a:pt x="1922" y="0"/>
                      <a:pt x="929" y="634"/>
                      <a:pt x="468" y="1626"/>
                    </a:cubicBezTo>
                    <a:cubicBezTo>
                      <a:pt x="1" y="2623"/>
                      <a:pt x="158" y="3797"/>
                      <a:pt x="862" y="4637"/>
                    </a:cubicBezTo>
                    <a:cubicBezTo>
                      <a:pt x="1407" y="5287"/>
                      <a:pt x="2203" y="5645"/>
                      <a:pt x="3025" y="5645"/>
                    </a:cubicBezTo>
                    <a:cubicBezTo>
                      <a:pt x="3270" y="5645"/>
                      <a:pt x="3518" y="5613"/>
                      <a:pt x="3762" y="5547"/>
                    </a:cubicBezTo>
                    <a:cubicBezTo>
                      <a:pt x="4825" y="5258"/>
                      <a:pt x="5620" y="4382"/>
                      <a:pt x="5807" y="3297"/>
                    </a:cubicBezTo>
                    <a:lnTo>
                      <a:pt x="5807" y="3297"/>
                    </a:lnTo>
                    <a:cubicBezTo>
                      <a:pt x="5625" y="3356"/>
                      <a:pt x="5446" y="3383"/>
                      <a:pt x="5272" y="3383"/>
                    </a:cubicBezTo>
                    <a:cubicBezTo>
                      <a:pt x="4356" y="3383"/>
                      <a:pt x="3596" y="2626"/>
                      <a:pt x="3596" y="1692"/>
                    </a:cubicBezTo>
                    <a:cubicBezTo>
                      <a:pt x="3596" y="1147"/>
                      <a:pt x="3861" y="633"/>
                      <a:pt x="4307" y="316"/>
                    </a:cubicBezTo>
                    <a:cubicBezTo>
                      <a:pt x="3913" y="112"/>
                      <a:pt x="3476" y="3"/>
                      <a:pt x="3033" y="0"/>
                    </a:cubicBezTo>
                    <a:cubicBezTo>
                      <a:pt x="3028" y="0"/>
                      <a:pt x="3023" y="0"/>
                      <a:pt x="30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10" name="Google Shape;4310;p59"/>
            <p:cNvGrpSpPr/>
            <p:nvPr/>
          </p:nvGrpSpPr>
          <p:grpSpPr>
            <a:xfrm>
              <a:off x="2389868" y="1907872"/>
              <a:ext cx="205978" cy="234360"/>
              <a:chOff x="2707500" y="249400"/>
              <a:chExt cx="423475" cy="481825"/>
            </a:xfrm>
          </p:grpSpPr>
          <p:sp>
            <p:nvSpPr>
              <p:cNvPr id="4311" name="Google Shape;4311;p59"/>
              <p:cNvSpPr/>
              <p:nvPr/>
            </p:nvSpPr>
            <p:spPr>
              <a:xfrm>
                <a:off x="2739175" y="420675"/>
                <a:ext cx="360100" cy="310550"/>
              </a:xfrm>
              <a:custGeom>
                <a:rect b="b" l="l" r="r" t="t"/>
                <a:pathLst>
                  <a:path extrusionOk="0" h="12422" w="14404">
                    <a:moveTo>
                      <a:pt x="3816" y="1130"/>
                    </a:moveTo>
                    <a:cubicBezTo>
                      <a:pt x="4126" y="1130"/>
                      <a:pt x="4379" y="1382"/>
                      <a:pt x="4379" y="1696"/>
                    </a:cubicBezTo>
                    <a:lnTo>
                      <a:pt x="4379" y="8471"/>
                    </a:lnTo>
                    <a:cubicBezTo>
                      <a:pt x="4379" y="8781"/>
                      <a:pt x="4126" y="9034"/>
                      <a:pt x="3816" y="9034"/>
                    </a:cubicBezTo>
                    <a:cubicBezTo>
                      <a:pt x="3503" y="9034"/>
                      <a:pt x="3250" y="8781"/>
                      <a:pt x="3250" y="8471"/>
                    </a:cubicBezTo>
                    <a:lnTo>
                      <a:pt x="3250" y="1696"/>
                    </a:lnTo>
                    <a:cubicBezTo>
                      <a:pt x="3250" y="1382"/>
                      <a:pt x="3503" y="1130"/>
                      <a:pt x="3816" y="1130"/>
                    </a:cubicBezTo>
                    <a:close/>
                    <a:moveTo>
                      <a:pt x="7204" y="1130"/>
                    </a:moveTo>
                    <a:cubicBezTo>
                      <a:pt x="7514" y="1130"/>
                      <a:pt x="7767" y="1382"/>
                      <a:pt x="7767" y="1696"/>
                    </a:cubicBezTo>
                    <a:lnTo>
                      <a:pt x="7767" y="8471"/>
                    </a:lnTo>
                    <a:cubicBezTo>
                      <a:pt x="7767" y="8781"/>
                      <a:pt x="7514" y="9034"/>
                      <a:pt x="7204" y="9034"/>
                    </a:cubicBezTo>
                    <a:cubicBezTo>
                      <a:pt x="6891" y="9034"/>
                      <a:pt x="6638" y="8781"/>
                      <a:pt x="6638" y="8471"/>
                    </a:cubicBezTo>
                    <a:lnTo>
                      <a:pt x="6638" y="1696"/>
                    </a:lnTo>
                    <a:cubicBezTo>
                      <a:pt x="6638" y="1382"/>
                      <a:pt x="6891" y="1130"/>
                      <a:pt x="7204" y="1130"/>
                    </a:cubicBezTo>
                    <a:close/>
                    <a:moveTo>
                      <a:pt x="10592" y="1130"/>
                    </a:moveTo>
                    <a:cubicBezTo>
                      <a:pt x="10902" y="1130"/>
                      <a:pt x="11155" y="1382"/>
                      <a:pt x="11155" y="1696"/>
                    </a:cubicBezTo>
                    <a:lnTo>
                      <a:pt x="11155" y="8471"/>
                    </a:lnTo>
                    <a:cubicBezTo>
                      <a:pt x="11155" y="8781"/>
                      <a:pt x="10902" y="9034"/>
                      <a:pt x="10592" y="9034"/>
                    </a:cubicBezTo>
                    <a:cubicBezTo>
                      <a:pt x="10278" y="9034"/>
                      <a:pt x="10025" y="8781"/>
                      <a:pt x="10025" y="8471"/>
                    </a:cubicBezTo>
                    <a:lnTo>
                      <a:pt x="10025" y="1696"/>
                    </a:lnTo>
                    <a:cubicBezTo>
                      <a:pt x="10025" y="1382"/>
                      <a:pt x="10278" y="1130"/>
                      <a:pt x="10592" y="1130"/>
                    </a:cubicBezTo>
                    <a:close/>
                    <a:moveTo>
                      <a:pt x="1" y="0"/>
                    </a:moveTo>
                    <a:lnTo>
                      <a:pt x="901" y="10880"/>
                    </a:lnTo>
                    <a:cubicBezTo>
                      <a:pt x="976" y="11754"/>
                      <a:pt x="1705" y="12422"/>
                      <a:pt x="2582" y="12422"/>
                    </a:cubicBezTo>
                    <a:cubicBezTo>
                      <a:pt x="2584" y="12422"/>
                      <a:pt x="2586" y="12422"/>
                      <a:pt x="2588" y="12422"/>
                    </a:cubicBezTo>
                    <a:lnTo>
                      <a:pt x="11817" y="12422"/>
                    </a:lnTo>
                    <a:cubicBezTo>
                      <a:pt x="11819" y="12422"/>
                      <a:pt x="11821" y="12422"/>
                      <a:pt x="11823" y="12422"/>
                    </a:cubicBezTo>
                    <a:cubicBezTo>
                      <a:pt x="12700" y="12422"/>
                      <a:pt x="13431" y="11751"/>
                      <a:pt x="13503" y="10877"/>
                    </a:cubicBezTo>
                    <a:lnTo>
                      <a:pt x="144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2" name="Google Shape;4312;p59"/>
              <p:cNvSpPr/>
              <p:nvPr/>
            </p:nvSpPr>
            <p:spPr>
              <a:xfrm>
                <a:off x="2707500" y="249400"/>
                <a:ext cx="423475" cy="141175"/>
              </a:xfrm>
              <a:custGeom>
                <a:rect b="b" l="l" r="r" t="t"/>
                <a:pathLst>
                  <a:path extrusionOk="0" h="5647" w="16939">
                    <a:moveTo>
                      <a:pt x="9600" y="1130"/>
                    </a:moveTo>
                    <a:cubicBezTo>
                      <a:pt x="9910" y="1130"/>
                      <a:pt x="10163" y="1383"/>
                      <a:pt x="10163" y="1696"/>
                    </a:cubicBezTo>
                    <a:lnTo>
                      <a:pt x="10163" y="2259"/>
                    </a:lnTo>
                    <a:lnTo>
                      <a:pt x="6776" y="2259"/>
                    </a:lnTo>
                    <a:lnTo>
                      <a:pt x="6776" y="1696"/>
                    </a:lnTo>
                    <a:cubicBezTo>
                      <a:pt x="6776" y="1383"/>
                      <a:pt x="7029" y="1130"/>
                      <a:pt x="7342" y="1130"/>
                    </a:cubicBezTo>
                    <a:close/>
                    <a:moveTo>
                      <a:pt x="7342" y="1"/>
                    </a:moveTo>
                    <a:cubicBezTo>
                      <a:pt x="6405" y="1"/>
                      <a:pt x="5646" y="760"/>
                      <a:pt x="5646" y="1696"/>
                    </a:cubicBezTo>
                    <a:lnTo>
                      <a:pt x="5646" y="2259"/>
                    </a:lnTo>
                    <a:lnTo>
                      <a:pt x="1696" y="2259"/>
                    </a:lnTo>
                    <a:cubicBezTo>
                      <a:pt x="759" y="2259"/>
                      <a:pt x="0" y="3018"/>
                      <a:pt x="0" y="3954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375" y="5647"/>
                    </a:lnTo>
                    <a:cubicBezTo>
                      <a:pt x="16686" y="5647"/>
                      <a:pt x="16939" y="5394"/>
                      <a:pt x="16939" y="5084"/>
                    </a:cubicBezTo>
                    <a:lnTo>
                      <a:pt x="16939" y="3954"/>
                    </a:lnTo>
                    <a:cubicBezTo>
                      <a:pt x="16939" y="3018"/>
                      <a:pt x="16180" y="2259"/>
                      <a:pt x="15246" y="2259"/>
                    </a:cubicBezTo>
                    <a:lnTo>
                      <a:pt x="11292" y="2259"/>
                    </a:lnTo>
                    <a:lnTo>
                      <a:pt x="11292" y="1696"/>
                    </a:lnTo>
                    <a:cubicBezTo>
                      <a:pt x="11292" y="760"/>
                      <a:pt x="10534" y="1"/>
                      <a:pt x="96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13" name="Google Shape;4313;p59"/>
            <p:cNvGrpSpPr/>
            <p:nvPr/>
          </p:nvGrpSpPr>
          <p:grpSpPr>
            <a:xfrm>
              <a:off x="2675598" y="1908097"/>
              <a:ext cx="210964" cy="233910"/>
              <a:chOff x="3300325" y="249875"/>
              <a:chExt cx="433725" cy="480900"/>
            </a:xfrm>
          </p:grpSpPr>
          <p:sp>
            <p:nvSpPr>
              <p:cNvPr id="4314" name="Google Shape;4314;p59"/>
              <p:cNvSpPr/>
              <p:nvPr/>
            </p:nvSpPr>
            <p:spPr>
              <a:xfrm>
                <a:off x="3610875" y="334550"/>
                <a:ext cx="56475" cy="28250"/>
              </a:xfrm>
              <a:custGeom>
                <a:rect b="b" l="l" r="r" t="t"/>
                <a:pathLst>
                  <a:path extrusionOk="0" h="1130" w="2259">
                    <a:moveTo>
                      <a:pt x="566" y="0"/>
                    </a:moveTo>
                    <a:cubicBezTo>
                      <a:pt x="253" y="0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5" name="Google Shape;4315;p59"/>
              <p:cNvSpPr/>
              <p:nvPr/>
            </p:nvSpPr>
            <p:spPr>
              <a:xfrm>
                <a:off x="346767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647" y="1"/>
                    </a:moveTo>
                    <a:cubicBezTo>
                      <a:pt x="562" y="1"/>
                      <a:pt x="476" y="20"/>
                      <a:pt x="395" y="60"/>
                    </a:cubicBezTo>
                    <a:cubicBezTo>
                      <a:pt x="115" y="198"/>
                      <a:pt x="1" y="539"/>
                      <a:pt x="142" y="819"/>
                    </a:cubicBezTo>
                    <a:lnTo>
                      <a:pt x="705" y="1948"/>
                    </a:lnTo>
                    <a:cubicBezTo>
                      <a:pt x="806" y="2144"/>
                      <a:pt x="1004" y="2259"/>
                      <a:pt x="1211" y="2259"/>
                    </a:cubicBezTo>
                    <a:cubicBezTo>
                      <a:pt x="1296" y="2259"/>
                      <a:pt x="1383" y="2239"/>
                      <a:pt x="1464" y="2198"/>
                    </a:cubicBezTo>
                    <a:cubicBezTo>
                      <a:pt x="1744" y="2059"/>
                      <a:pt x="1856" y="1722"/>
                      <a:pt x="1717" y="1442"/>
                    </a:cubicBezTo>
                    <a:lnTo>
                      <a:pt x="1151" y="313"/>
                    </a:lnTo>
                    <a:cubicBezTo>
                      <a:pt x="1053" y="114"/>
                      <a:pt x="853" y="1"/>
                      <a:pt x="6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6" name="Google Shape;4316;p59"/>
              <p:cNvSpPr/>
              <p:nvPr/>
            </p:nvSpPr>
            <p:spPr>
              <a:xfrm>
                <a:off x="356652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1210" y="1"/>
                    </a:moveTo>
                    <a:cubicBezTo>
                      <a:pt x="1003" y="1"/>
                      <a:pt x="803" y="114"/>
                      <a:pt x="705" y="313"/>
                    </a:cubicBezTo>
                    <a:lnTo>
                      <a:pt x="139" y="1442"/>
                    </a:lnTo>
                    <a:cubicBezTo>
                      <a:pt x="1" y="1719"/>
                      <a:pt x="115" y="2059"/>
                      <a:pt x="392" y="2198"/>
                    </a:cubicBezTo>
                    <a:cubicBezTo>
                      <a:pt x="474" y="2239"/>
                      <a:pt x="561" y="2259"/>
                      <a:pt x="646" y="2259"/>
                    </a:cubicBezTo>
                    <a:cubicBezTo>
                      <a:pt x="852" y="2259"/>
                      <a:pt x="1051" y="2144"/>
                      <a:pt x="1151" y="1948"/>
                    </a:cubicBezTo>
                    <a:lnTo>
                      <a:pt x="1714" y="819"/>
                    </a:lnTo>
                    <a:cubicBezTo>
                      <a:pt x="1856" y="539"/>
                      <a:pt x="1741" y="198"/>
                      <a:pt x="1461" y="60"/>
                    </a:cubicBezTo>
                    <a:cubicBezTo>
                      <a:pt x="1381" y="20"/>
                      <a:pt x="1295" y="1"/>
                      <a:pt x="12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7" name="Google Shape;4317;p59"/>
              <p:cNvSpPr/>
              <p:nvPr/>
            </p:nvSpPr>
            <p:spPr>
              <a:xfrm>
                <a:off x="3413250" y="334550"/>
                <a:ext cx="56500" cy="28250"/>
              </a:xfrm>
              <a:custGeom>
                <a:rect b="b" l="l" r="r" t="t"/>
                <a:pathLst>
                  <a:path extrusionOk="0" h="1130" w="2260"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8" name="Google Shape;4318;p59"/>
              <p:cNvSpPr/>
              <p:nvPr/>
            </p:nvSpPr>
            <p:spPr>
              <a:xfrm>
                <a:off x="3300325" y="476675"/>
                <a:ext cx="84725" cy="254100"/>
              </a:xfrm>
              <a:custGeom>
                <a:rect b="b" l="l" r="r" t="t"/>
                <a:pathLst>
                  <a:path extrusionOk="0" h="10164" w="3389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lnTo>
                      <a:pt x="1" y="9598"/>
                    </a:lnTo>
                    <a:cubicBezTo>
                      <a:pt x="1" y="9911"/>
                      <a:pt x="254" y="10164"/>
                      <a:pt x="567" y="10164"/>
                    </a:cubicBezTo>
                    <a:lnTo>
                      <a:pt x="2825" y="10164"/>
                    </a:lnTo>
                    <a:cubicBezTo>
                      <a:pt x="3136" y="10164"/>
                      <a:pt x="3389" y="9911"/>
                      <a:pt x="3389" y="9598"/>
                    </a:cubicBezTo>
                    <a:lnTo>
                      <a:pt x="3389" y="564"/>
                    </a:lnTo>
                    <a:cubicBezTo>
                      <a:pt x="3389" y="251"/>
                      <a:pt x="3136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9" name="Google Shape;4319;p59"/>
              <p:cNvSpPr/>
              <p:nvPr/>
            </p:nvSpPr>
            <p:spPr>
              <a:xfrm>
                <a:off x="3413250" y="335525"/>
                <a:ext cx="320800" cy="395250"/>
              </a:xfrm>
              <a:custGeom>
                <a:rect b="b" l="l" r="r" t="t"/>
                <a:pathLst>
                  <a:path extrusionOk="0" h="15810" w="12832">
                    <a:moveTo>
                      <a:pt x="3954" y="1"/>
                    </a:moveTo>
                    <a:cubicBezTo>
                      <a:pt x="3641" y="1"/>
                      <a:pt x="3388" y="254"/>
                      <a:pt x="3388" y="564"/>
                    </a:cubicBezTo>
                    <a:cubicBezTo>
                      <a:pt x="3388" y="1871"/>
                      <a:pt x="2879" y="4225"/>
                      <a:pt x="1922" y="5186"/>
                    </a:cubicBezTo>
                    <a:cubicBezTo>
                      <a:pt x="1274" y="5830"/>
                      <a:pt x="723" y="6065"/>
                      <a:pt x="1" y="6427"/>
                    </a:cubicBezTo>
                    <a:lnTo>
                      <a:pt x="1" y="14897"/>
                    </a:lnTo>
                    <a:cubicBezTo>
                      <a:pt x="1109" y="15268"/>
                      <a:pt x="2515" y="15810"/>
                      <a:pt x="4659" y="15810"/>
                    </a:cubicBezTo>
                    <a:lnTo>
                      <a:pt x="8351" y="15810"/>
                    </a:lnTo>
                    <a:cubicBezTo>
                      <a:pt x="9567" y="15810"/>
                      <a:pt x="10516" y="14680"/>
                      <a:pt x="10046" y="13491"/>
                    </a:cubicBezTo>
                    <a:cubicBezTo>
                      <a:pt x="11019" y="13226"/>
                      <a:pt x="11546" y="12172"/>
                      <a:pt x="11175" y="11233"/>
                    </a:cubicBezTo>
                    <a:cubicBezTo>
                      <a:pt x="12386" y="10901"/>
                      <a:pt x="12832" y="9408"/>
                      <a:pt x="11992" y="8468"/>
                    </a:cubicBezTo>
                    <a:cubicBezTo>
                      <a:pt x="12314" y="8107"/>
                      <a:pt x="12467" y="7625"/>
                      <a:pt x="12410" y="7143"/>
                    </a:cubicBezTo>
                    <a:cubicBezTo>
                      <a:pt x="12311" y="6267"/>
                      <a:pt x="11495" y="5647"/>
                      <a:pt x="10612" y="5647"/>
                    </a:cubicBezTo>
                    <a:lnTo>
                      <a:pt x="6213" y="5647"/>
                    </a:lnTo>
                    <a:cubicBezTo>
                      <a:pt x="6586" y="4975"/>
                      <a:pt x="6785" y="3081"/>
                      <a:pt x="6776" y="2307"/>
                    </a:cubicBezTo>
                    <a:cubicBezTo>
                      <a:pt x="6761" y="1027"/>
                      <a:pt x="5701" y="1"/>
                      <a:pt x="4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20" name="Google Shape;4320;p59"/>
            <p:cNvGrpSpPr/>
            <p:nvPr/>
          </p:nvGrpSpPr>
          <p:grpSpPr>
            <a:xfrm>
              <a:off x="2944382" y="1908043"/>
              <a:ext cx="243407" cy="234019"/>
              <a:chOff x="3854700" y="249750"/>
              <a:chExt cx="500425" cy="481125"/>
            </a:xfrm>
          </p:grpSpPr>
          <p:sp>
            <p:nvSpPr>
              <p:cNvPr id="4321" name="Google Shape;4321;p59"/>
              <p:cNvSpPr/>
              <p:nvPr/>
            </p:nvSpPr>
            <p:spPr>
              <a:xfrm>
                <a:off x="4206725" y="598350"/>
                <a:ext cx="70775" cy="68025"/>
              </a:xfrm>
              <a:custGeom>
                <a:rect b="b" l="l" r="r" t="t"/>
                <a:pathLst>
                  <a:path extrusionOk="0" h="2721" w="2831">
                    <a:moveTo>
                      <a:pt x="622" y="1"/>
                    </a:moveTo>
                    <a:cubicBezTo>
                      <a:pt x="478" y="1"/>
                      <a:pt x="333" y="56"/>
                      <a:pt x="223" y="165"/>
                    </a:cubicBezTo>
                    <a:cubicBezTo>
                      <a:pt x="0" y="388"/>
                      <a:pt x="0" y="744"/>
                      <a:pt x="223" y="966"/>
                    </a:cubicBezTo>
                    <a:lnTo>
                      <a:pt x="1819" y="2562"/>
                    </a:lnTo>
                    <a:cubicBezTo>
                      <a:pt x="1929" y="2668"/>
                      <a:pt x="2070" y="2721"/>
                      <a:pt x="2211" y="2721"/>
                    </a:cubicBezTo>
                    <a:cubicBezTo>
                      <a:pt x="2356" y="2721"/>
                      <a:pt x="2501" y="2665"/>
                      <a:pt x="2611" y="2553"/>
                    </a:cubicBezTo>
                    <a:cubicBezTo>
                      <a:pt x="2828" y="2337"/>
                      <a:pt x="2831" y="1984"/>
                      <a:pt x="2617" y="1764"/>
                    </a:cubicBezTo>
                    <a:lnTo>
                      <a:pt x="1021" y="165"/>
                    </a:lnTo>
                    <a:cubicBezTo>
                      <a:pt x="911" y="56"/>
                      <a:pt x="767" y="1"/>
                      <a:pt x="6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2" name="Google Shape;4322;p59"/>
              <p:cNvSpPr/>
              <p:nvPr/>
            </p:nvSpPr>
            <p:spPr>
              <a:xfrm>
                <a:off x="4226750" y="538600"/>
                <a:ext cx="91250" cy="48150"/>
              </a:xfrm>
              <a:custGeom>
                <a:rect b="b" l="l" r="r" t="t"/>
                <a:pathLst>
                  <a:path extrusionOk="0" h="1926" w="3650">
                    <a:moveTo>
                      <a:pt x="631" y="1"/>
                    </a:moveTo>
                    <a:cubicBezTo>
                      <a:pt x="393" y="1"/>
                      <a:pt x="175" y="151"/>
                      <a:pt x="97" y="387"/>
                    </a:cubicBezTo>
                    <a:cubicBezTo>
                      <a:pt x="0" y="676"/>
                      <a:pt x="151" y="993"/>
                      <a:pt x="440" y="1098"/>
                    </a:cubicBezTo>
                    <a:lnTo>
                      <a:pt x="2837" y="1896"/>
                    </a:lnTo>
                    <a:cubicBezTo>
                      <a:pt x="2896" y="1916"/>
                      <a:pt x="2956" y="1925"/>
                      <a:pt x="3014" y="1925"/>
                    </a:cubicBezTo>
                    <a:cubicBezTo>
                      <a:pt x="3251" y="1925"/>
                      <a:pt x="3471" y="1774"/>
                      <a:pt x="3551" y="1538"/>
                    </a:cubicBezTo>
                    <a:cubicBezTo>
                      <a:pt x="3650" y="1243"/>
                      <a:pt x="3490" y="920"/>
                      <a:pt x="3192" y="824"/>
                    </a:cubicBezTo>
                    <a:lnTo>
                      <a:pt x="798" y="26"/>
                    </a:lnTo>
                    <a:cubicBezTo>
                      <a:pt x="742" y="9"/>
                      <a:pt x="686" y="1"/>
                      <a:pt x="6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3" name="Google Shape;4323;p59"/>
              <p:cNvSpPr/>
              <p:nvPr/>
            </p:nvSpPr>
            <p:spPr>
              <a:xfrm>
                <a:off x="4146500" y="618325"/>
                <a:ext cx="52050" cy="88650"/>
              </a:xfrm>
              <a:custGeom>
                <a:rect b="b" l="l" r="r" t="t"/>
                <a:pathLst>
                  <a:path extrusionOk="0" h="3546" w="2082">
                    <a:moveTo>
                      <a:pt x="632" y="1"/>
                    </a:moveTo>
                    <a:cubicBezTo>
                      <a:pt x="574" y="1"/>
                      <a:pt x="514" y="10"/>
                      <a:pt x="455" y="29"/>
                    </a:cubicBezTo>
                    <a:cubicBezTo>
                      <a:pt x="160" y="128"/>
                      <a:pt x="0" y="447"/>
                      <a:pt x="100" y="746"/>
                    </a:cubicBezTo>
                    <a:lnTo>
                      <a:pt x="898" y="3140"/>
                    </a:lnTo>
                    <a:cubicBezTo>
                      <a:pt x="970" y="3386"/>
                      <a:pt x="1196" y="3546"/>
                      <a:pt x="1439" y="3546"/>
                    </a:cubicBezTo>
                    <a:cubicBezTo>
                      <a:pt x="1498" y="3546"/>
                      <a:pt x="1558" y="3536"/>
                      <a:pt x="1617" y="3516"/>
                    </a:cubicBezTo>
                    <a:cubicBezTo>
                      <a:pt x="1921" y="3417"/>
                      <a:pt x="2081" y="3082"/>
                      <a:pt x="1970" y="2784"/>
                    </a:cubicBezTo>
                    <a:lnTo>
                      <a:pt x="1172" y="387"/>
                    </a:lnTo>
                    <a:cubicBezTo>
                      <a:pt x="1092" y="150"/>
                      <a:pt x="871" y="1"/>
                      <a:pt x="6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4" name="Google Shape;4324;p59"/>
              <p:cNvSpPr/>
              <p:nvPr/>
            </p:nvSpPr>
            <p:spPr>
              <a:xfrm>
                <a:off x="3927425" y="319075"/>
                <a:ext cx="70650" cy="67850"/>
              </a:xfrm>
              <a:custGeom>
                <a:rect b="b" l="l" r="r" t="t"/>
                <a:pathLst>
                  <a:path extrusionOk="0" h="2714" w="2826">
                    <a:moveTo>
                      <a:pt x="621" y="0"/>
                    </a:moveTo>
                    <a:cubicBezTo>
                      <a:pt x="477" y="0"/>
                      <a:pt x="333" y="55"/>
                      <a:pt x="223" y="165"/>
                    </a:cubicBezTo>
                    <a:cubicBezTo>
                      <a:pt x="4" y="385"/>
                      <a:pt x="1" y="737"/>
                      <a:pt x="214" y="957"/>
                    </a:cubicBezTo>
                    <a:lnTo>
                      <a:pt x="1813" y="2556"/>
                    </a:lnTo>
                    <a:cubicBezTo>
                      <a:pt x="1922" y="2661"/>
                      <a:pt x="2062" y="2714"/>
                      <a:pt x="2203" y="2714"/>
                    </a:cubicBezTo>
                    <a:cubicBezTo>
                      <a:pt x="2348" y="2714"/>
                      <a:pt x="2494" y="2658"/>
                      <a:pt x="2605" y="2547"/>
                    </a:cubicBezTo>
                    <a:cubicBezTo>
                      <a:pt x="2822" y="2330"/>
                      <a:pt x="2825" y="1977"/>
                      <a:pt x="2611" y="1755"/>
                    </a:cubicBezTo>
                    <a:lnTo>
                      <a:pt x="1012" y="159"/>
                    </a:lnTo>
                    <a:cubicBezTo>
                      <a:pt x="904" y="53"/>
                      <a:pt x="762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5" name="Google Shape;4325;p59"/>
              <p:cNvSpPr/>
              <p:nvPr/>
            </p:nvSpPr>
            <p:spPr>
              <a:xfrm>
                <a:off x="4007000" y="279300"/>
                <a:ext cx="51675" cy="88150"/>
              </a:xfrm>
              <a:custGeom>
                <a:rect b="b" l="l" r="r" t="t"/>
                <a:pathLst>
                  <a:path extrusionOk="0" h="3526" w="2067">
                    <a:moveTo>
                      <a:pt x="632" y="0"/>
                    </a:moveTo>
                    <a:cubicBezTo>
                      <a:pt x="573" y="0"/>
                      <a:pt x="512" y="10"/>
                      <a:pt x="452" y="30"/>
                    </a:cubicBezTo>
                    <a:cubicBezTo>
                      <a:pt x="160" y="127"/>
                      <a:pt x="0" y="437"/>
                      <a:pt x="91" y="732"/>
                    </a:cubicBezTo>
                    <a:lnTo>
                      <a:pt x="889" y="3126"/>
                    </a:lnTo>
                    <a:cubicBezTo>
                      <a:pt x="964" y="3370"/>
                      <a:pt x="1188" y="3525"/>
                      <a:pt x="1428" y="3525"/>
                    </a:cubicBezTo>
                    <a:cubicBezTo>
                      <a:pt x="1487" y="3525"/>
                      <a:pt x="1547" y="3516"/>
                      <a:pt x="1605" y="3496"/>
                    </a:cubicBezTo>
                    <a:cubicBezTo>
                      <a:pt x="1907" y="3397"/>
                      <a:pt x="2066" y="3069"/>
                      <a:pt x="1961" y="2771"/>
                    </a:cubicBezTo>
                    <a:lnTo>
                      <a:pt x="1160" y="374"/>
                    </a:lnTo>
                    <a:cubicBezTo>
                      <a:pt x="1079" y="144"/>
                      <a:pt x="863" y="0"/>
                      <a:pt x="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6" name="Google Shape;4326;p59"/>
              <p:cNvSpPr/>
              <p:nvPr/>
            </p:nvSpPr>
            <p:spPr>
              <a:xfrm>
                <a:off x="3887300" y="398850"/>
                <a:ext cx="91800" cy="48250"/>
              </a:xfrm>
              <a:custGeom>
                <a:rect b="b" l="l" r="r" t="t"/>
                <a:pathLst>
                  <a:path extrusionOk="0" h="1930" w="3672">
                    <a:moveTo>
                      <a:pt x="638" y="0"/>
                    </a:moveTo>
                    <a:cubicBezTo>
                      <a:pt x="399" y="0"/>
                      <a:pt x="178" y="150"/>
                      <a:pt x="100" y="385"/>
                    </a:cubicBezTo>
                    <a:cubicBezTo>
                      <a:pt x="1" y="678"/>
                      <a:pt x="154" y="991"/>
                      <a:pt x="443" y="1096"/>
                    </a:cubicBezTo>
                    <a:lnTo>
                      <a:pt x="2840" y="1894"/>
                    </a:lnTo>
                    <a:cubicBezTo>
                      <a:pt x="2905" y="1918"/>
                      <a:pt x="2971" y="1930"/>
                      <a:pt x="3036" y="1930"/>
                    </a:cubicBezTo>
                    <a:cubicBezTo>
                      <a:pt x="3271" y="1930"/>
                      <a:pt x="3492" y="1781"/>
                      <a:pt x="3572" y="1545"/>
                    </a:cubicBezTo>
                    <a:cubicBezTo>
                      <a:pt x="3671" y="1241"/>
                      <a:pt x="3503" y="915"/>
                      <a:pt x="3195" y="825"/>
                    </a:cubicBezTo>
                    <a:lnTo>
                      <a:pt x="802" y="24"/>
                    </a:lnTo>
                    <a:cubicBezTo>
                      <a:pt x="747" y="8"/>
                      <a:pt x="692" y="0"/>
                      <a:pt x="6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7" name="Google Shape;4327;p59"/>
              <p:cNvSpPr/>
              <p:nvPr/>
            </p:nvSpPr>
            <p:spPr>
              <a:xfrm>
                <a:off x="385470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8" y="0"/>
                    </a:moveTo>
                    <a:lnTo>
                      <a:pt x="10639" y="1635"/>
                    </a:lnTo>
                    <a:cubicBezTo>
                      <a:pt x="10811" y="1720"/>
                      <a:pt x="10971" y="1831"/>
                      <a:pt x="11109" y="1964"/>
                    </a:cubicBezTo>
                    <a:cubicBezTo>
                      <a:pt x="11772" y="2623"/>
                      <a:pt x="11772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4" y="9287"/>
                      <a:pt x="2464" y="8215"/>
                      <a:pt x="3126" y="7552"/>
                    </a:cubicBezTo>
                    <a:lnTo>
                      <a:pt x="5331" y="5351"/>
                    </a:lnTo>
                    <a:cubicBezTo>
                      <a:pt x="4924" y="4499"/>
                      <a:pt x="4764" y="3554"/>
                      <a:pt x="4867" y="2620"/>
                    </a:cubicBezTo>
                    <a:lnTo>
                      <a:pt x="4867" y="2620"/>
                    </a:lnTo>
                    <a:lnTo>
                      <a:pt x="1527" y="5956"/>
                    </a:lnTo>
                    <a:cubicBezTo>
                      <a:pt x="1" y="7501"/>
                      <a:pt x="7" y="9992"/>
                      <a:pt x="1545" y="11530"/>
                    </a:cubicBezTo>
                    <a:cubicBezTo>
                      <a:pt x="2316" y="12301"/>
                      <a:pt x="3328" y="12687"/>
                      <a:pt x="4340" y="12687"/>
                    </a:cubicBezTo>
                    <a:cubicBezTo>
                      <a:pt x="5344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9" y="3276"/>
                      <a:pt x="13627" y="1843"/>
                    </a:cubicBezTo>
                    <a:cubicBezTo>
                      <a:pt x="13500" y="1467"/>
                      <a:pt x="13316" y="1114"/>
                      <a:pt x="13076" y="798"/>
                    </a:cubicBezTo>
                    <a:lnTo>
                      <a:pt x="13066" y="807"/>
                    </a:lnTo>
                    <a:cubicBezTo>
                      <a:pt x="12955" y="663"/>
                      <a:pt x="12844" y="503"/>
                      <a:pt x="12708" y="368"/>
                    </a:cubicBezTo>
                    <a:cubicBezTo>
                      <a:pt x="12570" y="235"/>
                      <a:pt x="12428" y="115"/>
                      <a:pt x="122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8" name="Google Shape;4328;p59"/>
              <p:cNvSpPr/>
              <p:nvPr/>
            </p:nvSpPr>
            <p:spPr>
              <a:xfrm>
                <a:off x="399682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3" y="1"/>
                    </a:moveTo>
                    <a:cubicBezTo>
                      <a:pt x="8989" y="1"/>
                      <a:pt x="7985" y="381"/>
                      <a:pt x="7216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6" y="11038"/>
                    </a:cubicBezTo>
                    <a:cubicBezTo>
                      <a:pt x="639" y="11414"/>
                      <a:pt x="826" y="11767"/>
                      <a:pt x="1067" y="12083"/>
                    </a:cubicBezTo>
                    <a:lnTo>
                      <a:pt x="1073" y="12074"/>
                    </a:lnTo>
                    <a:cubicBezTo>
                      <a:pt x="1187" y="12218"/>
                      <a:pt x="1296" y="12378"/>
                      <a:pt x="1434" y="12513"/>
                    </a:cubicBezTo>
                    <a:cubicBezTo>
                      <a:pt x="1570" y="12646"/>
                      <a:pt x="1711" y="12766"/>
                      <a:pt x="1865" y="12881"/>
                    </a:cubicBezTo>
                    <a:lnTo>
                      <a:pt x="3500" y="11243"/>
                    </a:lnTo>
                    <a:cubicBezTo>
                      <a:pt x="3328" y="11158"/>
                      <a:pt x="3169" y="11050"/>
                      <a:pt x="3030" y="10918"/>
                    </a:cubicBezTo>
                    <a:cubicBezTo>
                      <a:pt x="2368" y="10255"/>
                      <a:pt x="2368" y="9183"/>
                      <a:pt x="3030" y="8521"/>
                    </a:cubicBezTo>
                    <a:lnTo>
                      <a:pt x="8812" y="2739"/>
                    </a:lnTo>
                    <a:cubicBezTo>
                      <a:pt x="9143" y="2408"/>
                      <a:pt x="9577" y="2242"/>
                      <a:pt x="10010" y="2242"/>
                    </a:cubicBezTo>
                    <a:cubicBezTo>
                      <a:pt x="10443" y="2242"/>
                      <a:pt x="10876" y="2408"/>
                      <a:pt x="11206" y="2739"/>
                    </a:cubicBezTo>
                    <a:cubicBezTo>
                      <a:pt x="11868" y="3401"/>
                      <a:pt x="11868" y="4473"/>
                      <a:pt x="11206" y="5136"/>
                    </a:cubicBezTo>
                    <a:lnTo>
                      <a:pt x="8812" y="7530"/>
                    </a:lnTo>
                    <a:cubicBezTo>
                      <a:pt x="9215" y="8382"/>
                      <a:pt x="9375" y="9328"/>
                      <a:pt x="9273" y="10261"/>
                    </a:cubicBezTo>
                    <a:lnTo>
                      <a:pt x="12805" y="6732"/>
                    </a:lnTo>
                    <a:cubicBezTo>
                      <a:pt x="14331" y="5187"/>
                      <a:pt x="14325" y="2697"/>
                      <a:pt x="12787" y="1158"/>
                    </a:cubicBezTo>
                    <a:cubicBezTo>
                      <a:pt x="12016" y="387"/>
                      <a:pt x="11004" y="1"/>
                      <a:pt x="99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29" name="Google Shape;4329;p59"/>
            <p:cNvGrpSpPr/>
            <p:nvPr/>
          </p:nvGrpSpPr>
          <p:grpSpPr>
            <a:xfrm>
              <a:off x="3233134" y="1908043"/>
              <a:ext cx="243407" cy="234019"/>
              <a:chOff x="4447550" y="249750"/>
              <a:chExt cx="500425" cy="481125"/>
            </a:xfrm>
          </p:grpSpPr>
          <p:sp>
            <p:nvSpPr>
              <p:cNvPr id="4330" name="Google Shape;4330;p59"/>
              <p:cNvSpPr/>
              <p:nvPr/>
            </p:nvSpPr>
            <p:spPr>
              <a:xfrm>
                <a:off x="444755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4" y="0"/>
                    </a:moveTo>
                    <a:lnTo>
                      <a:pt x="10639" y="1635"/>
                    </a:lnTo>
                    <a:cubicBezTo>
                      <a:pt x="10811" y="1720"/>
                      <a:pt x="10970" y="1831"/>
                      <a:pt x="11109" y="1964"/>
                    </a:cubicBezTo>
                    <a:cubicBezTo>
                      <a:pt x="11771" y="2623"/>
                      <a:pt x="11771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3" y="9287"/>
                      <a:pt x="2463" y="8215"/>
                      <a:pt x="3126" y="7552"/>
                    </a:cubicBezTo>
                    <a:lnTo>
                      <a:pt x="5330" y="5351"/>
                    </a:lnTo>
                    <a:cubicBezTo>
                      <a:pt x="4924" y="4499"/>
                      <a:pt x="4764" y="3554"/>
                      <a:pt x="4866" y="2620"/>
                    </a:cubicBezTo>
                    <a:lnTo>
                      <a:pt x="4866" y="2620"/>
                    </a:lnTo>
                    <a:lnTo>
                      <a:pt x="1527" y="5956"/>
                    </a:lnTo>
                    <a:cubicBezTo>
                      <a:pt x="0" y="7501"/>
                      <a:pt x="6" y="9992"/>
                      <a:pt x="1545" y="11530"/>
                    </a:cubicBezTo>
                    <a:cubicBezTo>
                      <a:pt x="2316" y="12301"/>
                      <a:pt x="3327" y="12687"/>
                      <a:pt x="4339" y="12687"/>
                    </a:cubicBezTo>
                    <a:cubicBezTo>
                      <a:pt x="5343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8" y="3276"/>
                      <a:pt x="13626" y="1843"/>
                    </a:cubicBezTo>
                    <a:cubicBezTo>
                      <a:pt x="13500" y="1467"/>
                      <a:pt x="13316" y="1114"/>
                      <a:pt x="13075" y="798"/>
                    </a:cubicBezTo>
                    <a:lnTo>
                      <a:pt x="13066" y="807"/>
                    </a:lnTo>
                    <a:cubicBezTo>
                      <a:pt x="12952" y="663"/>
                      <a:pt x="12843" y="503"/>
                      <a:pt x="12708" y="368"/>
                    </a:cubicBezTo>
                    <a:cubicBezTo>
                      <a:pt x="12569" y="235"/>
                      <a:pt x="12428" y="115"/>
                      <a:pt x="122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1" name="Google Shape;4331;p59"/>
              <p:cNvSpPr/>
              <p:nvPr/>
            </p:nvSpPr>
            <p:spPr>
              <a:xfrm>
                <a:off x="458967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2" y="1"/>
                    </a:moveTo>
                    <a:cubicBezTo>
                      <a:pt x="8989" y="1"/>
                      <a:pt x="7985" y="381"/>
                      <a:pt x="7215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5" y="11038"/>
                    </a:cubicBezTo>
                    <a:cubicBezTo>
                      <a:pt x="639" y="11414"/>
                      <a:pt x="826" y="11767"/>
                      <a:pt x="1066" y="12083"/>
                    </a:cubicBezTo>
                    <a:lnTo>
                      <a:pt x="1073" y="12074"/>
                    </a:lnTo>
                    <a:cubicBezTo>
                      <a:pt x="1187" y="12218"/>
                      <a:pt x="1295" y="12378"/>
                      <a:pt x="1434" y="12513"/>
                    </a:cubicBezTo>
                    <a:cubicBezTo>
                      <a:pt x="1569" y="12646"/>
                      <a:pt x="1711" y="12766"/>
                      <a:pt x="1864" y="12881"/>
                    </a:cubicBezTo>
                    <a:lnTo>
                      <a:pt x="3500" y="11243"/>
                    </a:lnTo>
                    <a:cubicBezTo>
                      <a:pt x="3328" y="11158"/>
                      <a:pt x="3168" y="11050"/>
                      <a:pt x="3030" y="10918"/>
                    </a:cubicBezTo>
                    <a:cubicBezTo>
                      <a:pt x="2367" y="10255"/>
                      <a:pt x="2367" y="9183"/>
                      <a:pt x="3030" y="8521"/>
                    </a:cubicBezTo>
                    <a:lnTo>
                      <a:pt x="8811" y="2739"/>
                    </a:lnTo>
                    <a:cubicBezTo>
                      <a:pt x="9143" y="2408"/>
                      <a:pt x="9576" y="2242"/>
                      <a:pt x="10010" y="2242"/>
                    </a:cubicBezTo>
                    <a:cubicBezTo>
                      <a:pt x="10443" y="2242"/>
                      <a:pt x="10876" y="2408"/>
                      <a:pt x="11205" y="2739"/>
                    </a:cubicBezTo>
                    <a:cubicBezTo>
                      <a:pt x="11868" y="3401"/>
                      <a:pt x="11868" y="4473"/>
                      <a:pt x="11205" y="5136"/>
                    </a:cubicBezTo>
                    <a:lnTo>
                      <a:pt x="8811" y="7530"/>
                    </a:lnTo>
                    <a:cubicBezTo>
                      <a:pt x="9215" y="8382"/>
                      <a:pt x="9375" y="9328"/>
                      <a:pt x="9272" y="10261"/>
                    </a:cubicBezTo>
                    <a:lnTo>
                      <a:pt x="12804" y="6732"/>
                    </a:lnTo>
                    <a:cubicBezTo>
                      <a:pt x="14331" y="5187"/>
                      <a:pt x="14325" y="2697"/>
                      <a:pt x="12786" y="1158"/>
                    </a:cubicBezTo>
                    <a:cubicBezTo>
                      <a:pt x="12015" y="387"/>
                      <a:pt x="11004" y="1"/>
                      <a:pt x="99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2" name="Google Shape;4332;p59"/>
            <p:cNvGrpSpPr/>
            <p:nvPr/>
          </p:nvGrpSpPr>
          <p:grpSpPr>
            <a:xfrm>
              <a:off x="3529631" y="1907872"/>
              <a:ext cx="234360" cy="234360"/>
              <a:chOff x="5049725" y="249400"/>
              <a:chExt cx="481825" cy="481825"/>
            </a:xfrm>
          </p:grpSpPr>
          <p:sp>
            <p:nvSpPr>
              <p:cNvPr id="4333" name="Google Shape;4333;p59"/>
              <p:cNvSpPr/>
              <p:nvPr/>
            </p:nvSpPr>
            <p:spPr>
              <a:xfrm>
                <a:off x="5191775" y="560925"/>
                <a:ext cx="197625" cy="170300"/>
              </a:xfrm>
              <a:custGeom>
                <a:rect b="b" l="l" r="r" t="t"/>
                <a:pathLst>
                  <a:path extrusionOk="0" h="6812" w="7905">
                    <a:moveTo>
                      <a:pt x="6213" y="1129"/>
                    </a:moveTo>
                    <a:cubicBezTo>
                      <a:pt x="6523" y="1129"/>
                      <a:pt x="6776" y="1379"/>
                      <a:pt x="6776" y="1693"/>
                    </a:cubicBezTo>
                    <a:cubicBezTo>
                      <a:pt x="6776" y="2006"/>
                      <a:pt x="6523" y="2259"/>
                      <a:pt x="6213" y="2259"/>
                    </a:cubicBezTo>
                    <a:lnTo>
                      <a:pt x="1696" y="2259"/>
                    </a:lnTo>
                    <a:cubicBezTo>
                      <a:pt x="1383" y="2259"/>
                      <a:pt x="1130" y="2006"/>
                      <a:pt x="1130" y="1693"/>
                    </a:cubicBezTo>
                    <a:cubicBezTo>
                      <a:pt x="1130" y="1379"/>
                      <a:pt x="1383" y="1129"/>
                      <a:pt x="1696" y="1129"/>
                    </a:cubicBezTo>
                    <a:close/>
                    <a:moveTo>
                      <a:pt x="6213" y="3388"/>
                    </a:moveTo>
                    <a:cubicBezTo>
                      <a:pt x="6523" y="3388"/>
                      <a:pt x="6776" y="3638"/>
                      <a:pt x="6776" y="3951"/>
                    </a:cubicBezTo>
                    <a:cubicBezTo>
                      <a:pt x="6776" y="4264"/>
                      <a:pt x="6523" y="4517"/>
                      <a:pt x="6213" y="4517"/>
                    </a:cubicBezTo>
                    <a:lnTo>
                      <a:pt x="1696" y="4517"/>
                    </a:lnTo>
                    <a:cubicBezTo>
                      <a:pt x="1383" y="4517"/>
                      <a:pt x="1130" y="4264"/>
                      <a:pt x="1130" y="3951"/>
                    </a:cubicBezTo>
                    <a:cubicBezTo>
                      <a:pt x="1130" y="3638"/>
                      <a:pt x="1383" y="3388"/>
                      <a:pt x="1696" y="3388"/>
                    </a:cubicBezTo>
                    <a:close/>
                    <a:moveTo>
                      <a:pt x="0" y="0"/>
                    </a:moveTo>
                    <a:lnTo>
                      <a:pt x="0" y="6249"/>
                    </a:lnTo>
                    <a:cubicBezTo>
                      <a:pt x="0" y="6559"/>
                      <a:pt x="253" y="6812"/>
                      <a:pt x="567" y="6812"/>
                    </a:cubicBezTo>
                    <a:lnTo>
                      <a:pt x="7342" y="6812"/>
                    </a:lnTo>
                    <a:cubicBezTo>
                      <a:pt x="7652" y="6812"/>
                      <a:pt x="7905" y="6559"/>
                      <a:pt x="7905" y="6249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4" name="Google Shape;4334;p59"/>
              <p:cNvSpPr/>
              <p:nvPr/>
            </p:nvSpPr>
            <p:spPr>
              <a:xfrm>
                <a:off x="5049725" y="249400"/>
                <a:ext cx="481825" cy="396225"/>
              </a:xfrm>
              <a:custGeom>
                <a:rect b="b" l="l" r="r" t="t"/>
                <a:pathLst>
                  <a:path extrusionOk="0" h="15849" w="19273">
                    <a:moveTo>
                      <a:pt x="4553" y="4518"/>
                    </a:moveTo>
                    <a:lnTo>
                      <a:pt x="4553" y="5686"/>
                    </a:lnTo>
                    <a:lnTo>
                      <a:pt x="3424" y="5686"/>
                    </a:lnTo>
                    <a:lnTo>
                      <a:pt x="3424" y="4948"/>
                    </a:lnTo>
                    <a:cubicBezTo>
                      <a:pt x="3424" y="4710"/>
                      <a:pt x="3617" y="4518"/>
                      <a:pt x="3852" y="4518"/>
                    </a:cubicBezTo>
                    <a:close/>
                    <a:moveTo>
                      <a:pt x="15418" y="4518"/>
                    </a:moveTo>
                    <a:cubicBezTo>
                      <a:pt x="15653" y="4518"/>
                      <a:pt x="15845" y="4710"/>
                      <a:pt x="15845" y="4948"/>
                    </a:cubicBezTo>
                    <a:lnTo>
                      <a:pt x="15845" y="5686"/>
                    </a:lnTo>
                    <a:lnTo>
                      <a:pt x="14716" y="5686"/>
                    </a:lnTo>
                    <a:lnTo>
                      <a:pt x="14716" y="4518"/>
                    </a:lnTo>
                    <a:close/>
                    <a:moveTo>
                      <a:pt x="10199" y="1130"/>
                    </a:moveTo>
                    <a:lnTo>
                      <a:pt x="10199" y="3954"/>
                    </a:lnTo>
                    <a:cubicBezTo>
                      <a:pt x="10199" y="4265"/>
                      <a:pt x="10452" y="4518"/>
                      <a:pt x="10765" y="4518"/>
                    </a:cubicBezTo>
                    <a:lnTo>
                      <a:pt x="13587" y="4518"/>
                    </a:lnTo>
                    <a:lnTo>
                      <a:pt x="13587" y="6815"/>
                    </a:lnTo>
                    <a:lnTo>
                      <a:pt x="5682" y="6815"/>
                    </a:lnTo>
                    <a:lnTo>
                      <a:pt x="5682" y="1130"/>
                    </a:lnTo>
                    <a:close/>
                    <a:moveTo>
                      <a:pt x="16412" y="9074"/>
                    </a:moveTo>
                    <a:cubicBezTo>
                      <a:pt x="16722" y="9074"/>
                      <a:pt x="16975" y="9324"/>
                      <a:pt x="16975" y="9637"/>
                    </a:cubicBezTo>
                    <a:cubicBezTo>
                      <a:pt x="16975" y="9950"/>
                      <a:pt x="16722" y="10203"/>
                      <a:pt x="16412" y="10203"/>
                    </a:cubicBezTo>
                    <a:lnTo>
                      <a:pt x="15282" y="10203"/>
                    </a:lnTo>
                    <a:cubicBezTo>
                      <a:pt x="14969" y="10203"/>
                      <a:pt x="14716" y="9950"/>
                      <a:pt x="14716" y="9637"/>
                    </a:cubicBezTo>
                    <a:cubicBezTo>
                      <a:pt x="14716" y="9324"/>
                      <a:pt x="14969" y="9074"/>
                      <a:pt x="15282" y="9074"/>
                    </a:cubicBezTo>
                    <a:close/>
                    <a:moveTo>
                      <a:pt x="10782" y="1"/>
                    </a:moveTo>
                    <a:cubicBezTo>
                      <a:pt x="10776" y="1"/>
                      <a:pt x="10771" y="1"/>
                      <a:pt x="10765" y="1"/>
                    </a:cubicBezTo>
                    <a:lnTo>
                      <a:pt x="5119" y="1"/>
                    </a:lnTo>
                    <a:cubicBezTo>
                      <a:pt x="4806" y="1"/>
                      <a:pt x="4553" y="254"/>
                      <a:pt x="4553" y="567"/>
                    </a:cubicBezTo>
                    <a:lnTo>
                      <a:pt x="4553" y="3388"/>
                    </a:lnTo>
                    <a:lnTo>
                      <a:pt x="3852" y="3388"/>
                    </a:lnTo>
                    <a:cubicBezTo>
                      <a:pt x="2993" y="3388"/>
                      <a:pt x="2295" y="4087"/>
                      <a:pt x="2295" y="4948"/>
                    </a:cubicBezTo>
                    <a:lnTo>
                      <a:pt x="2295" y="5686"/>
                    </a:lnTo>
                    <a:lnTo>
                      <a:pt x="1693" y="5686"/>
                    </a:lnTo>
                    <a:cubicBezTo>
                      <a:pt x="756" y="5686"/>
                      <a:pt x="0" y="6442"/>
                      <a:pt x="0" y="7378"/>
                    </a:cubicBezTo>
                    <a:lnTo>
                      <a:pt x="0" y="14154"/>
                    </a:lnTo>
                    <a:cubicBezTo>
                      <a:pt x="0" y="15090"/>
                      <a:pt x="756" y="15846"/>
                      <a:pt x="1693" y="15849"/>
                    </a:cubicBezTo>
                    <a:lnTo>
                      <a:pt x="4553" y="15849"/>
                    </a:lnTo>
                    <a:lnTo>
                      <a:pt x="4553" y="12461"/>
                    </a:lnTo>
                    <a:lnTo>
                      <a:pt x="3990" y="12461"/>
                    </a:lnTo>
                    <a:cubicBezTo>
                      <a:pt x="3677" y="12461"/>
                      <a:pt x="3424" y="12208"/>
                      <a:pt x="3424" y="11895"/>
                    </a:cubicBezTo>
                    <a:cubicBezTo>
                      <a:pt x="3424" y="11582"/>
                      <a:pt x="3677" y="11332"/>
                      <a:pt x="3990" y="11332"/>
                    </a:cubicBezTo>
                    <a:lnTo>
                      <a:pt x="15282" y="11332"/>
                    </a:lnTo>
                    <a:cubicBezTo>
                      <a:pt x="15593" y="11332"/>
                      <a:pt x="15845" y="11582"/>
                      <a:pt x="15845" y="11895"/>
                    </a:cubicBezTo>
                    <a:cubicBezTo>
                      <a:pt x="15845" y="12208"/>
                      <a:pt x="15593" y="12461"/>
                      <a:pt x="15282" y="12461"/>
                    </a:cubicBezTo>
                    <a:lnTo>
                      <a:pt x="14716" y="12461"/>
                    </a:lnTo>
                    <a:lnTo>
                      <a:pt x="14716" y="15849"/>
                    </a:lnTo>
                    <a:lnTo>
                      <a:pt x="17541" y="15849"/>
                    </a:lnTo>
                    <a:cubicBezTo>
                      <a:pt x="18474" y="15849"/>
                      <a:pt x="19272" y="15087"/>
                      <a:pt x="19272" y="14154"/>
                    </a:cubicBezTo>
                    <a:lnTo>
                      <a:pt x="19272" y="7378"/>
                    </a:lnTo>
                    <a:cubicBezTo>
                      <a:pt x="19272" y="6445"/>
                      <a:pt x="18474" y="5686"/>
                      <a:pt x="17541" y="5686"/>
                    </a:cubicBezTo>
                    <a:lnTo>
                      <a:pt x="16975" y="5686"/>
                    </a:lnTo>
                    <a:lnTo>
                      <a:pt x="16975" y="4948"/>
                    </a:lnTo>
                    <a:cubicBezTo>
                      <a:pt x="16975" y="4087"/>
                      <a:pt x="16276" y="3388"/>
                      <a:pt x="15418" y="3388"/>
                    </a:cubicBezTo>
                    <a:lnTo>
                      <a:pt x="14385" y="3388"/>
                    </a:lnTo>
                    <a:cubicBezTo>
                      <a:pt x="11026" y="30"/>
                      <a:pt x="11079" y="1"/>
                      <a:pt x="10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5" name="Google Shape;4335;p59"/>
            <p:cNvGrpSpPr/>
            <p:nvPr/>
          </p:nvGrpSpPr>
          <p:grpSpPr>
            <a:xfrm>
              <a:off x="3815585" y="1907872"/>
              <a:ext cx="234360" cy="234360"/>
              <a:chOff x="5660400" y="238125"/>
              <a:chExt cx="481825" cy="481825"/>
            </a:xfrm>
          </p:grpSpPr>
          <p:sp>
            <p:nvSpPr>
              <p:cNvPr id="4336" name="Google Shape;4336;p59"/>
              <p:cNvSpPr/>
              <p:nvPr/>
            </p:nvSpPr>
            <p:spPr>
              <a:xfrm>
                <a:off x="5660400" y="436700"/>
                <a:ext cx="481825" cy="283250"/>
              </a:xfrm>
              <a:custGeom>
                <a:rect b="b" l="l" r="r" t="t"/>
                <a:pathLst>
                  <a:path extrusionOk="0" h="11330" w="19273">
                    <a:moveTo>
                      <a:pt x="5120" y="1130"/>
                    </a:moveTo>
                    <a:cubicBezTo>
                      <a:pt x="5433" y="1130"/>
                      <a:pt x="5683" y="1380"/>
                      <a:pt x="5683" y="1693"/>
                    </a:cubicBezTo>
                    <a:cubicBezTo>
                      <a:pt x="5683" y="2006"/>
                      <a:pt x="5433" y="2259"/>
                      <a:pt x="5120" y="2259"/>
                    </a:cubicBezTo>
                    <a:lnTo>
                      <a:pt x="2861" y="2259"/>
                    </a:lnTo>
                    <a:cubicBezTo>
                      <a:pt x="2548" y="2259"/>
                      <a:pt x="2298" y="2006"/>
                      <a:pt x="2298" y="1693"/>
                    </a:cubicBezTo>
                    <a:cubicBezTo>
                      <a:pt x="2298" y="1380"/>
                      <a:pt x="2548" y="1130"/>
                      <a:pt x="2861" y="1130"/>
                    </a:cubicBezTo>
                    <a:close/>
                    <a:moveTo>
                      <a:pt x="10766" y="1130"/>
                    </a:moveTo>
                    <a:cubicBezTo>
                      <a:pt x="11079" y="1130"/>
                      <a:pt x="11329" y="1380"/>
                      <a:pt x="11329" y="1693"/>
                    </a:cubicBezTo>
                    <a:cubicBezTo>
                      <a:pt x="11329" y="2006"/>
                      <a:pt x="11079" y="2259"/>
                      <a:pt x="10766" y="2259"/>
                    </a:cubicBezTo>
                    <a:lnTo>
                      <a:pt x="8507" y="2259"/>
                    </a:lnTo>
                    <a:cubicBezTo>
                      <a:pt x="8194" y="2259"/>
                      <a:pt x="7944" y="2006"/>
                      <a:pt x="7944" y="1693"/>
                    </a:cubicBezTo>
                    <a:cubicBezTo>
                      <a:pt x="7944" y="1380"/>
                      <a:pt x="8194" y="1130"/>
                      <a:pt x="8507" y="1130"/>
                    </a:cubicBezTo>
                    <a:close/>
                    <a:moveTo>
                      <a:pt x="16412" y="1130"/>
                    </a:moveTo>
                    <a:cubicBezTo>
                      <a:pt x="16725" y="1130"/>
                      <a:pt x="16975" y="1380"/>
                      <a:pt x="16975" y="1693"/>
                    </a:cubicBezTo>
                    <a:cubicBezTo>
                      <a:pt x="16975" y="2006"/>
                      <a:pt x="16725" y="2259"/>
                      <a:pt x="16412" y="2259"/>
                    </a:cubicBezTo>
                    <a:lnTo>
                      <a:pt x="14153" y="2259"/>
                    </a:lnTo>
                    <a:cubicBezTo>
                      <a:pt x="13840" y="2259"/>
                      <a:pt x="13590" y="2006"/>
                      <a:pt x="13590" y="1693"/>
                    </a:cubicBezTo>
                    <a:cubicBezTo>
                      <a:pt x="13590" y="1380"/>
                      <a:pt x="13840" y="1130"/>
                      <a:pt x="14153" y="1130"/>
                    </a:cubicBezTo>
                    <a:close/>
                    <a:moveTo>
                      <a:pt x="5120" y="4518"/>
                    </a:moveTo>
                    <a:cubicBezTo>
                      <a:pt x="5433" y="4518"/>
                      <a:pt x="5683" y="4767"/>
                      <a:pt x="5683" y="5081"/>
                    </a:cubicBezTo>
                    <a:cubicBezTo>
                      <a:pt x="5683" y="5394"/>
                      <a:pt x="5433" y="5647"/>
                      <a:pt x="5120" y="5647"/>
                    </a:cubicBezTo>
                    <a:lnTo>
                      <a:pt x="2861" y="5647"/>
                    </a:lnTo>
                    <a:cubicBezTo>
                      <a:pt x="2548" y="5647"/>
                      <a:pt x="2298" y="5394"/>
                      <a:pt x="2298" y="5081"/>
                    </a:cubicBezTo>
                    <a:cubicBezTo>
                      <a:pt x="2298" y="4767"/>
                      <a:pt x="2548" y="4518"/>
                      <a:pt x="2861" y="4518"/>
                    </a:cubicBezTo>
                    <a:close/>
                    <a:moveTo>
                      <a:pt x="10766" y="4518"/>
                    </a:moveTo>
                    <a:cubicBezTo>
                      <a:pt x="11079" y="4518"/>
                      <a:pt x="11329" y="4767"/>
                      <a:pt x="11329" y="5081"/>
                    </a:cubicBezTo>
                    <a:cubicBezTo>
                      <a:pt x="11329" y="5394"/>
                      <a:pt x="11079" y="5647"/>
                      <a:pt x="10766" y="5647"/>
                    </a:cubicBezTo>
                    <a:lnTo>
                      <a:pt x="8507" y="5647"/>
                    </a:lnTo>
                    <a:cubicBezTo>
                      <a:pt x="8194" y="5647"/>
                      <a:pt x="7944" y="5394"/>
                      <a:pt x="7944" y="5081"/>
                    </a:cubicBezTo>
                    <a:cubicBezTo>
                      <a:pt x="7944" y="4767"/>
                      <a:pt x="8194" y="4518"/>
                      <a:pt x="8507" y="4518"/>
                    </a:cubicBezTo>
                    <a:close/>
                    <a:moveTo>
                      <a:pt x="16412" y="4518"/>
                    </a:moveTo>
                    <a:cubicBezTo>
                      <a:pt x="16725" y="4518"/>
                      <a:pt x="16975" y="4767"/>
                      <a:pt x="16975" y="5081"/>
                    </a:cubicBezTo>
                    <a:cubicBezTo>
                      <a:pt x="16975" y="5394"/>
                      <a:pt x="16725" y="5647"/>
                      <a:pt x="16412" y="5647"/>
                    </a:cubicBezTo>
                    <a:lnTo>
                      <a:pt x="14153" y="5647"/>
                    </a:lnTo>
                    <a:cubicBezTo>
                      <a:pt x="13840" y="5647"/>
                      <a:pt x="13590" y="5394"/>
                      <a:pt x="13590" y="5081"/>
                    </a:cubicBezTo>
                    <a:cubicBezTo>
                      <a:pt x="13590" y="4767"/>
                      <a:pt x="13840" y="4518"/>
                      <a:pt x="14153" y="4518"/>
                    </a:cubicBezTo>
                    <a:close/>
                    <a:moveTo>
                      <a:pt x="5120" y="7941"/>
                    </a:moveTo>
                    <a:cubicBezTo>
                      <a:pt x="5433" y="7941"/>
                      <a:pt x="5683" y="8194"/>
                      <a:pt x="5683" y="8507"/>
                    </a:cubicBezTo>
                    <a:cubicBezTo>
                      <a:pt x="5683" y="8818"/>
                      <a:pt x="5433" y="9071"/>
                      <a:pt x="5120" y="9071"/>
                    </a:cubicBezTo>
                    <a:lnTo>
                      <a:pt x="2861" y="9071"/>
                    </a:lnTo>
                    <a:cubicBezTo>
                      <a:pt x="2548" y="9071"/>
                      <a:pt x="2298" y="8818"/>
                      <a:pt x="2298" y="8507"/>
                    </a:cubicBezTo>
                    <a:cubicBezTo>
                      <a:pt x="2298" y="8194"/>
                      <a:pt x="2548" y="7941"/>
                      <a:pt x="2861" y="7941"/>
                    </a:cubicBezTo>
                    <a:close/>
                    <a:moveTo>
                      <a:pt x="10766" y="7941"/>
                    </a:moveTo>
                    <a:cubicBezTo>
                      <a:pt x="11079" y="7941"/>
                      <a:pt x="11329" y="8194"/>
                      <a:pt x="11329" y="8507"/>
                    </a:cubicBezTo>
                    <a:cubicBezTo>
                      <a:pt x="11329" y="8818"/>
                      <a:pt x="11079" y="9071"/>
                      <a:pt x="10766" y="9071"/>
                    </a:cubicBezTo>
                    <a:lnTo>
                      <a:pt x="8507" y="9071"/>
                    </a:lnTo>
                    <a:cubicBezTo>
                      <a:pt x="8194" y="9071"/>
                      <a:pt x="7944" y="8818"/>
                      <a:pt x="7944" y="8507"/>
                    </a:cubicBezTo>
                    <a:cubicBezTo>
                      <a:pt x="7944" y="8194"/>
                      <a:pt x="8194" y="7941"/>
                      <a:pt x="8507" y="7941"/>
                    </a:cubicBezTo>
                    <a:close/>
                    <a:moveTo>
                      <a:pt x="16412" y="7941"/>
                    </a:moveTo>
                    <a:cubicBezTo>
                      <a:pt x="16725" y="7941"/>
                      <a:pt x="16975" y="8194"/>
                      <a:pt x="16975" y="8507"/>
                    </a:cubicBezTo>
                    <a:cubicBezTo>
                      <a:pt x="16975" y="8818"/>
                      <a:pt x="16725" y="9071"/>
                      <a:pt x="16412" y="9071"/>
                    </a:cubicBezTo>
                    <a:lnTo>
                      <a:pt x="14153" y="9071"/>
                    </a:lnTo>
                    <a:cubicBezTo>
                      <a:pt x="13840" y="9071"/>
                      <a:pt x="13590" y="8818"/>
                      <a:pt x="13590" y="8507"/>
                    </a:cubicBezTo>
                    <a:cubicBezTo>
                      <a:pt x="13590" y="8194"/>
                      <a:pt x="13840" y="7941"/>
                      <a:pt x="14153" y="7941"/>
                    </a:cubicBezTo>
                    <a:close/>
                    <a:moveTo>
                      <a:pt x="1" y="1"/>
                    </a:moveTo>
                    <a:lnTo>
                      <a:pt x="1" y="9637"/>
                    </a:lnTo>
                    <a:cubicBezTo>
                      <a:pt x="1" y="10570"/>
                      <a:pt x="759" y="11329"/>
                      <a:pt x="1696" y="11329"/>
                    </a:cubicBezTo>
                    <a:lnTo>
                      <a:pt x="17580" y="11329"/>
                    </a:lnTo>
                    <a:cubicBezTo>
                      <a:pt x="18514" y="11329"/>
                      <a:pt x="19273" y="10570"/>
                      <a:pt x="19273" y="9637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7" name="Google Shape;4337;p59"/>
              <p:cNvSpPr/>
              <p:nvPr/>
            </p:nvSpPr>
            <p:spPr>
              <a:xfrm>
                <a:off x="5660400" y="238125"/>
                <a:ext cx="481825" cy="170375"/>
              </a:xfrm>
              <a:custGeom>
                <a:rect b="b" l="l" r="r" t="t"/>
                <a:pathLst>
                  <a:path extrusionOk="0" h="6815" w="19273">
                    <a:moveTo>
                      <a:pt x="3990" y="1129"/>
                    </a:moveTo>
                    <a:cubicBezTo>
                      <a:pt x="4304" y="1129"/>
                      <a:pt x="4557" y="1382"/>
                      <a:pt x="4557" y="1695"/>
                    </a:cubicBezTo>
                    <a:lnTo>
                      <a:pt x="4557" y="3954"/>
                    </a:lnTo>
                    <a:cubicBezTo>
                      <a:pt x="4557" y="4264"/>
                      <a:pt x="4304" y="4517"/>
                      <a:pt x="3990" y="4517"/>
                    </a:cubicBezTo>
                    <a:cubicBezTo>
                      <a:pt x="3677" y="4517"/>
                      <a:pt x="3427" y="4264"/>
                      <a:pt x="3427" y="3954"/>
                    </a:cubicBezTo>
                    <a:lnTo>
                      <a:pt x="3427" y="1695"/>
                    </a:lnTo>
                    <a:cubicBezTo>
                      <a:pt x="3427" y="1382"/>
                      <a:pt x="3677" y="1129"/>
                      <a:pt x="3990" y="1129"/>
                    </a:cubicBezTo>
                    <a:close/>
                    <a:moveTo>
                      <a:pt x="9637" y="1129"/>
                    </a:moveTo>
                    <a:cubicBezTo>
                      <a:pt x="9950" y="1129"/>
                      <a:pt x="10203" y="1382"/>
                      <a:pt x="10203" y="1695"/>
                    </a:cubicBezTo>
                    <a:lnTo>
                      <a:pt x="10203" y="3954"/>
                    </a:lnTo>
                    <a:cubicBezTo>
                      <a:pt x="10203" y="4264"/>
                      <a:pt x="9950" y="4517"/>
                      <a:pt x="9637" y="4517"/>
                    </a:cubicBezTo>
                    <a:cubicBezTo>
                      <a:pt x="9323" y="4517"/>
                      <a:pt x="9073" y="4264"/>
                      <a:pt x="9073" y="3954"/>
                    </a:cubicBezTo>
                    <a:lnTo>
                      <a:pt x="9073" y="1695"/>
                    </a:lnTo>
                    <a:cubicBezTo>
                      <a:pt x="9073" y="1382"/>
                      <a:pt x="9323" y="1129"/>
                      <a:pt x="9637" y="1129"/>
                    </a:cubicBezTo>
                    <a:close/>
                    <a:moveTo>
                      <a:pt x="15283" y="1129"/>
                    </a:moveTo>
                    <a:cubicBezTo>
                      <a:pt x="15596" y="1129"/>
                      <a:pt x="15849" y="1382"/>
                      <a:pt x="15849" y="1695"/>
                    </a:cubicBezTo>
                    <a:lnTo>
                      <a:pt x="15849" y="3954"/>
                    </a:lnTo>
                    <a:cubicBezTo>
                      <a:pt x="15849" y="4264"/>
                      <a:pt x="15596" y="4517"/>
                      <a:pt x="15283" y="4517"/>
                    </a:cubicBezTo>
                    <a:cubicBezTo>
                      <a:pt x="14969" y="4517"/>
                      <a:pt x="14719" y="4264"/>
                      <a:pt x="14719" y="3954"/>
                    </a:cubicBezTo>
                    <a:lnTo>
                      <a:pt x="14719" y="1695"/>
                    </a:lnTo>
                    <a:cubicBezTo>
                      <a:pt x="14719" y="1382"/>
                      <a:pt x="14969" y="1129"/>
                      <a:pt x="15283" y="1129"/>
                    </a:cubicBezTo>
                    <a:close/>
                    <a:moveTo>
                      <a:pt x="3990" y="0"/>
                    </a:moveTo>
                    <a:cubicBezTo>
                      <a:pt x="3054" y="0"/>
                      <a:pt x="2298" y="759"/>
                      <a:pt x="2298" y="1695"/>
                    </a:cubicBezTo>
                    <a:lnTo>
                      <a:pt x="2298" y="2258"/>
                    </a:lnTo>
                    <a:lnTo>
                      <a:pt x="1696" y="2258"/>
                    </a:lnTo>
                    <a:cubicBezTo>
                      <a:pt x="759" y="2258"/>
                      <a:pt x="1" y="3017"/>
                      <a:pt x="1" y="3954"/>
                    </a:cubicBezTo>
                    <a:lnTo>
                      <a:pt x="1" y="6814"/>
                    </a:lnTo>
                    <a:lnTo>
                      <a:pt x="19273" y="6814"/>
                    </a:lnTo>
                    <a:lnTo>
                      <a:pt x="19273" y="3954"/>
                    </a:lnTo>
                    <a:cubicBezTo>
                      <a:pt x="19273" y="3017"/>
                      <a:pt x="18514" y="2258"/>
                      <a:pt x="17580" y="2258"/>
                    </a:cubicBezTo>
                    <a:lnTo>
                      <a:pt x="16978" y="2258"/>
                    </a:lnTo>
                    <a:lnTo>
                      <a:pt x="16978" y="1695"/>
                    </a:lnTo>
                    <a:cubicBezTo>
                      <a:pt x="16978" y="759"/>
                      <a:pt x="16219" y="0"/>
                      <a:pt x="15283" y="0"/>
                    </a:cubicBezTo>
                    <a:cubicBezTo>
                      <a:pt x="14346" y="0"/>
                      <a:pt x="13590" y="759"/>
                      <a:pt x="13590" y="1695"/>
                    </a:cubicBezTo>
                    <a:lnTo>
                      <a:pt x="13590" y="2258"/>
                    </a:lnTo>
                    <a:lnTo>
                      <a:pt x="11332" y="2258"/>
                    </a:lnTo>
                    <a:lnTo>
                      <a:pt x="11332" y="1695"/>
                    </a:lnTo>
                    <a:cubicBezTo>
                      <a:pt x="11332" y="759"/>
                      <a:pt x="10573" y="0"/>
                      <a:pt x="9637" y="0"/>
                    </a:cubicBezTo>
                    <a:cubicBezTo>
                      <a:pt x="8700" y="0"/>
                      <a:pt x="7944" y="759"/>
                      <a:pt x="7944" y="1695"/>
                    </a:cubicBezTo>
                    <a:lnTo>
                      <a:pt x="7944" y="2258"/>
                    </a:lnTo>
                    <a:lnTo>
                      <a:pt x="5686" y="2258"/>
                    </a:lnTo>
                    <a:lnTo>
                      <a:pt x="5686" y="1695"/>
                    </a:lnTo>
                    <a:cubicBezTo>
                      <a:pt x="5686" y="759"/>
                      <a:pt x="4927" y="0"/>
                      <a:pt x="39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8" name="Google Shape;4338;p59"/>
            <p:cNvGrpSpPr/>
            <p:nvPr/>
          </p:nvGrpSpPr>
          <p:grpSpPr>
            <a:xfrm>
              <a:off x="4103437" y="1907872"/>
              <a:ext cx="234360" cy="234360"/>
              <a:chOff x="6235400" y="249400"/>
              <a:chExt cx="481825" cy="481825"/>
            </a:xfrm>
          </p:grpSpPr>
          <p:sp>
            <p:nvSpPr>
              <p:cNvPr id="4339" name="Google Shape;4339;p59"/>
              <p:cNvSpPr/>
              <p:nvPr/>
            </p:nvSpPr>
            <p:spPr>
              <a:xfrm>
                <a:off x="6425625" y="482025"/>
                <a:ext cx="177700" cy="135375"/>
              </a:xfrm>
              <a:custGeom>
                <a:rect b="b" l="l" r="r" t="t"/>
                <a:pathLst>
                  <a:path extrusionOk="0" h="5415" w="7108">
                    <a:moveTo>
                      <a:pt x="5415" y="0"/>
                    </a:moveTo>
                    <a:lnTo>
                      <a:pt x="1" y="5415"/>
                    </a:lnTo>
                    <a:lnTo>
                      <a:pt x="7107" y="5415"/>
                    </a:lnTo>
                    <a:lnTo>
                      <a:pt x="7107" y="1696"/>
                    </a:lnTo>
                    <a:lnTo>
                      <a:pt x="541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0" name="Google Shape;4340;p59"/>
              <p:cNvSpPr/>
              <p:nvPr/>
            </p:nvSpPr>
            <p:spPr>
              <a:xfrm>
                <a:off x="6462150" y="41977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0"/>
                    </a:moveTo>
                    <a:cubicBezTo>
                      <a:pt x="253" y="0"/>
                      <a:pt x="0" y="250"/>
                      <a:pt x="0" y="563"/>
                    </a:cubicBezTo>
                    <a:cubicBezTo>
                      <a:pt x="0" y="876"/>
                      <a:pt x="253" y="1129"/>
                      <a:pt x="566" y="1129"/>
                    </a:cubicBezTo>
                    <a:cubicBezTo>
                      <a:pt x="877" y="1129"/>
                      <a:pt x="1130" y="876"/>
                      <a:pt x="1130" y="563"/>
                    </a:cubicBezTo>
                    <a:cubicBezTo>
                      <a:pt x="1130" y="250"/>
                      <a:pt x="877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1" name="Google Shape;4341;p59"/>
              <p:cNvSpPr/>
              <p:nvPr/>
            </p:nvSpPr>
            <p:spPr>
              <a:xfrm>
                <a:off x="6349225" y="508600"/>
                <a:ext cx="113625" cy="108800"/>
              </a:xfrm>
              <a:custGeom>
                <a:rect b="b" l="l" r="r" t="t"/>
                <a:pathLst>
                  <a:path extrusionOk="0" h="4352" w="4545">
                    <a:moveTo>
                      <a:pt x="2858" y="0"/>
                    </a:moveTo>
                    <a:lnTo>
                      <a:pt x="0" y="2623"/>
                    </a:lnTo>
                    <a:lnTo>
                      <a:pt x="0" y="4352"/>
                    </a:lnTo>
                    <a:lnTo>
                      <a:pt x="1461" y="4352"/>
                    </a:lnTo>
                    <a:lnTo>
                      <a:pt x="4544" y="1265"/>
                    </a:lnTo>
                    <a:lnTo>
                      <a:pt x="28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2" name="Google Shape;4342;p59"/>
              <p:cNvSpPr/>
              <p:nvPr/>
            </p:nvSpPr>
            <p:spPr>
              <a:xfrm>
                <a:off x="6349225" y="363300"/>
                <a:ext cx="254100" cy="172575"/>
              </a:xfrm>
              <a:custGeom>
                <a:rect b="b" l="l" r="r" t="t"/>
                <a:pathLst>
                  <a:path extrusionOk="0" h="6903" w="10164">
                    <a:moveTo>
                      <a:pt x="5083" y="1130"/>
                    </a:moveTo>
                    <a:cubicBezTo>
                      <a:pt x="5767" y="1130"/>
                      <a:pt x="6384" y="1542"/>
                      <a:pt x="6646" y="2175"/>
                    </a:cubicBezTo>
                    <a:cubicBezTo>
                      <a:pt x="6908" y="2807"/>
                      <a:pt x="6764" y="3536"/>
                      <a:pt x="6279" y="4021"/>
                    </a:cubicBezTo>
                    <a:cubicBezTo>
                      <a:pt x="5955" y="4345"/>
                      <a:pt x="5521" y="4517"/>
                      <a:pt x="5081" y="4517"/>
                    </a:cubicBezTo>
                    <a:cubicBezTo>
                      <a:pt x="4862" y="4517"/>
                      <a:pt x="4642" y="4475"/>
                      <a:pt x="4433" y="4388"/>
                    </a:cubicBezTo>
                    <a:cubicBezTo>
                      <a:pt x="3801" y="4126"/>
                      <a:pt x="3388" y="3509"/>
                      <a:pt x="3388" y="2822"/>
                    </a:cubicBezTo>
                    <a:cubicBezTo>
                      <a:pt x="3388" y="1886"/>
                      <a:pt x="4147" y="1130"/>
                      <a:pt x="5083" y="1130"/>
                    </a:cubicBezTo>
                    <a:close/>
                    <a:moveTo>
                      <a:pt x="0" y="1"/>
                    </a:moveTo>
                    <a:lnTo>
                      <a:pt x="0" y="6903"/>
                    </a:lnTo>
                    <a:lnTo>
                      <a:pt x="2443" y="4665"/>
                    </a:lnTo>
                    <a:cubicBezTo>
                      <a:pt x="2549" y="4567"/>
                      <a:pt x="2686" y="4517"/>
                      <a:pt x="2824" y="4517"/>
                    </a:cubicBezTo>
                    <a:cubicBezTo>
                      <a:pt x="2943" y="4517"/>
                      <a:pt x="3062" y="4554"/>
                      <a:pt x="3162" y="4629"/>
                    </a:cubicBezTo>
                    <a:lnTo>
                      <a:pt x="5351" y="6270"/>
                    </a:lnTo>
                    <a:lnTo>
                      <a:pt x="8071" y="3551"/>
                    </a:lnTo>
                    <a:cubicBezTo>
                      <a:pt x="8181" y="3441"/>
                      <a:pt x="8325" y="3386"/>
                      <a:pt x="8470" y="3386"/>
                    </a:cubicBezTo>
                    <a:cubicBezTo>
                      <a:pt x="8614" y="3386"/>
                      <a:pt x="8759" y="3441"/>
                      <a:pt x="8869" y="3551"/>
                    </a:cubicBezTo>
                    <a:lnTo>
                      <a:pt x="10163" y="4846"/>
                    </a:lnTo>
                    <a:lnTo>
                      <a:pt x="1016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3" name="Google Shape;4343;p59"/>
              <p:cNvSpPr/>
              <p:nvPr/>
            </p:nvSpPr>
            <p:spPr>
              <a:xfrm>
                <a:off x="6235400" y="24940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3427"/>
                    </a:moveTo>
                    <a:cubicBezTo>
                      <a:pt x="15593" y="3427"/>
                      <a:pt x="15846" y="3677"/>
                      <a:pt x="15846" y="3991"/>
                    </a:cubicBezTo>
                    <a:lnTo>
                      <a:pt x="15846" y="15283"/>
                    </a:lnTo>
                    <a:cubicBezTo>
                      <a:pt x="15846" y="15596"/>
                      <a:pt x="15593" y="15849"/>
                      <a:pt x="15283" y="15849"/>
                    </a:cubicBezTo>
                    <a:lnTo>
                      <a:pt x="3990" y="15849"/>
                    </a:lnTo>
                    <a:cubicBezTo>
                      <a:pt x="3677" y="15849"/>
                      <a:pt x="3424" y="15596"/>
                      <a:pt x="3424" y="15283"/>
                    </a:cubicBezTo>
                    <a:lnTo>
                      <a:pt x="3424" y="3991"/>
                    </a:lnTo>
                    <a:cubicBezTo>
                      <a:pt x="3424" y="3677"/>
                      <a:pt x="3677" y="3427"/>
                      <a:pt x="3990" y="3427"/>
                    </a:cubicBezTo>
                    <a:close/>
                    <a:moveTo>
                      <a:pt x="564" y="1"/>
                    </a:moveTo>
                    <a:cubicBezTo>
                      <a:pt x="250" y="1"/>
                      <a:pt x="0" y="254"/>
                      <a:pt x="0" y="567"/>
                    </a:cubicBezTo>
                    <a:lnTo>
                      <a:pt x="0" y="2861"/>
                    </a:lnTo>
                    <a:cubicBezTo>
                      <a:pt x="0" y="3175"/>
                      <a:pt x="250" y="3427"/>
                      <a:pt x="564" y="3427"/>
                    </a:cubicBezTo>
                    <a:cubicBezTo>
                      <a:pt x="877" y="3427"/>
                      <a:pt x="1127" y="3677"/>
                      <a:pt x="1127" y="3991"/>
                    </a:cubicBezTo>
                    <a:cubicBezTo>
                      <a:pt x="1127" y="4304"/>
                      <a:pt x="877" y="4557"/>
                      <a:pt x="564" y="4557"/>
                    </a:cubicBezTo>
                    <a:cubicBezTo>
                      <a:pt x="250" y="4557"/>
                      <a:pt x="0" y="4807"/>
                      <a:pt x="0" y="5120"/>
                    </a:cubicBezTo>
                    <a:lnTo>
                      <a:pt x="0" y="8507"/>
                    </a:lnTo>
                    <a:cubicBezTo>
                      <a:pt x="0" y="8821"/>
                      <a:pt x="250" y="9074"/>
                      <a:pt x="564" y="9074"/>
                    </a:cubicBezTo>
                    <a:cubicBezTo>
                      <a:pt x="877" y="9074"/>
                      <a:pt x="1127" y="9324"/>
                      <a:pt x="1127" y="9637"/>
                    </a:cubicBezTo>
                    <a:cubicBezTo>
                      <a:pt x="1127" y="9950"/>
                      <a:pt x="877" y="10203"/>
                      <a:pt x="564" y="10203"/>
                    </a:cubicBezTo>
                    <a:cubicBezTo>
                      <a:pt x="250" y="10203"/>
                      <a:pt x="0" y="10453"/>
                      <a:pt x="0" y="10766"/>
                    </a:cubicBezTo>
                    <a:lnTo>
                      <a:pt x="0" y="14154"/>
                    </a:lnTo>
                    <a:cubicBezTo>
                      <a:pt x="0" y="14467"/>
                      <a:pt x="250" y="14720"/>
                      <a:pt x="564" y="14720"/>
                    </a:cubicBezTo>
                    <a:cubicBezTo>
                      <a:pt x="877" y="14720"/>
                      <a:pt x="1127" y="14970"/>
                      <a:pt x="1127" y="15283"/>
                    </a:cubicBezTo>
                    <a:cubicBezTo>
                      <a:pt x="1127" y="15596"/>
                      <a:pt x="877" y="15849"/>
                      <a:pt x="564" y="15849"/>
                    </a:cubicBezTo>
                    <a:cubicBezTo>
                      <a:pt x="250" y="15849"/>
                      <a:pt x="0" y="16099"/>
                      <a:pt x="0" y="16412"/>
                    </a:cubicBezTo>
                    <a:lnTo>
                      <a:pt x="0" y="18710"/>
                    </a:lnTo>
                    <a:cubicBezTo>
                      <a:pt x="0" y="19020"/>
                      <a:pt x="250" y="19273"/>
                      <a:pt x="564" y="19273"/>
                    </a:cubicBezTo>
                    <a:lnTo>
                      <a:pt x="2861" y="19273"/>
                    </a:lnTo>
                    <a:cubicBezTo>
                      <a:pt x="3171" y="19273"/>
                      <a:pt x="3424" y="19020"/>
                      <a:pt x="3424" y="18710"/>
                    </a:cubicBezTo>
                    <a:cubicBezTo>
                      <a:pt x="3424" y="18396"/>
                      <a:pt x="3677" y="18143"/>
                      <a:pt x="3990" y="18143"/>
                    </a:cubicBezTo>
                    <a:cubicBezTo>
                      <a:pt x="4300" y="18143"/>
                      <a:pt x="4553" y="18396"/>
                      <a:pt x="4553" y="18710"/>
                    </a:cubicBezTo>
                    <a:cubicBezTo>
                      <a:pt x="4553" y="19020"/>
                      <a:pt x="4806" y="19273"/>
                      <a:pt x="5120" y="19273"/>
                    </a:cubicBezTo>
                    <a:lnTo>
                      <a:pt x="8507" y="19273"/>
                    </a:lnTo>
                    <a:cubicBezTo>
                      <a:pt x="8817" y="19273"/>
                      <a:pt x="9070" y="19020"/>
                      <a:pt x="9070" y="18710"/>
                    </a:cubicBezTo>
                    <a:cubicBezTo>
                      <a:pt x="9070" y="18396"/>
                      <a:pt x="9323" y="18143"/>
                      <a:pt x="9636" y="18143"/>
                    </a:cubicBezTo>
                    <a:cubicBezTo>
                      <a:pt x="9947" y="18143"/>
                      <a:pt x="10200" y="18396"/>
                      <a:pt x="10200" y="18710"/>
                    </a:cubicBezTo>
                    <a:cubicBezTo>
                      <a:pt x="10200" y="19020"/>
                      <a:pt x="10452" y="19273"/>
                      <a:pt x="10766" y="19273"/>
                    </a:cubicBezTo>
                    <a:lnTo>
                      <a:pt x="14153" y="19273"/>
                    </a:lnTo>
                    <a:cubicBezTo>
                      <a:pt x="14463" y="19273"/>
                      <a:pt x="14716" y="19020"/>
                      <a:pt x="14716" y="18710"/>
                    </a:cubicBezTo>
                    <a:cubicBezTo>
                      <a:pt x="14716" y="18396"/>
                      <a:pt x="14969" y="18143"/>
                      <a:pt x="15283" y="18143"/>
                    </a:cubicBezTo>
                    <a:cubicBezTo>
                      <a:pt x="15593" y="18143"/>
                      <a:pt x="15846" y="18396"/>
                      <a:pt x="15846" y="18710"/>
                    </a:cubicBezTo>
                    <a:cubicBezTo>
                      <a:pt x="15846" y="19020"/>
                      <a:pt x="16099" y="19273"/>
                      <a:pt x="16412" y="19273"/>
                    </a:cubicBezTo>
                    <a:lnTo>
                      <a:pt x="18706" y="19273"/>
                    </a:lnTo>
                    <a:cubicBezTo>
                      <a:pt x="19019" y="19273"/>
                      <a:pt x="19272" y="19020"/>
                      <a:pt x="19272" y="18710"/>
                    </a:cubicBezTo>
                    <a:lnTo>
                      <a:pt x="19272" y="16412"/>
                    </a:lnTo>
                    <a:cubicBezTo>
                      <a:pt x="19272" y="16099"/>
                      <a:pt x="19019" y="15849"/>
                      <a:pt x="18706" y="15849"/>
                    </a:cubicBezTo>
                    <a:cubicBezTo>
                      <a:pt x="18393" y="15849"/>
                      <a:pt x="18143" y="15596"/>
                      <a:pt x="18143" y="15283"/>
                    </a:cubicBezTo>
                    <a:cubicBezTo>
                      <a:pt x="18143" y="14970"/>
                      <a:pt x="18393" y="14720"/>
                      <a:pt x="18706" y="14720"/>
                    </a:cubicBezTo>
                    <a:cubicBezTo>
                      <a:pt x="19019" y="14720"/>
                      <a:pt x="19272" y="14467"/>
                      <a:pt x="19272" y="14154"/>
                    </a:cubicBezTo>
                    <a:lnTo>
                      <a:pt x="19272" y="10766"/>
                    </a:lnTo>
                    <a:cubicBezTo>
                      <a:pt x="19272" y="10453"/>
                      <a:pt x="19019" y="10203"/>
                      <a:pt x="18706" y="10203"/>
                    </a:cubicBezTo>
                    <a:cubicBezTo>
                      <a:pt x="18393" y="10203"/>
                      <a:pt x="18143" y="9950"/>
                      <a:pt x="18143" y="9637"/>
                    </a:cubicBezTo>
                    <a:cubicBezTo>
                      <a:pt x="18143" y="9324"/>
                      <a:pt x="18393" y="9074"/>
                      <a:pt x="18706" y="9074"/>
                    </a:cubicBezTo>
                    <a:cubicBezTo>
                      <a:pt x="19019" y="9074"/>
                      <a:pt x="19272" y="8821"/>
                      <a:pt x="19272" y="8507"/>
                    </a:cubicBezTo>
                    <a:lnTo>
                      <a:pt x="19272" y="5120"/>
                    </a:lnTo>
                    <a:cubicBezTo>
                      <a:pt x="19272" y="4807"/>
                      <a:pt x="19019" y="4557"/>
                      <a:pt x="18706" y="4557"/>
                    </a:cubicBezTo>
                    <a:cubicBezTo>
                      <a:pt x="18393" y="4557"/>
                      <a:pt x="18143" y="4304"/>
                      <a:pt x="18143" y="3991"/>
                    </a:cubicBezTo>
                    <a:cubicBezTo>
                      <a:pt x="18143" y="3677"/>
                      <a:pt x="18393" y="3427"/>
                      <a:pt x="18706" y="3427"/>
                    </a:cubicBezTo>
                    <a:cubicBezTo>
                      <a:pt x="19019" y="3427"/>
                      <a:pt x="19272" y="3175"/>
                      <a:pt x="19272" y="2861"/>
                    </a:cubicBezTo>
                    <a:lnTo>
                      <a:pt x="19272" y="567"/>
                    </a:lnTo>
                    <a:cubicBezTo>
                      <a:pt x="19272" y="254"/>
                      <a:pt x="19019" y="1"/>
                      <a:pt x="18706" y="1"/>
                    </a:cubicBezTo>
                    <a:lnTo>
                      <a:pt x="16412" y="1"/>
                    </a:lnTo>
                    <a:cubicBezTo>
                      <a:pt x="16099" y="1"/>
                      <a:pt x="15846" y="254"/>
                      <a:pt x="15846" y="567"/>
                    </a:cubicBezTo>
                    <a:cubicBezTo>
                      <a:pt x="15846" y="877"/>
                      <a:pt x="15593" y="1130"/>
                      <a:pt x="15283" y="1130"/>
                    </a:cubicBezTo>
                    <a:cubicBezTo>
                      <a:pt x="14969" y="1130"/>
                      <a:pt x="14716" y="877"/>
                      <a:pt x="14716" y="567"/>
                    </a:cubicBezTo>
                    <a:cubicBezTo>
                      <a:pt x="14716" y="254"/>
                      <a:pt x="14463" y="1"/>
                      <a:pt x="14153" y="1"/>
                    </a:cubicBezTo>
                    <a:lnTo>
                      <a:pt x="10766" y="1"/>
                    </a:lnTo>
                    <a:cubicBezTo>
                      <a:pt x="10452" y="1"/>
                      <a:pt x="10200" y="254"/>
                      <a:pt x="10200" y="567"/>
                    </a:cubicBezTo>
                    <a:cubicBezTo>
                      <a:pt x="10200" y="877"/>
                      <a:pt x="9947" y="1130"/>
                      <a:pt x="9636" y="1130"/>
                    </a:cubicBezTo>
                    <a:cubicBezTo>
                      <a:pt x="9323" y="1130"/>
                      <a:pt x="9070" y="877"/>
                      <a:pt x="9070" y="567"/>
                    </a:cubicBezTo>
                    <a:cubicBezTo>
                      <a:pt x="9070" y="254"/>
                      <a:pt x="8817" y="1"/>
                      <a:pt x="8507" y="1"/>
                    </a:cubicBezTo>
                    <a:lnTo>
                      <a:pt x="5120" y="1"/>
                    </a:lnTo>
                    <a:cubicBezTo>
                      <a:pt x="4806" y="1"/>
                      <a:pt x="4553" y="254"/>
                      <a:pt x="4553" y="567"/>
                    </a:cubicBezTo>
                    <a:cubicBezTo>
                      <a:pt x="4553" y="877"/>
                      <a:pt x="4300" y="1130"/>
                      <a:pt x="3990" y="1130"/>
                    </a:cubicBezTo>
                    <a:cubicBezTo>
                      <a:pt x="3677" y="1130"/>
                      <a:pt x="3424" y="877"/>
                      <a:pt x="3424" y="567"/>
                    </a:cubicBezTo>
                    <a:cubicBezTo>
                      <a:pt x="3424" y="254"/>
                      <a:pt x="3171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44" name="Google Shape;4344;p59"/>
            <p:cNvGrpSpPr/>
            <p:nvPr/>
          </p:nvGrpSpPr>
          <p:grpSpPr>
            <a:xfrm>
              <a:off x="1504845" y="2215081"/>
              <a:ext cx="235016" cy="205942"/>
              <a:chOff x="899850" y="871450"/>
              <a:chExt cx="483175" cy="423400"/>
            </a:xfrm>
          </p:grpSpPr>
          <p:sp>
            <p:nvSpPr>
              <p:cNvPr id="4345" name="Google Shape;4345;p59"/>
              <p:cNvSpPr/>
              <p:nvPr/>
            </p:nvSpPr>
            <p:spPr>
              <a:xfrm>
                <a:off x="1325175" y="1040825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4"/>
                    </a:cubicBezTo>
                    <a:cubicBezTo>
                      <a:pt x="2256" y="251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6" name="Google Shape;4346;p59"/>
              <p:cNvSpPr/>
              <p:nvPr/>
            </p:nvSpPr>
            <p:spPr>
              <a:xfrm>
                <a:off x="1323750" y="95610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1750" y="0"/>
                    </a:moveTo>
                    <a:cubicBezTo>
                      <a:pt x="1605" y="0"/>
                      <a:pt x="1461" y="55"/>
                      <a:pt x="1350" y="165"/>
                    </a:cubicBezTo>
                    <a:lnTo>
                      <a:pt x="220" y="1294"/>
                    </a:lnTo>
                    <a:cubicBezTo>
                      <a:pt x="0" y="1517"/>
                      <a:pt x="0" y="1872"/>
                      <a:pt x="220" y="2095"/>
                    </a:cubicBezTo>
                    <a:cubicBezTo>
                      <a:pt x="332" y="2205"/>
                      <a:pt x="476" y="2260"/>
                      <a:pt x="621" y="2260"/>
                    </a:cubicBezTo>
                    <a:cubicBezTo>
                      <a:pt x="765" y="2260"/>
                      <a:pt x="910" y="2205"/>
                      <a:pt x="1021" y="2095"/>
                    </a:cubicBezTo>
                    <a:lnTo>
                      <a:pt x="2151" y="966"/>
                    </a:lnTo>
                    <a:cubicBezTo>
                      <a:pt x="2370" y="743"/>
                      <a:pt x="2370" y="388"/>
                      <a:pt x="2151" y="165"/>
                    </a:cubicBezTo>
                    <a:cubicBezTo>
                      <a:pt x="2039" y="55"/>
                      <a:pt x="1895" y="0"/>
                      <a:pt x="17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7" name="Google Shape;4347;p59"/>
              <p:cNvSpPr/>
              <p:nvPr/>
            </p:nvSpPr>
            <p:spPr>
              <a:xfrm>
                <a:off x="1323750" y="109725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621" y="0"/>
                    </a:moveTo>
                    <a:cubicBezTo>
                      <a:pt x="476" y="0"/>
                      <a:pt x="332" y="55"/>
                      <a:pt x="220" y="165"/>
                    </a:cubicBezTo>
                    <a:cubicBezTo>
                      <a:pt x="0" y="388"/>
                      <a:pt x="0" y="743"/>
                      <a:pt x="220" y="966"/>
                    </a:cubicBezTo>
                    <a:lnTo>
                      <a:pt x="1350" y="2095"/>
                    </a:lnTo>
                    <a:cubicBezTo>
                      <a:pt x="1461" y="2205"/>
                      <a:pt x="1605" y="2260"/>
                      <a:pt x="1750" y="2260"/>
                    </a:cubicBezTo>
                    <a:cubicBezTo>
                      <a:pt x="1895" y="2260"/>
                      <a:pt x="2039" y="2205"/>
                      <a:pt x="2151" y="2095"/>
                    </a:cubicBezTo>
                    <a:cubicBezTo>
                      <a:pt x="2370" y="1872"/>
                      <a:pt x="2370" y="1517"/>
                      <a:pt x="2151" y="1294"/>
                    </a:cubicBezTo>
                    <a:lnTo>
                      <a:pt x="1021" y="165"/>
                    </a:lnTo>
                    <a:cubicBezTo>
                      <a:pt x="910" y="55"/>
                      <a:pt x="765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8" name="Google Shape;4348;p59"/>
              <p:cNvSpPr/>
              <p:nvPr/>
            </p:nvSpPr>
            <p:spPr>
              <a:xfrm>
                <a:off x="899850" y="871450"/>
                <a:ext cx="396150" cy="423400"/>
              </a:xfrm>
              <a:custGeom>
                <a:rect b="b" l="l" r="r" t="t"/>
                <a:pathLst>
                  <a:path extrusionOk="0" h="16936" w="15846">
                    <a:moveTo>
                      <a:pt x="6812" y="4518"/>
                    </a:moveTo>
                    <a:lnTo>
                      <a:pt x="6812" y="10164"/>
                    </a:lnTo>
                    <a:lnTo>
                      <a:pt x="5682" y="10164"/>
                    </a:lnTo>
                    <a:lnTo>
                      <a:pt x="5682" y="4518"/>
                    </a:lnTo>
                    <a:close/>
                    <a:moveTo>
                      <a:pt x="14153" y="1130"/>
                    </a:moveTo>
                    <a:cubicBezTo>
                      <a:pt x="14463" y="1130"/>
                      <a:pt x="14716" y="1380"/>
                      <a:pt x="14716" y="1693"/>
                    </a:cubicBezTo>
                    <a:lnTo>
                      <a:pt x="14716" y="12985"/>
                    </a:lnTo>
                    <a:cubicBezTo>
                      <a:pt x="14716" y="13298"/>
                      <a:pt x="14463" y="13551"/>
                      <a:pt x="14153" y="13551"/>
                    </a:cubicBezTo>
                    <a:lnTo>
                      <a:pt x="13587" y="13551"/>
                    </a:lnTo>
                    <a:lnTo>
                      <a:pt x="13587" y="1130"/>
                    </a:lnTo>
                    <a:close/>
                    <a:moveTo>
                      <a:pt x="13018" y="1"/>
                    </a:moveTo>
                    <a:cubicBezTo>
                      <a:pt x="13012" y="1"/>
                      <a:pt x="13006" y="4"/>
                      <a:pt x="13000" y="4"/>
                    </a:cubicBezTo>
                    <a:cubicBezTo>
                      <a:pt x="12992" y="4"/>
                      <a:pt x="12985" y="4"/>
                      <a:pt x="12978" y="4"/>
                    </a:cubicBezTo>
                    <a:cubicBezTo>
                      <a:pt x="12972" y="4"/>
                      <a:pt x="12967" y="4"/>
                      <a:pt x="12961" y="4"/>
                    </a:cubicBezTo>
                    <a:cubicBezTo>
                      <a:pt x="12797" y="4"/>
                      <a:pt x="12768" y="58"/>
                      <a:pt x="7221" y="3385"/>
                    </a:cubicBezTo>
                    <a:lnTo>
                      <a:pt x="3990" y="3385"/>
                    </a:lnTo>
                    <a:cubicBezTo>
                      <a:pt x="1810" y="3388"/>
                      <a:pt x="0" y="5159"/>
                      <a:pt x="0" y="7339"/>
                    </a:cubicBezTo>
                    <a:cubicBezTo>
                      <a:pt x="0" y="9323"/>
                      <a:pt x="1515" y="10959"/>
                      <a:pt x="3424" y="11236"/>
                    </a:cubicBezTo>
                    <a:lnTo>
                      <a:pt x="3424" y="15244"/>
                    </a:lnTo>
                    <a:cubicBezTo>
                      <a:pt x="3424" y="16180"/>
                      <a:pt x="4183" y="16936"/>
                      <a:pt x="5119" y="16936"/>
                    </a:cubicBezTo>
                    <a:cubicBezTo>
                      <a:pt x="6053" y="16936"/>
                      <a:pt x="6812" y="16180"/>
                      <a:pt x="6812" y="15244"/>
                    </a:cubicBezTo>
                    <a:lnTo>
                      <a:pt x="6812" y="11293"/>
                    </a:lnTo>
                    <a:lnTo>
                      <a:pt x="7221" y="11293"/>
                    </a:lnTo>
                    <a:cubicBezTo>
                      <a:pt x="12690" y="14573"/>
                      <a:pt x="12811" y="14681"/>
                      <a:pt x="12984" y="14681"/>
                    </a:cubicBezTo>
                    <a:cubicBezTo>
                      <a:pt x="12997" y="14681"/>
                      <a:pt x="13009" y="14681"/>
                      <a:pt x="13024" y="14681"/>
                    </a:cubicBezTo>
                    <a:lnTo>
                      <a:pt x="14153" y="14681"/>
                    </a:lnTo>
                    <a:cubicBezTo>
                      <a:pt x="15087" y="14678"/>
                      <a:pt x="15845" y="13922"/>
                      <a:pt x="15845" y="12985"/>
                    </a:cubicBezTo>
                    <a:lnTo>
                      <a:pt x="15845" y="1693"/>
                    </a:lnTo>
                    <a:cubicBezTo>
                      <a:pt x="15845" y="756"/>
                      <a:pt x="15087" y="1"/>
                      <a:pt x="14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49" name="Google Shape;4349;p59"/>
            <p:cNvSpPr/>
            <p:nvPr/>
          </p:nvSpPr>
          <p:spPr>
            <a:xfrm>
              <a:off x="1806651" y="2200882"/>
              <a:ext cx="208763" cy="234360"/>
            </a:xfrm>
            <a:custGeom>
              <a:rect b="b" l="l" r="r" t="t"/>
              <a:pathLst>
                <a:path extrusionOk="0" h="19273" w="17168">
                  <a:moveTo>
                    <a:pt x="15361" y="1130"/>
                  </a:moveTo>
                  <a:cubicBezTo>
                    <a:pt x="15671" y="1130"/>
                    <a:pt x="15924" y="1382"/>
                    <a:pt x="15924" y="1696"/>
                  </a:cubicBezTo>
                  <a:cubicBezTo>
                    <a:pt x="15924" y="2006"/>
                    <a:pt x="15671" y="2259"/>
                    <a:pt x="15361" y="2259"/>
                  </a:cubicBezTo>
                  <a:lnTo>
                    <a:pt x="1810" y="2259"/>
                  </a:lnTo>
                  <a:cubicBezTo>
                    <a:pt x="1497" y="2259"/>
                    <a:pt x="1244" y="2006"/>
                    <a:pt x="1244" y="1696"/>
                  </a:cubicBezTo>
                  <a:cubicBezTo>
                    <a:pt x="1244" y="1382"/>
                    <a:pt x="1497" y="1130"/>
                    <a:pt x="1810" y="1130"/>
                  </a:cubicBezTo>
                  <a:close/>
                  <a:moveTo>
                    <a:pt x="15361" y="11332"/>
                  </a:moveTo>
                  <a:cubicBezTo>
                    <a:pt x="15671" y="11332"/>
                    <a:pt x="15924" y="11582"/>
                    <a:pt x="15924" y="11895"/>
                  </a:cubicBezTo>
                  <a:cubicBezTo>
                    <a:pt x="15924" y="12208"/>
                    <a:pt x="15671" y="12461"/>
                    <a:pt x="15361" y="12461"/>
                  </a:cubicBezTo>
                  <a:lnTo>
                    <a:pt x="1810" y="12461"/>
                  </a:lnTo>
                  <a:cubicBezTo>
                    <a:pt x="1497" y="12461"/>
                    <a:pt x="1244" y="12208"/>
                    <a:pt x="1244" y="11895"/>
                  </a:cubicBezTo>
                  <a:cubicBezTo>
                    <a:pt x="1244" y="11582"/>
                    <a:pt x="1497" y="11332"/>
                    <a:pt x="1810" y="11332"/>
                  </a:cubicBezTo>
                  <a:close/>
                  <a:moveTo>
                    <a:pt x="1804" y="0"/>
                  </a:moveTo>
                  <a:cubicBezTo>
                    <a:pt x="982" y="0"/>
                    <a:pt x="277" y="593"/>
                    <a:pt x="139" y="1404"/>
                  </a:cubicBezTo>
                  <a:cubicBezTo>
                    <a:pt x="1" y="2217"/>
                    <a:pt x="467" y="3012"/>
                    <a:pt x="1244" y="3286"/>
                  </a:cubicBezTo>
                  <a:lnTo>
                    <a:pt x="1244" y="10305"/>
                  </a:lnTo>
                  <a:cubicBezTo>
                    <a:pt x="570" y="10543"/>
                    <a:pt x="118" y="11178"/>
                    <a:pt x="115" y="11895"/>
                  </a:cubicBezTo>
                  <a:cubicBezTo>
                    <a:pt x="115" y="12831"/>
                    <a:pt x="874" y="13587"/>
                    <a:pt x="1810" y="13590"/>
                  </a:cubicBezTo>
                  <a:lnTo>
                    <a:pt x="6752" y="13590"/>
                  </a:lnTo>
                  <a:lnTo>
                    <a:pt x="2518" y="18333"/>
                  </a:lnTo>
                  <a:cubicBezTo>
                    <a:pt x="2316" y="18565"/>
                    <a:pt x="2337" y="18914"/>
                    <a:pt x="2566" y="19122"/>
                  </a:cubicBezTo>
                  <a:cubicBezTo>
                    <a:pt x="2674" y="19218"/>
                    <a:pt x="2809" y="19266"/>
                    <a:pt x="2943" y="19266"/>
                  </a:cubicBezTo>
                  <a:cubicBezTo>
                    <a:pt x="3095" y="19266"/>
                    <a:pt x="3247" y="19205"/>
                    <a:pt x="3358" y="19086"/>
                  </a:cubicBezTo>
                  <a:lnTo>
                    <a:pt x="8020" y="13867"/>
                  </a:lnTo>
                  <a:lnTo>
                    <a:pt x="8020" y="18709"/>
                  </a:lnTo>
                  <a:cubicBezTo>
                    <a:pt x="8020" y="19019"/>
                    <a:pt x="8273" y="19272"/>
                    <a:pt x="8586" y="19272"/>
                  </a:cubicBezTo>
                  <a:cubicBezTo>
                    <a:pt x="8896" y="19272"/>
                    <a:pt x="9149" y="19019"/>
                    <a:pt x="9149" y="18709"/>
                  </a:cubicBezTo>
                  <a:lnTo>
                    <a:pt x="9149" y="13867"/>
                  </a:lnTo>
                  <a:lnTo>
                    <a:pt x="13810" y="19086"/>
                  </a:lnTo>
                  <a:cubicBezTo>
                    <a:pt x="13922" y="19203"/>
                    <a:pt x="14072" y="19263"/>
                    <a:pt x="14224" y="19263"/>
                  </a:cubicBezTo>
                  <a:cubicBezTo>
                    <a:pt x="14359" y="19263"/>
                    <a:pt x="14494" y="19215"/>
                    <a:pt x="14602" y="19119"/>
                  </a:cubicBezTo>
                  <a:cubicBezTo>
                    <a:pt x="14831" y="18914"/>
                    <a:pt x="14852" y="18562"/>
                    <a:pt x="14650" y="18330"/>
                  </a:cubicBezTo>
                  <a:lnTo>
                    <a:pt x="10417" y="13590"/>
                  </a:lnTo>
                  <a:lnTo>
                    <a:pt x="15361" y="13590"/>
                  </a:lnTo>
                  <a:cubicBezTo>
                    <a:pt x="16183" y="13590"/>
                    <a:pt x="16891" y="12997"/>
                    <a:pt x="17029" y="12184"/>
                  </a:cubicBezTo>
                  <a:cubicBezTo>
                    <a:pt x="17168" y="11374"/>
                    <a:pt x="16701" y="10579"/>
                    <a:pt x="15924" y="10305"/>
                  </a:cubicBezTo>
                  <a:lnTo>
                    <a:pt x="15924" y="3286"/>
                  </a:lnTo>
                  <a:cubicBezTo>
                    <a:pt x="16701" y="3012"/>
                    <a:pt x="17168" y="2217"/>
                    <a:pt x="17029" y="1404"/>
                  </a:cubicBezTo>
                  <a:cubicBezTo>
                    <a:pt x="16891" y="593"/>
                    <a:pt x="16187" y="0"/>
                    <a:pt x="15367" y="0"/>
                  </a:cubicBezTo>
                  <a:cubicBezTo>
                    <a:pt x="15365" y="0"/>
                    <a:pt x="15363" y="0"/>
                    <a:pt x="15361" y="0"/>
                  </a:cubicBezTo>
                  <a:lnTo>
                    <a:pt x="1810" y="0"/>
                  </a:lnTo>
                  <a:cubicBezTo>
                    <a:pt x="1808" y="0"/>
                    <a:pt x="1806" y="0"/>
                    <a:pt x="1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50" name="Google Shape;4350;p59"/>
            <p:cNvGrpSpPr/>
            <p:nvPr/>
          </p:nvGrpSpPr>
          <p:grpSpPr>
            <a:xfrm>
              <a:off x="2079599" y="2200866"/>
              <a:ext cx="235272" cy="234372"/>
              <a:chOff x="2085450" y="842250"/>
              <a:chExt cx="483700" cy="481850"/>
            </a:xfrm>
          </p:grpSpPr>
          <p:sp>
            <p:nvSpPr>
              <p:cNvPr id="4351" name="Google Shape;4351;p59"/>
              <p:cNvSpPr/>
              <p:nvPr/>
            </p:nvSpPr>
            <p:spPr>
              <a:xfrm>
                <a:off x="2085525" y="926925"/>
                <a:ext cx="483625" cy="397175"/>
              </a:xfrm>
              <a:custGeom>
                <a:rect b="b" l="l" r="r" t="t"/>
                <a:pathLst>
                  <a:path extrusionOk="0" h="15887" w="19345">
                    <a:moveTo>
                      <a:pt x="1693" y="1"/>
                    </a:moveTo>
                    <a:cubicBezTo>
                      <a:pt x="756" y="1"/>
                      <a:pt x="0" y="760"/>
                      <a:pt x="0" y="1696"/>
                    </a:cubicBezTo>
                    <a:cubicBezTo>
                      <a:pt x="0" y="2630"/>
                      <a:pt x="756" y="3389"/>
                      <a:pt x="1693" y="3389"/>
                    </a:cubicBezTo>
                    <a:lnTo>
                      <a:pt x="3990" y="3389"/>
                    </a:lnTo>
                    <a:cubicBezTo>
                      <a:pt x="4924" y="3389"/>
                      <a:pt x="5683" y="4147"/>
                      <a:pt x="5683" y="5084"/>
                    </a:cubicBezTo>
                    <a:lnTo>
                      <a:pt x="5683" y="8547"/>
                    </a:lnTo>
                    <a:cubicBezTo>
                      <a:pt x="5683" y="11347"/>
                      <a:pt x="7962" y="13627"/>
                      <a:pt x="10766" y="13627"/>
                    </a:cubicBezTo>
                    <a:lnTo>
                      <a:pt x="13626" y="13627"/>
                    </a:lnTo>
                    <a:lnTo>
                      <a:pt x="13626" y="15322"/>
                    </a:lnTo>
                    <a:cubicBezTo>
                      <a:pt x="13626" y="15656"/>
                      <a:pt x="13901" y="15887"/>
                      <a:pt x="14194" y="15887"/>
                    </a:cubicBezTo>
                    <a:cubicBezTo>
                      <a:pt x="14308" y="15887"/>
                      <a:pt x="14425" y="15852"/>
                      <a:pt x="14530" y="15774"/>
                    </a:cubicBezTo>
                    <a:lnTo>
                      <a:pt x="19046" y="12386"/>
                    </a:lnTo>
                    <a:cubicBezTo>
                      <a:pt x="19345" y="12160"/>
                      <a:pt x="19345" y="11706"/>
                      <a:pt x="19046" y="11483"/>
                    </a:cubicBezTo>
                    <a:lnTo>
                      <a:pt x="14530" y="8095"/>
                    </a:lnTo>
                    <a:cubicBezTo>
                      <a:pt x="14424" y="8016"/>
                      <a:pt x="14307" y="7981"/>
                      <a:pt x="14192" y="7981"/>
                    </a:cubicBezTo>
                    <a:cubicBezTo>
                      <a:pt x="13899" y="7981"/>
                      <a:pt x="13626" y="8212"/>
                      <a:pt x="13626" y="8547"/>
                    </a:cubicBezTo>
                    <a:lnTo>
                      <a:pt x="13626" y="10239"/>
                    </a:lnTo>
                    <a:lnTo>
                      <a:pt x="10766" y="10239"/>
                    </a:lnTo>
                    <a:cubicBezTo>
                      <a:pt x="9829" y="10239"/>
                      <a:pt x="9070" y="9480"/>
                      <a:pt x="9070" y="8547"/>
                    </a:cubicBezTo>
                    <a:lnTo>
                      <a:pt x="9070" y="5084"/>
                    </a:lnTo>
                    <a:cubicBezTo>
                      <a:pt x="9070" y="2280"/>
                      <a:pt x="6791" y="1"/>
                      <a:pt x="39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2" name="Google Shape;4352;p59"/>
              <p:cNvSpPr/>
              <p:nvPr/>
            </p:nvSpPr>
            <p:spPr>
              <a:xfrm>
                <a:off x="2085450" y="1151875"/>
                <a:ext cx="143650" cy="87575"/>
              </a:xfrm>
              <a:custGeom>
                <a:rect b="b" l="l" r="r" t="t"/>
                <a:pathLst>
                  <a:path extrusionOk="0" h="3503" w="5746">
                    <a:moveTo>
                      <a:pt x="4577" y="1"/>
                    </a:moveTo>
                    <a:cubicBezTo>
                      <a:pt x="4391" y="73"/>
                      <a:pt x="4192" y="112"/>
                      <a:pt x="3990" y="115"/>
                    </a:cubicBezTo>
                    <a:lnTo>
                      <a:pt x="1693" y="115"/>
                    </a:lnTo>
                    <a:cubicBezTo>
                      <a:pt x="759" y="115"/>
                      <a:pt x="0" y="871"/>
                      <a:pt x="0" y="1807"/>
                    </a:cubicBezTo>
                    <a:cubicBezTo>
                      <a:pt x="0" y="2744"/>
                      <a:pt x="759" y="3503"/>
                      <a:pt x="1693" y="3503"/>
                    </a:cubicBezTo>
                    <a:lnTo>
                      <a:pt x="1696" y="3500"/>
                    </a:lnTo>
                    <a:lnTo>
                      <a:pt x="3993" y="3500"/>
                    </a:lnTo>
                    <a:cubicBezTo>
                      <a:pt x="4589" y="3500"/>
                      <a:pt x="5183" y="3391"/>
                      <a:pt x="5746" y="3186"/>
                    </a:cubicBezTo>
                    <a:cubicBezTo>
                      <a:pt x="5065" y="2253"/>
                      <a:pt x="4662" y="1151"/>
                      <a:pt x="4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3" name="Google Shape;4353;p59"/>
              <p:cNvSpPr/>
              <p:nvPr/>
            </p:nvSpPr>
            <p:spPr>
              <a:xfrm>
                <a:off x="2274775" y="842250"/>
                <a:ext cx="294375" cy="197650"/>
              </a:xfrm>
              <a:custGeom>
                <a:rect b="b" l="l" r="r" t="t"/>
                <a:pathLst>
                  <a:path extrusionOk="0" h="7906" w="11775">
                    <a:moveTo>
                      <a:pt x="6622" y="0"/>
                    </a:moveTo>
                    <a:cubicBezTo>
                      <a:pt x="6329" y="0"/>
                      <a:pt x="6056" y="231"/>
                      <a:pt x="6056" y="566"/>
                    </a:cubicBezTo>
                    <a:lnTo>
                      <a:pt x="6056" y="2259"/>
                    </a:lnTo>
                    <a:lnTo>
                      <a:pt x="3196" y="2259"/>
                    </a:lnTo>
                    <a:cubicBezTo>
                      <a:pt x="2030" y="2265"/>
                      <a:pt x="904" y="2668"/>
                      <a:pt x="1" y="3406"/>
                    </a:cubicBezTo>
                    <a:cubicBezTo>
                      <a:pt x="940" y="4068"/>
                      <a:pt x="1675" y="4978"/>
                      <a:pt x="2130" y="6032"/>
                    </a:cubicBezTo>
                    <a:cubicBezTo>
                      <a:pt x="2431" y="5785"/>
                      <a:pt x="2804" y="5649"/>
                      <a:pt x="3196" y="5646"/>
                    </a:cubicBezTo>
                    <a:lnTo>
                      <a:pt x="6056" y="5646"/>
                    </a:lnTo>
                    <a:lnTo>
                      <a:pt x="6056" y="7342"/>
                    </a:lnTo>
                    <a:cubicBezTo>
                      <a:pt x="6056" y="7679"/>
                      <a:pt x="6334" y="7906"/>
                      <a:pt x="6625" y="7906"/>
                    </a:cubicBezTo>
                    <a:cubicBezTo>
                      <a:pt x="6740" y="7906"/>
                      <a:pt x="6857" y="7871"/>
                      <a:pt x="6960" y="7793"/>
                    </a:cubicBezTo>
                    <a:lnTo>
                      <a:pt x="11476" y="4406"/>
                    </a:lnTo>
                    <a:cubicBezTo>
                      <a:pt x="11775" y="4180"/>
                      <a:pt x="11775" y="3725"/>
                      <a:pt x="11476" y="3502"/>
                    </a:cubicBezTo>
                    <a:lnTo>
                      <a:pt x="6960" y="115"/>
                    </a:lnTo>
                    <a:cubicBezTo>
                      <a:pt x="6854" y="36"/>
                      <a:pt x="6737" y="0"/>
                      <a:pt x="6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4" name="Google Shape;4354;p59"/>
            <p:cNvGrpSpPr/>
            <p:nvPr/>
          </p:nvGrpSpPr>
          <p:grpSpPr>
            <a:xfrm>
              <a:off x="2375659" y="2200872"/>
              <a:ext cx="234396" cy="234360"/>
              <a:chOff x="2685825" y="840375"/>
              <a:chExt cx="481900" cy="481825"/>
            </a:xfrm>
          </p:grpSpPr>
          <p:sp>
            <p:nvSpPr>
              <p:cNvPr id="4355" name="Google Shape;4355;p59"/>
              <p:cNvSpPr/>
              <p:nvPr/>
            </p:nvSpPr>
            <p:spPr>
              <a:xfrm>
                <a:off x="2685825" y="840375"/>
                <a:ext cx="481900" cy="481825"/>
              </a:xfrm>
              <a:custGeom>
                <a:rect b="b" l="l" r="r" t="t"/>
                <a:pathLst>
                  <a:path extrusionOk="0" h="19273" w="19276">
                    <a:moveTo>
                      <a:pt x="9600" y="4592"/>
                    </a:moveTo>
                    <a:cubicBezTo>
                      <a:pt x="12403" y="4592"/>
                      <a:pt x="14683" y="6872"/>
                      <a:pt x="14683" y="9675"/>
                    </a:cubicBezTo>
                    <a:cubicBezTo>
                      <a:pt x="14683" y="12476"/>
                      <a:pt x="12403" y="14755"/>
                      <a:pt x="9600" y="14755"/>
                    </a:cubicBezTo>
                    <a:cubicBezTo>
                      <a:pt x="6799" y="14755"/>
                      <a:pt x="4520" y="12476"/>
                      <a:pt x="4520" y="9675"/>
                    </a:cubicBezTo>
                    <a:cubicBezTo>
                      <a:pt x="4520" y="6872"/>
                      <a:pt x="6799" y="4592"/>
                      <a:pt x="9600" y="4592"/>
                    </a:cubicBezTo>
                    <a:close/>
                    <a:moveTo>
                      <a:pt x="8471" y="0"/>
                    </a:moveTo>
                    <a:cubicBezTo>
                      <a:pt x="8212" y="0"/>
                      <a:pt x="7986" y="175"/>
                      <a:pt x="7923" y="428"/>
                    </a:cubicBezTo>
                    <a:lnTo>
                      <a:pt x="7691" y="1427"/>
                    </a:lnTo>
                    <a:cubicBezTo>
                      <a:pt x="6778" y="1635"/>
                      <a:pt x="5908" y="1993"/>
                      <a:pt x="5116" y="2490"/>
                    </a:cubicBezTo>
                    <a:lnTo>
                      <a:pt x="4300" y="2002"/>
                    </a:lnTo>
                    <a:cubicBezTo>
                      <a:pt x="4210" y="1949"/>
                      <a:pt x="4110" y="1922"/>
                      <a:pt x="4010" y="1922"/>
                    </a:cubicBezTo>
                    <a:cubicBezTo>
                      <a:pt x="3864" y="1922"/>
                      <a:pt x="3719" y="1978"/>
                      <a:pt x="3611" y="2087"/>
                    </a:cubicBezTo>
                    <a:lnTo>
                      <a:pt x="2015" y="3683"/>
                    </a:lnTo>
                    <a:cubicBezTo>
                      <a:pt x="1831" y="3866"/>
                      <a:pt x="1798" y="4153"/>
                      <a:pt x="1930" y="4372"/>
                    </a:cubicBezTo>
                    <a:lnTo>
                      <a:pt x="2418" y="5188"/>
                    </a:lnTo>
                    <a:cubicBezTo>
                      <a:pt x="1921" y="5980"/>
                      <a:pt x="1563" y="6851"/>
                      <a:pt x="1355" y="7766"/>
                    </a:cubicBezTo>
                    <a:lnTo>
                      <a:pt x="431" y="7995"/>
                    </a:lnTo>
                    <a:cubicBezTo>
                      <a:pt x="178" y="8058"/>
                      <a:pt x="0" y="8284"/>
                      <a:pt x="3" y="8546"/>
                    </a:cubicBezTo>
                    <a:lnTo>
                      <a:pt x="3" y="10804"/>
                    </a:lnTo>
                    <a:cubicBezTo>
                      <a:pt x="0" y="11060"/>
                      <a:pt x="178" y="11286"/>
                      <a:pt x="428" y="11349"/>
                    </a:cubicBezTo>
                    <a:lnTo>
                      <a:pt x="1352" y="11581"/>
                    </a:lnTo>
                    <a:cubicBezTo>
                      <a:pt x="1560" y="12494"/>
                      <a:pt x="1921" y="13364"/>
                      <a:pt x="2418" y="14159"/>
                    </a:cubicBezTo>
                    <a:lnTo>
                      <a:pt x="1927" y="14972"/>
                    </a:lnTo>
                    <a:cubicBezTo>
                      <a:pt x="1795" y="15195"/>
                      <a:pt x="1831" y="15478"/>
                      <a:pt x="2012" y="15662"/>
                    </a:cubicBezTo>
                    <a:lnTo>
                      <a:pt x="3611" y="17261"/>
                    </a:lnTo>
                    <a:cubicBezTo>
                      <a:pt x="3720" y="17368"/>
                      <a:pt x="3864" y="17424"/>
                      <a:pt x="4011" y="17424"/>
                    </a:cubicBezTo>
                    <a:cubicBezTo>
                      <a:pt x="4110" y="17424"/>
                      <a:pt x="4210" y="17398"/>
                      <a:pt x="4300" y="17345"/>
                    </a:cubicBezTo>
                    <a:lnTo>
                      <a:pt x="5113" y="16854"/>
                    </a:lnTo>
                    <a:cubicBezTo>
                      <a:pt x="5908" y="17351"/>
                      <a:pt x="6778" y="17712"/>
                      <a:pt x="7691" y="17920"/>
                    </a:cubicBezTo>
                    <a:lnTo>
                      <a:pt x="7923" y="18844"/>
                    </a:lnTo>
                    <a:cubicBezTo>
                      <a:pt x="7983" y="19094"/>
                      <a:pt x="8212" y="19272"/>
                      <a:pt x="8471" y="19272"/>
                    </a:cubicBezTo>
                    <a:lnTo>
                      <a:pt x="10729" y="19272"/>
                    </a:lnTo>
                    <a:cubicBezTo>
                      <a:pt x="10988" y="19272"/>
                      <a:pt x="11214" y="19097"/>
                      <a:pt x="11277" y="18844"/>
                    </a:cubicBezTo>
                    <a:lnTo>
                      <a:pt x="11509" y="17920"/>
                    </a:lnTo>
                    <a:cubicBezTo>
                      <a:pt x="12421" y="17712"/>
                      <a:pt x="13292" y="17354"/>
                      <a:pt x="14084" y="16857"/>
                    </a:cubicBezTo>
                    <a:lnTo>
                      <a:pt x="14900" y="17345"/>
                    </a:lnTo>
                    <a:cubicBezTo>
                      <a:pt x="14989" y="17399"/>
                      <a:pt x="15090" y="17425"/>
                      <a:pt x="15190" y="17425"/>
                    </a:cubicBezTo>
                    <a:cubicBezTo>
                      <a:pt x="15336" y="17425"/>
                      <a:pt x="15480" y="17369"/>
                      <a:pt x="15589" y="17261"/>
                    </a:cubicBezTo>
                    <a:lnTo>
                      <a:pt x="17185" y="15665"/>
                    </a:lnTo>
                    <a:cubicBezTo>
                      <a:pt x="17369" y="15481"/>
                      <a:pt x="17402" y="15195"/>
                      <a:pt x="17270" y="14975"/>
                    </a:cubicBezTo>
                    <a:lnTo>
                      <a:pt x="16782" y="14159"/>
                    </a:lnTo>
                    <a:cubicBezTo>
                      <a:pt x="17279" y="13367"/>
                      <a:pt x="17637" y="12497"/>
                      <a:pt x="17845" y="11584"/>
                    </a:cubicBezTo>
                    <a:lnTo>
                      <a:pt x="18844" y="11352"/>
                    </a:lnTo>
                    <a:cubicBezTo>
                      <a:pt x="19097" y="11289"/>
                      <a:pt x="19275" y="11063"/>
                      <a:pt x="19275" y="10804"/>
                    </a:cubicBezTo>
                    <a:lnTo>
                      <a:pt x="19275" y="8546"/>
                    </a:lnTo>
                    <a:cubicBezTo>
                      <a:pt x="19275" y="8287"/>
                      <a:pt x="19097" y="8061"/>
                      <a:pt x="18847" y="7998"/>
                    </a:cubicBezTo>
                    <a:lnTo>
                      <a:pt x="17848" y="7766"/>
                    </a:lnTo>
                    <a:cubicBezTo>
                      <a:pt x="17640" y="6854"/>
                      <a:pt x="17279" y="5983"/>
                      <a:pt x="16782" y="5188"/>
                    </a:cubicBezTo>
                    <a:lnTo>
                      <a:pt x="17273" y="4375"/>
                    </a:lnTo>
                    <a:cubicBezTo>
                      <a:pt x="17405" y="4153"/>
                      <a:pt x="17369" y="3869"/>
                      <a:pt x="17188" y="3686"/>
                    </a:cubicBezTo>
                    <a:lnTo>
                      <a:pt x="15589" y="2090"/>
                    </a:lnTo>
                    <a:cubicBezTo>
                      <a:pt x="15480" y="1980"/>
                      <a:pt x="15335" y="1923"/>
                      <a:pt x="15188" y="1923"/>
                    </a:cubicBezTo>
                    <a:cubicBezTo>
                      <a:pt x="15089" y="1923"/>
                      <a:pt x="14989" y="1949"/>
                      <a:pt x="14900" y="2002"/>
                    </a:cubicBezTo>
                    <a:lnTo>
                      <a:pt x="14087" y="2493"/>
                    </a:lnTo>
                    <a:cubicBezTo>
                      <a:pt x="13292" y="1996"/>
                      <a:pt x="12421" y="1635"/>
                      <a:pt x="11509" y="1427"/>
                    </a:cubicBezTo>
                    <a:lnTo>
                      <a:pt x="11277" y="428"/>
                    </a:lnTo>
                    <a:cubicBezTo>
                      <a:pt x="11217" y="178"/>
                      <a:pt x="10988" y="0"/>
                      <a:pt x="107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6" name="Google Shape;4356;p59"/>
              <p:cNvSpPr/>
              <p:nvPr/>
            </p:nvSpPr>
            <p:spPr>
              <a:xfrm>
                <a:off x="2819200" y="98340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5" y="1129"/>
                    </a:moveTo>
                    <a:cubicBezTo>
                      <a:pt x="4629" y="1129"/>
                      <a:pt x="4996" y="1199"/>
                      <a:pt x="5346" y="1343"/>
                    </a:cubicBezTo>
                    <a:cubicBezTo>
                      <a:pt x="6400" y="1780"/>
                      <a:pt x="7089" y="2810"/>
                      <a:pt x="7089" y="3954"/>
                    </a:cubicBezTo>
                    <a:cubicBezTo>
                      <a:pt x="7086" y="5511"/>
                      <a:pt x="5825" y="6773"/>
                      <a:pt x="4265" y="6776"/>
                    </a:cubicBezTo>
                    <a:cubicBezTo>
                      <a:pt x="3124" y="6776"/>
                      <a:pt x="2094" y="6089"/>
                      <a:pt x="1657" y="5032"/>
                    </a:cubicBezTo>
                    <a:cubicBezTo>
                      <a:pt x="1221" y="3978"/>
                      <a:pt x="1461" y="2765"/>
                      <a:pt x="2268" y="1958"/>
                    </a:cubicBezTo>
                    <a:cubicBezTo>
                      <a:pt x="2808" y="1416"/>
                      <a:pt x="3530" y="1129"/>
                      <a:pt x="4265" y="1129"/>
                    </a:cubicBezTo>
                    <a:close/>
                    <a:moveTo>
                      <a:pt x="4265" y="0"/>
                    </a:moveTo>
                    <a:cubicBezTo>
                      <a:pt x="2666" y="0"/>
                      <a:pt x="1227" y="964"/>
                      <a:pt x="612" y="2440"/>
                    </a:cubicBezTo>
                    <a:cubicBezTo>
                      <a:pt x="1" y="3918"/>
                      <a:pt x="341" y="5616"/>
                      <a:pt x="1470" y="6749"/>
                    </a:cubicBezTo>
                    <a:cubicBezTo>
                      <a:pt x="2226" y="7504"/>
                      <a:pt x="3237" y="7905"/>
                      <a:pt x="4265" y="7905"/>
                    </a:cubicBezTo>
                    <a:cubicBezTo>
                      <a:pt x="4774" y="7905"/>
                      <a:pt x="5288" y="7806"/>
                      <a:pt x="5777" y="7604"/>
                    </a:cubicBezTo>
                    <a:cubicBezTo>
                      <a:pt x="7255" y="6993"/>
                      <a:pt x="8219" y="5550"/>
                      <a:pt x="8219" y="3954"/>
                    </a:cubicBezTo>
                    <a:cubicBezTo>
                      <a:pt x="8216" y="1771"/>
                      <a:pt x="6448" y="3"/>
                      <a:pt x="42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7" name="Google Shape;4357;p59"/>
            <p:cNvGrpSpPr/>
            <p:nvPr/>
          </p:nvGrpSpPr>
          <p:grpSpPr>
            <a:xfrm>
              <a:off x="2660039" y="2200653"/>
              <a:ext cx="242081" cy="234797"/>
              <a:chOff x="3270675" y="841800"/>
              <a:chExt cx="497700" cy="482725"/>
            </a:xfrm>
          </p:grpSpPr>
          <p:sp>
            <p:nvSpPr>
              <p:cNvPr id="4358" name="Google Shape;4358;p59"/>
              <p:cNvSpPr/>
              <p:nvPr/>
            </p:nvSpPr>
            <p:spPr>
              <a:xfrm>
                <a:off x="3270675" y="902000"/>
                <a:ext cx="447125" cy="422525"/>
              </a:xfrm>
              <a:custGeom>
                <a:rect b="b" l="l" r="r" t="t"/>
                <a:pathLst>
                  <a:path extrusionOk="0" h="16901" w="17885">
                    <a:moveTo>
                      <a:pt x="3454" y="0"/>
                    </a:moveTo>
                    <a:cubicBezTo>
                      <a:pt x="3343" y="0"/>
                      <a:pt x="3231" y="40"/>
                      <a:pt x="3141" y="122"/>
                    </a:cubicBezTo>
                    <a:cubicBezTo>
                      <a:pt x="1160" y="1940"/>
                      <a:pt x="0" y="4548"/>
                      <a:pt x="0" y="7246"/>
                    </a:cubicBezTo>
                    <a:cubicBezTo>
                      <a:pt x="0" y="12579"/>
                      <a:pt x="4325" y="16900"/>
                      <a:pt x="9657" y="16900"/>
                    </a:cubicBezTo>
                    <a:cubicBezTo>
                      <a:pt x="10907" y="16900"/>
                      <a:pt x="12175" y="16662"/>
                      <a:pt x="13331" y="16178"/>
                    </a:cubicBezTo>
                    <a:cubicBezTo>
                      <a:pt x="15126" y="15434"/>
                      <a:pt x="16659" y="14169"/>
                      <a:pt x="17728" y="12546"/>
                    </a:cubicBezTo>
                    <a:cubicBezTo>
                      <a:pt x="17884" y="12305"/>
                      <a:pt x="17788" y="11983"/>
                      <a:pt x="17526" y="11866"/>
                    </a:cubicBezTo>
                    <a:lnTo>
                      <a:pt x="9158" y="8171"/>
                    </a:lnTo>
                    <a:cubicBezTo>
                      <a:pt x="9016" y="8108"/>
                      <a:pt x="8896" y="8005"/>
                      <a:pt x="8811" y="7876"/>
                    </a:cubicBezTo>
                    <a:lnTo>
                      <a:pt x="8405" y="7246"/>
                    </a:lnTo>
                    <a:lnTo>
                      <a:pt x="3846" y="212"/>
                    </a:lnTo>
                    <a:cubicBezTo>
                      <a:pt x="3756" y="73"/>
                      <a:pt x="3606" y="0"/>
                      <a:pt x="34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9" name="Google Shape;4359;p59"/>
              <p:cNvSpPr/>
              <p:nvPr/>
            </p:nvSpPr>
            <p:spPr>
              <a:xfrm>
                <a:off x="3385250" y="841800"/>
                <a:ext cx="279700" cy="220925"/>
              </a:xfrm>
              <a:custGeom>
                <a:rect b="b" l="l" r="r" t="t"/>
                <a:pathLst>
                  <a:path extrusionOk="0" h="8837" w="11188">
                    <a:moveTo>
                      <a:pt x="5070" y="0"/>
                    </a:moveTo>
                    <a:cubicBezTo>
                      <a:pt x="3434" y="0"/>
                      <a:pt x="1792" y="415"/>
                      <a:pt x="308" y="1256"/>
                    </a:cubicBezTo>
                    <a:cubicBezTo>
                      <a:pt x="76" y="1388"/>
                      <a:pt x="1" y="1690"/>
                      <a:pt x="148" y="1912"/>
                    </a:cubicBezTo>
                    <a:lnTo>
                      <a:pt x="4532" y="8676"/>
                    </a:lnTo>
                    <a:cubicBezTo>
                      <a:pt x="4601" y="8781"/>
                      <a:pt x="4714" y="8837"/>
                      <a:pt x="4828" y="8837"/>
                    </a:cubicBezTo>
                    <a:cubicBezTo>
                      <a:pt x="4919" y="8837"/>
                      <a:pt x="5010" y="8802"/>
                      <a:pt x="5081" y="8730"/>
                    </a:cubicBezTo>
                    <a:lnTo>
                      <a:pt x="10992" y="2683"/>
                    </a:lnTo>
                    <a:cubicBezTo>
                      <a:pt x="11187" y="2482"/>
                      <a:pt x="11163" y="2156"/>
                      <a:pt x="10940" y="1988"/>
                    </a:cubicBezTo>
                    <a:cubicBezTo>
                      <a:pt x="9218" y="670"/>
                      <a:pt x="7149" y="0"/>
                      <a:pt x="50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0" name="Google Shape;4360;p59"/>
              <p:cNvSpPr/>
              <p:nvPr/>
            </p:nvSpPr>
            <p:spPr>
              <a:xfrm>
                <a:off x="3530100" y="924750"/>
                <a:ext cx="238275" cy="250200"/>
              </a:xfrm>
              <a:custGeom>
                <a:rect b="b" l="l" r="r" t="t"/>
                <a:pathLst>
                  <a:path extrusionOk="0" h="10008" w="9531">
                    <a:moveTo>
                      <a:pt x="6350" y="1"/>
                    </a:moveTo>
                    <a:cubicBezTo>
                      <a:pt x="6230" y="1"/>
                      <a:pt x="6108" y="47"/>
                      <a:pt x="6017" y="142"/>
                    </a:cubicBezTo>
                    <a:lnTo>
                      <a:pt x="172" y="6123"/>
                    </a:lnTo>
                    <a:cubicBezTo>
                      <a:pt x="0" y="6297"/>
                      <a:pt x="57" y="6589"/>
                      <a:pt x="283" y="6689"/>
                    </a:cubicBezTo>
                    <a:lnTo>
                      <a:pt x="7706" y="9968"/>
                    </a:lnTo>
                    <a:cubicBezTo>
                      <a:pt x="7767" y="9995"/>
                      <a:pt x="7830" y="10007"/>
                      <a:pt x="7893" y="10007"/>
                    </a:cubicBezTo>
                    <a:cubicBezTo>
                      <a:pt x="8082" y="10007"/>
                      <a:pt x="8261" y="9890"/>
                      <a:pt x="8329" y="9700"/>
                    </a:cubicBezTo>
                    <a:cubicBezTo>
                      <a:pt x="9531" y="6463"/>
                      <a:pt x="8913" y="2828"/>
                      <a:pt x="6706" y="169"/>
                    </a:cubicBezTo>
                    <a:cubicBezTo>
                      <a:pt x="6615" y="57"/>
                      <a:pt x="6483" y="1"/>
                      <a:pt x="63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61" name="Google Shape;4361;p59"/>
            <p:cNvSpPr/>
            <p:nvPr/>
          </p:nvSpPr>
          <p:spPr>
            <a:xfrm>
              <a:off x="2948971" y="2208203"/>
              <a:ext cx="234360" cy="219719"/>
            </a:xfrm>
            <a:custGeom>
              <a:rect b="b" l="l" r="r" t="t"/>
              <a:pathLst>
                <a:path extrusionOk="0" h="18069" w="19273">
                  <a:moveTo>
                    <a:pt x="5456" y="7679"/>
                  </a:moveTo>
                  <a:cubicBezTo>
                    <a:pt x="6294" y="7679"/>
                    <a:pt x="6715" y="8694"/>
                    <a:pt x="6122" y="9284"/>
                  </a:cubicBezTo>
                  <a:cubicBezTo>
                    <a:pt x="5930" y="9476"/>
                    <a:pt x="5694" y="9562"/>
                    <a:pt x="5462" y="9562"/>
                  </a:cubicBezTo>
                  <a:cubicBezTo>
                    <a:pt x="4979" y="9562"/>
                    <a:pt x="4517" y="9188"/>
                    <a:pt x="4517" y="8622"/>
                  </a:cubicBezTo>
                  <a:cubicBezTo>
                    <a:pt x="4517" y="8101"/>
                    <a:pt x="4936" y="7679"/>
                    <a:pt x="5456" y="7679"/>
                  </a:cubicBezTo>
                  <a:close/>
                  <a:moveTo>
                    <a:pt x="9636" y="7679"/>
                  </a:moveTo>
                  <a:cubicBezTo>
                    <a:pt x="10473" y="7679"/>
                    <a:pt x="10892" y="8694"/>
                    <a:pt x="10299" y="9284"/>
                  </a:cubicBezTo>
                  <a:cubicBezTo>
                    <a:pt x="10107" y="9476"/>
                    <a:pt x="9872" y="9562"/>
                    <a:pt x="9640" y="9562"/>
                  </a:cubicBezTo>
                  <a:cubicBezTo>
                    <a:pt x="9157" y="9562"/>
                    <a:pt x="8694" y="9188"/>
                    <a:pt x="8694" y="8622"/>
                  </a:cubicBezTo>
                  <a:cubicBezTo>
                    <a:pt x="8694" y="8101"/>
                    <a:pt x="9115" y="7679"/>
                    <a:pt x="9636" y="7679"/>
                  </a:cubicBezTo>
                  <a:close/>
                  <a:moveTo>
                    <a:pt x="13813" y="7679"/>
                  </a:moveTo>
                  <a:cubicBezTo>
                    <a:pt x="14650" y="7679"/>
                    <a:pt x="15071" y="8694"/>
                    <a:pt x="14478" y="9284"/>
                  </a:cubicBezTo>
                  <a:cubicBezTo>
                    <a:pt x="14286" y="9476"/>
                    <a:pt x="14050" y="9562"/>
                    <a:pt x="13819" y="9562"/>
                  </a:cubicBezTo>
                  <a:cubicBezTo>
                    <a:pt x="13336" y="9562"/>
                    <a:pt x="12873" y="9188"/>
                    <a:pt x="12873" y="8622"/>
                  </a:cubicBezTo>
                  <a:cubicBezTo>
                    <a:pt x="12873" y="8101"/>
                    <a:pt x="13292" y="7679"/>
                    <a:pt x="13813" y="7679"/>
                  </a:cubicBezTo>
                  <a:close/>
                  <a:moveTo>
                    <a:pt x="9597" y="1"/>
                  </a:moveTo>
                  <a:cubicBezTo>
                    <a:pt x="4303" y="1"/>
                    <a:pt x="0" y="3801"/>
                    <a:pt x="0" y="8471"/>
                  </a:cubicBezTo>
                  <a:cubicBezTo>
                    <a:pt x="0" y="10444"/>
                    <a:pt x="780" y="12356"/>
                    <a:pt x="2201" y="13870"/>
                  </a:cubicBezTo>
                  <a:cubicBezTo>
                    <a:pt x="2481" y="15033"/>
                    <a:pt x="2138" y="16258"/>
                    <a:pt x="1292" y="17104"/>
                  </a:cubicBezTo>
                  <a:cubicBezTo>
                    <a:pt x="940" y="17460"/>
                    <a:pt x="1190" y="18068"/>
                    <a:pt x="1692" y="18068"/>
                  </a:cubicBezTo>
                  <a:cubicBezTo>
                    <a:pt x="3300" y="18065"/>
                    <a:pt x="4845" y="17442"/>
                    <a:pt x="6005" y="16328"/>
                  </a:cubicBezTo>
                  <a:cubicBezTo>
                    <a:pt x="7150" y="16731"/>
                    <a:pt x="8357" y="16939"/>
                    <a:pt x="9571" y="16939"/>
                  </a:cubicBezTo>
                  <a:cubicBezTo>
                    <a:pt x="9579" y="16939"/>
                    <a:pt x="9588" y="16939"/>
                    <a:pt x="9597" y="16939"/>
                  </a:cubicBezTo>
                  <a:cubicBezTo>
                    <a:pt x="14891" y="16939"/>
                    <a:pt x="19272" y="13139"/>
                    <a:pt x="19272" y="8471"/>
                  </a:cubicBezTo>
                  <a:cubicBezTo>
                    <a:pt x="19272" y="3801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62" name="Google Shape;4362;p59"/>
            <p:cNvGrpSpPr/>
            <p:nvPr/>
          </p:nvGrpSpPr>
          <p:grpSpPr>
            <a:xfrm>
              <a:off x="3237657" y="2215063"/>
              <a:ext cx="234360" cy="205978"/>
              <a:chOff x="4467200" y="877100"/>
              <a:chExt cx="481825" cy="423475"/>
            </a:xfrm>
          </p:grpSpPr>
          <p:sp>
            <p:nvSpPr>
              <p:cNvPr id="4363" name="Google Shape;4363;p59"/>
              <p:cNvSpPr/>
              <p:nvPr/>
            </p:nvSpPr>
            <p:spPr>
              <a:xfrm>
                <a:off x="4467200" y="1018225"/>
                <a:ext cx="481825" cy="282350"/>
              </a:xfrm>
              <a:custGeom>
                <a:rect b="b" l="l" r="r" t="t"/>
                <a:pathLst>
                  <a:path extrusionOk="0" h="11294" w="19273">
                    <a:moveTo>
                      <a:pt x="10723" y="2257"/>
                    </a:moveTo>
                    <a:cubicBezTo>
                      <a:pt x="11013" y="2257"/>
                      <a:pt x="11292" y="2483"/>
                      <a:pt x="11292" y="2823"/>
                    </a:cubicBezTo>
                    <a:cubicBezTo>
                      <a:pt x="11292" y="3136"/>
                      <a:pt x="11039" y="3389"/>
                      <a:pt x="10729" y="3389"/>
                    </a:cubicBezTo>
                    <a:cubicBezTo>
                      <a:pt x="10223" y="3389"/>
                      <a:pt x="9973" y="2781"/>
                      <a:pt x="10329" y="2423"/>
                    </a:cubicBezTo>
                    <a:cubicBezTo>
                      <a:pt x="10443" y="2308"/>
                      <a:pt x="10585" y="2257"/>
                      <a:pt x="10723" y="2257"/>
                    </a:cubicBezTo>
                    <a:close/>
                    <a:moveTo>
                      <a:pt x="14755" y="3389"/>
                    </a:moveTo>
                    <a:lnTo>
                      <a:pt x="14755" y="7906"/>
                    </a:lnTo>
                    <a:lnTo>
                      <a:pt x="13551" y="7906"/>
                    </a:lnTo>
                    <a:lnTo>
                      <a:pt x="13551" y="3389"/>
                    </a:lnTo>
                    <a:close/>
                    <a:moveTo>
                      <a:pt x="5083" y="2822"/>
                    </a:moveTo>
                    <a:cubicBezTo>
                      <a:pt x="5189" y="2822"/>
                      <a:pt x="5297" y="2853"/>
                      <a:pt x="5396" y="2920"/>
                    </a:cubicBezTo>
                    <a:lnTo>
                      <a:pt x="8784" y="5178"/>
                    </a:lnTo>
                    <a:cubicBezTo>
                      <a:pt x="9118" y="5401"/>
                      <a:pt x="9118" y="5892"/>
                      <a:pt x="8784" y="6117"/>
                    </a:cubicBezTo>
                    <a:lnTo>
                      <a:pt x="5396" y="8376"/>
                    </a:lnTo>
                    <a:cubicBezTo>
                      <a:pt x="5297" y="8442"/>
                      <a:pt x="5189" y="8472"/>
                      <a:pt x="5084" y="8472"/>
                    </a:cubicBezTo>
                    <a:cubicBezTo>
                      <a:pt x="4790" y="8472"/>
                      <a:pt x="4517" y="8239"/>
                      <a:pt x="4517" y="7906"/>
                    </a:cubicBezTo>
                    <a:lnTo>
                      <a:pt x="4517" y="3389"/>
                    </a:lnTo>
                    <a:cubicBezTo>
                      <a:pt x="4517" y="3057"/>
                      <a:pt x="4789" y="2822"/>
                      <a:pt x="5083" y="2822"/>
                    </a:cubicBezTo>
                    <a:close/>
                    <a:moveTo>
                      <a:pt x="18711" y="1"/>
                    </a:moveTo>
                    <a:cubicBezTo>
                      <a:pt x="18601" y="1"/>
                      <a:pt x="18491" y="33"/>
                      <a:pt x="18396" y="95"/>
                    </a:cubicBezTo>
                    <a:lnTo>
                      <a:pt x="15150" y="2260"/>
                    </a:lnTo>
                    <a:lnTo>
                      <a:pt x="13551" y="2260"/>
                    </a:lnTo>
                    <a:lnTo>
                      <a:pt x="13551" y="1694"/>
                    </a:lnTo>
                    <a:cubicBezTo>
                      <a:pt x="13548" y="926"/>
                      <a:pt x="13027" y="255"/>
                      <a:pt x="12283" y="62"/>
                    </a:cubicBezTo>
                    <a:cubicBezTo>
                      <a:pt x="11527" y="774"/>
                      <a:pt x="10560" y="1128"/>
                      <a:pt x="9594" y="1128"/>
                    </a:cubicBezTo>
                    <a:cubicBezTo>
                      <a:pt x="8599" y="1128"/>
                      <a:pt x="7604" y="752"/>
                      <a:pt x="6842" y="2"/>
                    </a:cubicBezTo>
                    <a:lnTo>
                      <a:pt x="6712" y="2"/>
                    </a:lnTo>
                    <a:cubicBezTo>
                      <a:pt x="5950" y="753"/>
                      <a:pt x="4955" y="1131"/>
                      <a:pt x="3959" y="1131"/>
                    </a:cubicBezTo>
                    <a:cubicBezTo>
                      <a:pt x="2993" y="1131"/>
                      <a:pt x="2026" y="775"/>
                      <a:pt x="1271" y="62"/>
                    </a:cubicBezTo>
                    <a:cubicBezTo>
                      <a:pt x="524" y="255"/>
                      <a:pt x="3" y="923"/>
                      <a:pt x="0" y="1694"/>
                    </a:cubicBezTo>
                    <a:lnTo>
                      <a:pt x="0" y="9598"/>
                    </a:lnTo>
                    <a:cubicBezTo>
                      <a:pt x="0" y="10535"/>
                      <a:pt x="759" y="11291"/>
                      <a:pt x="1696" y="11294"/>
                    </a:cubicBezTo>
                    <a:lnTo>
                      <a:pt x="11859" y="11294"/>
                    </a:lnTo>
                    <a:cubicBezTo>
                      <a:pt x="12792" y="11294"/>
                      <a:pt x="13551" y="10535"/>
                      <a:pt x="13551" y="9598"/>
                    </a:cubicBezTo>
                    <a:lnTo>
                      <a:pt x="13551" y="9035"/>
                    </a:lnTo>
                    <a:lnTo>
                      <a:pt x="15150" y="9035"/>
                    </a:lnTo>
                    <a:lnTo>
                      <a:pt x="18396" y="11197"/>
                    </a:lnTo>
                    <a:cubicBezTo>
                      <a:pt x="18494" y="11263"/>
                      <a:pt x="18602" y="11293"/>
                      <a:pt x="18707" y="11293"/>
                    </a:cubicBezTo>
                    <a:cubicBezTo>
                      <a:pt x="19000" y="11293"/>
                      <a:pt x="19272" y="11060"/>
                      <a:pt x="19272" y="10728"/>
                    </a:cubicBezTo>
                    <a:lnTo>
                      <a:pt x="19272" y="565"/>
                    </a:lnTo>
                    <a:cubicBezTo>
                      <a:pt x="19272" y="357"/>
                      <a:pt x="19158" y="164"/>
                      <a:pt x="18977" y="68"/>
                    </a:cubicBezTo>
                    <a:cubicBezTo>
                      <a:pt x="18894" y="23"/>
                      <a:pt x="18802" y="1"/>
                      <a:pt x="187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4" name="Google Shape;4364;p59"/>
              <p:cNvSpPr/>
              <p:nvPr/>
            </p:nvSpPr>
            <p:spPr>
              <a:xfrm>
                <a:off x="4608425" y="1129300"/>
                <a:ext cx="45125" cy="60175"/>
              </a:xfrm>
              <a:custGeom>
                <a:rect b="b" l="l" r="r" t="t"/>
                <a:pathLst>
                  <a:path extrusionOk="0" h="2407" w="1805">
                    <a:moveTo>
                      <a:pt x="0" y="0"/>
                    </a:moveTo>
                    <a:lnTo>
                      <a:pt x="0" y="2406"/>
                    </a:lnTo>
                    <a:lnTo>
                      <a:pt x="1804" y="12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5" name="Google Shape;4365;p59"/>
              <p:cNvSpPr/>
              <p:nvPr/>
            </p:nvSpPr>
            <p:spPr>
              <a:xfrm>
                <a:off x="449550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0" y="1262"/>
                      <a:pt x="0" y="2822"/>
                    </a:cubicBezTo>
                    <a:cubicBezTo>
                      <a:pt x="0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6" name="Google Shape;4366;p59"/>
              <p:cNvSpPr/>
              <p:nvPr/>
            </p:nvSpPr>
            <p:spPr>
              <a:xfrm>
                <a:off x="463665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1" y="1262"/>
                      <a:pt x="1" y="2822"/>
                    </a:cubicBezTo>
                    <a:cubicBezTo>
                      <a:pt x="1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7" name="Google Shape;4367;p59"/>
            <p:cNvGrpSpPr/>
            <p:nvPr/>
          </p:nvGrpSpPr>
          <p:grpSpPr>
            <a:xfrm>
              <a:off x="3524268" y="2200866"/>
              <a:ext cx="245085" cy="234372"/>
              <a:chOff x="5045500" y="842250"/>
              <a:chExt cx="503875" cy="481850"/>
            </a:xfrm>
          </p:grpSpPr>
          <p:sp>
            <p:nvSpPr>
              <p:cNvPr id="4368" name="Google Shape;4368;p59"/>
              <p:cNvSpPr/>
              <p:nvPr/>
            </p:nvSpPr>
            <p:spPr>
              <a:xfrm>
                <a:off x="5045500" y="842250"/>
                <a:ext cx="503875" cy="481850"/>
              </a:xfrm>
              <a:custGeom>
                <a:rect b="b" l="l" r="r" t="t"/>
                <a:pathLst>
                  <a:path extrusionOk="0" h="19274" w="20155">
                    <a:moveTo>
                      <a:pt x="12103" y="1130"/>
                    </a:moveTo>
                    <a:cubicBezTo>
                      <a:pt x="13694" y="1130"/>
                      <a:pt x="15284" y="1735"/>
                      <a:pt x="16496" y="2945"/>
                    </a:cubicBezTo>
                    <a:cubicBezTo>
                      <a:pt x="18917" y="5366"/>
                      <a:pt x="18917" y="9305"/>
                      <a:pt x="16496" y="11729"/>
                    </a:cubicBezTo>
                    <a:cubicBezTo>
                      <a:pt x="15286" y="12940"/>
                      <a:pt x="13695" y="13545"/>
                      <a:pt x="12104" y="13545"/>
                    </a:cubicBezTo>
                    <a:cubicBezTo>
                      <a:pt x="10514" y="13545"/>
                      <a:pt x="8923" y="12940"/>
                      <a:pt x="7712" y="11729"/>
                    </a:cubicBezTo>
                    <a:cubicBezTo>
                      <a:pt x="5288" y="9305"/>
                      <a:pt x="5288" y="5369"/>
                      <a:pt x="7712" y="2945"/>
                    </a:cubicBezTo>
                    <a:cubicBezTo>
                      <a:pt x="8923" y="1735"/>
                      <a:pt x="10513" y="1130"/>
                      <a:pt x="12103" y="1130"/>
                    </a:cubicBezTo>
                    <a:close/>
                    <a:moveTo>
                      <a:pt x="4918" y="13726"/>
                    </a:moveTo>
                    <a:lnTo>
                      <a:pt x="5716" y="14524"/>
                    </a:lnTo>
                    <a:lnTo>
                      <a:pt x="4918" y="15322"/>
                    </a:lnTo>
                    <a:lnTo>
                      <a:pt x="4120" y="14524"/>
                    </a:lnTo>
                    <a:lnTo>
                      <a:pt x="4918" y="13726"/>
                    </a:lnTo>
                    <a:close/>
                    <a:moveTo>
                      <a:pt x="12106" y="1"/>
                    </a:moveTo>
                    <a:cubicBezTo>
                      <a:pt x="10226" y="1"/>
                      <a:pt x="8345" y="717"/>
                      <a:pt x="6914" y="2147"/>
                    </a:cubicBezTo>
                    <a:cubicBezTo>
                      <a:pt x="4725" y="4333"/>
                      <a:pt x="4240" y="7516"/>
                      <a:pt x="5315" y="10133"/>
                    </a:cubicBezTo>
                    <a:lnTo>
                      <a:pt x="4518" y="10931"/>
                    </a:lnTo>
                    <a:cubicBezTo>
                      <a:pt x="4009" y="11434"/>
                      <a:pt x="3876" y="12208"/>
                      <a:pt x="4192" y="12852"/>
                    </a:cubicBezTo>
                    <a:lnTo>
                      <a:pt x="663" y="16382"/>
                    </a:lnTo>
                    <a:cubicBezTo>
                      <a:pt x="1" y="17044"/>
                      <a:pt x="1" y="18116"/>
                      <a:pt x="663" y="18778"/>
                    </a:cubicBezTo>
                    <a:cubicBezTo>
                      <a:pt x="994" y="19108"/>
                      <a:pt x="1428" y="19273"/>
                      <a:pt x="1862" y="19273"/>
                    </a:cubicBezTo>
                    <a:cubicBezTo>
                      <a:pt x="2295" y="19273"/>
                      <a:pt x="2729" y="19108"/>
                      <a:pt x="3060" y="18778"/>
                    </a:cubicBezTo>
                    <a:lnTo>
                      <a:pt x="6586" y="15249"/>
                    </a:lnTo>
                    <a:cubicBezTo>
                      <a:pt x="6820" y="15363"/>
                      <a:pt x="7071" y="15418"/>
                      <a:pt x="7320" y="15418"/>
                    </a:cubicBezTo>
                    <a:cubicBezTo>
                      <a:pt x="7757" y="15418"/>
                      <a:pt x="8188" y="15247"/>
                      <a:pt x="8510" y="14921"/>
                    </a:cubicBezTo>
                    <a:lnTo>
                      <a:pt x="9308" y="14126"/>
                    </a:lnTo>
                    <a:cubicBezTo>
                      <a:pt x="10192" y="14489"/>
                      <a:pt x="11145" y="14675"/>
                      <a:pt x="12104" y="14675"/>
                    </a:cubicBezTo>
                    <a:cubicBezTo>
                      <a:pt x="13962" y="14675"/>
                      <a:pt x="15843" y="13979"/>
                      <a:pt x="17294" y="12527"/>
                    </a:cubicBezTo>
                    <a:cubicBezTo>
                      <a:pt x="20155" y="9666"/>
                      <a:pt x="20155" y="5008"/>
                      <a:pt x="17294" y="2147"/>
                    </a:cubicBezTo>
                    <a:cubicBezTo>
                      <a:pt x="15864" y="716"/>
                      <a:pt x="13985" y="1"/>
                      <a:pt x="12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9" name="Google Shape;4369;p59"/>
              <p:cNvSpPr/>
              <p:nvPr/>
            </p:nvSpPr>
            <p:spPr>
              <a:xfrm>
                <a:off x="5221050" y="898625"/>
                <a:ext cx="254100" cy="254100"/>
              </a:xfrm>
              <a:custGeom>
                <a:rect b="b" l="l" r="r" t="t"/>
                <a:pathLst>
                  <a:path extrusionOk="0" h="10164" w="10164">
                    <a:moveTo>
                      <a:pt x="5081" y="1"/>
                    </a:moveTo>
                    <a:cubicBezTo>
                      <a:pt x="2274" y="1"/>
                      <a:pt x="1" y="2274"/>
                      <a:pt x="1" y="5081"/>
                    </a:cubicBezTo>
                    <a:cubicBezTo>
                      <a:pt x="1" y="7887"/>
                      <a:pt x="2274" y="10164"/>
                      <a:pt x="5081" y="10164"/>
                    </a:cubicBezTo>
                    <a:cubicBezTo>
                      <a:pt x="7887" y="10164"/>
                      <a:pt x="10164" y="7887"/>
                      <a:pt x="10164" y="5081"/>
                    </a:cubicBezTo>
                    <a:cubicBezTo>
                      <a:pt x="10164" y="2274"/>
                      <a:pt x="7887" y="1"/>
                      <a:pt x="50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0" name="Google Shape;4370;p59"/>
            <p:cNvGrpSpPr/>
            <p:nvPr/>
          </p:nvGrpSpPr>
          <p:grpSpPr>
            <a:xfrm>
              <a:off x="3816376" y="2218979"/>
              <a:ext cx="232779" cy="198147"/>
              <a:chOff x="5645200" y="879425"/>
              <a:chExt cx="478575" cy="407375"/>
            </a:xfrm>
          </p:grpSpPr>
          <p:sp>
            <p:nvSpPr>
              <p:cNvPr id="4371" name="Google Shape;4371;p59"/>
              <p:cNvSpPr/>
              <p:nvPr/>
            </p:nvSpPr>
            <p:spPr>
              <a:xfrm>
                <a:off x="6004200" y="1075025"/>
                <a:ext cx="86075" cy="93450"/>
              </a:xfrm>
              <a:custGeom>
                <a:rect b="b" l="l" r="r" t="t"/>
                <a:pathLst>
                  <a:path extrusionOk="0" h="3738" w="3443">
                    <a:moveTo>
                      <a:pt x="1" y="0"/>
                    </a:moveTo>
                    <a:lnTo>
                      <a:pt x="1" y="3737"/>
                    </a:lnTo>
                    <a:lnTo>
                      <a:pt x="1907" y="3737"/>
                    </a:lnTo>
                    <a:cubicBezTo>
                      <a:pt x="2157" y="3737"/>
                      <a:pt x="2377" y="3574"/>
                      <a:pt x="2449" y="3334"/>
                    </a:cubicBezTo>
                    <a:lnTo>
                      <a:pt x="344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2" name="Google Shape;4372;p59"/>
              <p:cNvSpPr/>
              <p:nvPr/>
            </p:nvSpPr>
            <p:spPr>
              <a:xfrm>
                <a:off x="5880900" y="953275"/>
                <a:ext cx="95100" cy="93525"/>
              </a:xfrm>
              <a:custGeom>
                <a:rect b="b" l="l" r="r" t="t"/>
                <a:pathLst>
                  <a:path extrusionOk="0" h="3741" w="3804">
                    <a:moveTo>
                      <a:pt x="0" y="1"/>
                    </a:moveTo>
                    <a:lnTo>
                      <a:pt x="0" y="3741"/>
                    </a:lnTo>
                    <a:lnTo>
                      <a:pt x="3804" y="3741"/>
                    </a:lnTo>
                    <a:lnTo>
                      <a:pt x="38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3" name="Google Shape;4373;p59"/>
              <p:cNvSpPr/>
              <p:nvPr/>
            </p:nvSpPr>
            <p:spPr>
              <a:xfrm>
                <a:off x="6004200" y="953275"/>
                <a:ext cx="119575" cy="93525"/>
              </a:xfrm>
              <a:custGeom>
                <a:rect b="b" l="l" r="r" t="t"/>
                <a:pathLst>
                  <a:path extrusionOk="0" h="3741" w="4783">
                    <a:moveTo>
                      <a:pt x="1" y="1"/>
                    </a:moveTo>
                    <a:lnTo>
                      <a:pt x="1" y="3741"/>
                    </a:lnTo>
                    <a:lnTo>
                      <a:pt x="3777" y="3741"/>
                    </a:lnTo>
                    <a:lnTo>
                      <a:pt x="4674" y="727"/>
                    </a:lnTo>
                    <a:cubicBezTo>
                      <a:pt x="4783" y="365"/>
                      <a:pt x="4512" y="1"/>
                      <a:pt x="4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4" name="Google Shape;4374;p59"/>
              <p:cNvSpPr/>
              <p:nvPr/>
            </p:nvSpPr>
            <p:spPr>
              <a:xfrm>
                <a:off x="5880900" y="1075025"/>
                <a:ext cx="95100" cy="93450"/>
              </a:xfrm>
              <a:custGeom>
                <a:rect b="b" l="l" r="r" t="t"/>
                <a:pathLst>
                  <a:path extrusionOk="0" h="3738" w="3804">
                    <a:moveTo>
                      <a:pt x="0" y="0"/>
                    </a:moveTo>
                    <a:lnTo>
                      <a:pt x="0" y="3737"/>
                    </a:lnTo>
                    <a:lnTo>
                      <a:pt x="3804" y="3737"/>
                    </a:lnTo>
                    <a:lnTo>
                      <a:pt x="38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5" name="Google Shape;4375;p59"/>
              <p:cNvSpPr/>
              <p:nvPr/>
            </p:nvSpPr>
            <p:spPr>
              <a:xfrm>
                <a:off x="5645200" y="879425"/>
                <a:ext cx="207500" cy="167375"/>
              </a:xfrm>
              <a:custGeom>
                <a:rect b="b" l="l" r="r" t="t"/>
                <a:pathLst>
                  <a:path extrusionOk="0" h="6695" w="8300">
                    <a:moveTo>
                      <a:pt x="563" y="1"/>
                    </a:moveTo>
                    <a:cubicBezTo>
                      <a:pt x="253" y="1"/>
                      <a:pt x="0" y="254"/>
                      <a:pt x="0" y="564"/>
                    </a:cubicBezTo>
                    <a:cubicBezTo>
                      <a:pt x="0" y="877"/>
                      <a:pt x="253" y="1130"/>
                      <a:pt x="563" y="1130"/>
                    </a:cubicBezTo>
                    <a:lnTo>
                      <a:pt x="2403" y="1130"/>
                    </a:lnTo>
                    <a:lnTo>
                      <a:pt x="3159" y="3672"/>
                    </a:lnTo>
                    <a:cubicBezTo>
                      <a:pt x="3162" y="3678"/>
                      <a:pt x="3162" y="3687"/>
                      <a:pt x="3165" y="3696"/>
                    </a:cubicBezTo>
                    <a:lnTo>
                      <a:pt x="4059" y="6695"/>
                    </a:lnTo>
                    <a:lnTo>
                      <a:pt x="8299" y="6695"/>
                    </a:lnTo>
                    <a:lnTo>
                      <a:pt x="8299" y="2955"/>
                    </a:lnTo>
                    <a:lnTo>
                      <a:pt x="4123" y="2955"/>
                    </a:lnTo>
                    <a:lnTo>
                      <a:pt x="3364" y="404"/>
                    </a:lnTo>
                    <a:cubicBezTo>
                      <a:pt x="3295" y="163"/>
                      <a:pt x="307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6" name="Google Shape;4376;p59"/>
              <p:cNvSpPr/>
              <p:nvPr/>
            </p:nvSpPr>
            <p:spPr>
              <a:xfrm>
                <a:off x="5722500" y="1075025"/>
                <a:ext cx="370875" cy="211775"/>
              </a:xfrm>
              <a:custGeom>
                <a:rect b="b" l="l" r="r" t="t"/>
                <a:pathLst>
                  <a:path extrusionOk="0" h="8471" w="14835">
                    <a:moveTo>
                      <a:pt x="1305" y="0"/>
                    </a:moveTo>
                    <a:lnTo>
                      <a:pt x="2082" y="2614"/>
                    </a:lnTo>
                    <a:cubicBezTo>
                      <a:pt x="901" y="2701"/>
                      <a:pt x="1" y="3704"/>
                      <a:pt x="40" y="4887"/>
                    </a:cubicBezTo>
                    <a:cubicBezTo>
                      <a:pt x="82" y="6071"/>
                      <a:pt x="1049" y="7010"/>
                      <a:pt x="2232" y="7019"/>
                    </a:cubicBezTo>
                    <a:lnTo>
                      <a:pt x="2795" y="7019"/>
                    </a:lnTo>
                    <a:cubicBezTo>
                      <a:pt x="3045" y="7878"/>
                      <a:pt x="3834" y="8471"/>
                      <a:pt x="4731" y="8471"/>
                    </a:cubicBezTo>
                    <a:cubicBezTo>
                      <a:pt x="5629" y="8471"/>
                      <a:pt x="6418" y="7878"/>
                      <a:pt x="6671" y="7019"/>
                    </a:cubicBezTo>
                    <a:lnTo>
                      <a:pt x="9667" y="7019"/>
                    </a:lnTo>
                    <a:cubicBezTo>
                      <a:pt x="9917" y="7878"/>
                      <a:pt x="10709" y="8471"/>
                      <a:pt x="11606" y="8471"/>
                    </a:cubicBezTo>
                    <a:cubicBezTo>
                      <a:pt x="12500" y="8471"/>
                      <a:pt x="13292" y="7878"/>
                      <a:pt x="13542" y="7019"/>
                    </a:cubicBezTo>
                    <a:lnTo>
                      <a:pt x="14271" y="7019"/>
                    </a:lnTo>
                    <a:cubicBezTo>
                      <a:pt x="14581" y="7019"/>
                      <a:pt x="14834" y="6766"/>
                      <a:pt x="14834" y="6453"/>
                    </a:cubicBezTo>
                    <a:cubicBezTo>
                      <a:pt x="14834" y="6140"/>
                      <a:pt x="14581" y="5890"/>
                      <a:pt x="14271" y="5890"/>
                    </a:cubicBezTo>
                    <a:lnTo>
                      <a:pt x="13542" y="5890"/>
                    </a:lnTo>
                    <a:cubicBezTo>
                      <a:pt x="13292" y="5029"/>
                      <a:pt x="12500" y="4436"/>
                      <a:pt x="11606" y="4436"/>
                    </a:cubicBezTo>
                    <a:cubicBezTo>
                      <a:pt x="10709" y="4436"/>
                      <a:pt x="9917" y="5029"/>
                      <a:pt x="9667" y="5890"/>
                    </a:cubicBezTo>
                    <a:lnTo>
                      <a:pt x="6671" y="5890"/>
                    </a:lnTo>
                    <a:cubicBezTo>
                      <a:pt x="6418" y="5029"/>
                      <a:pt x="5629" y="4436"/>
                      <a:pt x="4731" y="4436"/>
                    </a:cubicBezTo>
                    <a:cubicBezTo>
                      <a:pt x="3834" y="4436"/>
                      <a:pt x="3045" y="5029"/>
                      <a:pt x="2792" y="5890"/>
                    </a:cubicBezTo>
                    <a:lnTo>
                      <a:pt x="2232" y="5890"/>
                    </a:lnTo>
                    <a:cubicBezTo>
                      <a:pt x="1639" y="5890"/>
                      <a:pt x="1157" y="5408"/>
                      <a:pt x="1157" y="4815"/>
                    </a:cubicBezTo>
                    <a:cubicBezTo>
                      <a:pt x="1157" y="4219"/>
                      <a:pt x="1639" y="3737"/>
                      <a:pt x="2232" y="3737"/>
                    </a:cubicBezTo>
                    <a:lnTo>
                      <a:pt x="5207" y="3737"/>
                    </a:lnTo>
                    <a:lnTo>
                      <a:pt x="520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7" name="Google Shape;4377;p59"/>
            <p:cNvGrpSpPr/>
            <p:nvPr/>
          </p:nvGrpSpPr>
          <p:grpSpPr>
            <a:xfrm>
              <a:off x="4117622" y="2200872"/>
              <a:ext cx="205990" cy="234360"/>
              <a:chOff x="6264525" y="842250"/>
              <a:chExt cx="423500" cy="481825"/>
            </a:xfrm>
          </p:grpSpPr>
          <p:sp>
            <p:nvSpPr>
              <p:cNvPr id="4378" name="Google Shape;4378;p59"/>
              <p:cNvSpPr/>
              <p:nvPr/>
            </p:nvSpPr>
            <p:spPr>
              <a:xfrm>
                <a:off x="6264525" y="1033450"/>
                <a:ext cx="135300" cy="266450"/>
              </a:xfrm>
              <a:custGeom>
                <a:rect b="b" l="l" r="r" t="t"/>
                <a:pathLst>
                  <a:path extrusionOk="0" h="10658" w="5412">
                    <a:moveTo>
                      <a:pt x="1" y="1"/>
                    </a:moveTo>
                    <a:lnTo>
                      <a:pt x="1" y="9932"/>
                    </a:lnTo>
                    <a:cubicBezTo>
                      <a:pt x="1" y="10182"/>
                      <a:pt x="61" y="10429"/>
                      <a:pt x="169" y="10658"/>
                    </a:cubicBezTo>
                    <a:lnTo>
                      <a:pt x="5412" y="54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9" name="Google Shape;4379;p59"/>
              <p:cNvSpPr/>
              <p:nvPr/>
            </p:nvSpPr>
            <p:spPr>
              <a:xfrm>
                <a:off x="6552700" y="1033450"/>
                <a:ext cx="135325" cy="266450"/>
              </a:xfrm>
              <a:custGeom>
                <a:rect b="b" l="l" r="r" t="t"/>
                <a:pathLst>
                  <a:path extrusionOk="0" h="10658" w="5413">
                    <a:moveTo>
                      <a:pt x="5412" y="1"/>
                    </a:moveTo>
                    <a:lnTo>
                      <a:pt x="1" y="5415"/>
                    </a:lnTo>
                    <a:lnTo>
                      <a:pt x="5243" y="10658"/>
                    </a:lnTo>
                    <a:cubicBezTo>
                      <a:pt x="5352" y="10429"/>
                      <a:pt x="5412" y="10182"/>
                      <a:pt x="5412" y="9932"/>
                    </a:cubicBezTo>
                    <a:lnTo>
                      <a:pt x="54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0" name="Google Shape;4380;p59"/>
              <p:cNvSpPr/>
              <p:nvPr/>
            </p:nvSpPr>
            <p:spPr>
              <a:xfrm>
                <a:off x="6462150" y="985275"/>
                <a:ext cx="28025" cy="28250"/>
              </a:xfrm>
              <a:custGeom>
                <a:rect b="b" l="l" r="r" t="t"/>
                <a:pathLst>
                  <a:path extrusionOk="0" h="1130" w="1121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955" y="1130"/>
                      <a:pt x="1060" y="862"/>
                      <a:pt x="1120" y="528"/>
                    </a:cubicBezTo>
                    <a:cubicBezTo>
                      <a:pt x="1102" y="233"/>
                      <a:pt x="862" y="4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1" name="Google Shape;4381;p59"/>
              <p:cNvSpPr/>
              <p:nvPr/>
            </p:nvSpPr>
            <p:spPr>
              <a:xfrm>
                <a:off x="6288775" y="1182900"/>
                <a:ext cx="375075" cy="141175"/>
              </a:xfrm>
              <a:custGeom>
                <a:rect b="b" l="l" r="r" t="t"/>
                <a:pathLst>
                  <a:path extrusionOk="0" h="5647" w="15003">
                    <a:moveTo>
                      <a:pt x="5475" y="0"/>
                    </a:moveTo>
                    <a:lnTo>
                      <a:pt x="0" y="5478"/>
                    </a:lnTo>
                    <a:cubicBezTo>
                      <a:pt x="226" y="5586"/>
                      <a:pt x="473" y="5646"/>
                      <a:pt x="726" y="5646"/>
                    </a:cubicBezTo>
                    <a:lnTo>
                      <a:pt x="14277" y="5646"/>
                    </a:lnTo>
                    <a:cubicBezTo>
                      <a:pt x="14527" y="5646"/>
                      <a:pt x="14774" y="5586"/>
                      <a:pt x="15002" y="5478"/>
                    </a:cubicBezTo>
                    <a:lnTo>
                      <a:pt x="952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2" name="Google Shape;4382;p59"/>
              <p:cNvSpPr/>
              <p:nvPr/>
            </p:nvSpPr>
            <p:spPr>
              <a:xfrm>
                <a:off x="6278675" y="965325"/>
                <a:ext cx="42350" cy="84725"/>
              </a:xfrm>
              <a:custGeom>
                <a:rect b="b" l="l" r="r" t="t"/>
                <a:pathLst>
                  <a:path extrusionOk="0" h="3389" w="1694">
                    <a:moveTo>
                      <a:pt x="1693" y="1"/>
                    </a:moveTo>
                    <a:lnTo>
                      <a:pt x="1" y="1693"/>
                    </a:lnTo>
                    <a:lnTo>
                      <a:pt x="1693" y="3388"/>
                    </a:lnTo>
                    <a:lnTo>
                      <a:pt x="16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3" name="Google Shape;4383;p59"/>
              <p:cNvSpPr/>
              <p:nvPr/>
            </p:nvSpPr>
            <p:spPr>
              <a:xfrm>
                <a:off x="6631525" y="965325"/>
                <a:ext cx="42400" cy="84725"/>
              </a:xfrm>
              <a:custGeom>
                <a:rect b="b" l="l" r="r" t="t"/>
                <a:pathLst>
                  <a:path extrusionOk="0" h="3389" w="1696">
                    <a:moveTo>
                      <a:pt x="1" y="1"/>
                    </a:moveTo>
                    <a:lnTo>
                      <a:pt x="1" y="3388"/>
                    </a:lnTo>
                    <a:lnTo>
                      <a:pt x="1696" y="169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4" name="Google Shape;4384;p59"/>
              <p:cNvSpPr/>
              <p:nvPr/>
            </p:nvSpPr>
            <p:spPr>
              <a:xfrm>
                <a:off x="6349225" y="842250"/>
                <a:ext cx="254100" cy="312425"/>
              </a:xfrm>
              <a:custGeom>
                <a:rect b="b" l="l" r="r" t="t"/>
                <a:pathLst>
                  <a:path extrusionOk="0" h="12497" w="10164">
                    <a:moveTo>
                      <a:pt x="5081" y="2333"/>
                    </a:moveTo>
                    <a:cubicBezTo>
                      <a:pt x="5779" y="2333"/>
                      <a:pt x="6477" y="2518"/>
                      <a:pt x="7098" y="2885"/>
                    </a:cubicBezTo>
                    <a:cubicBezTo>
                      <a:pt x="8299" y="3596"/>
                      <a:pt x="9034" y="4891"/>
                      <a:pt x="9034" y="6288"/>
                    </a:cubicBezTo>
                    <a:cubicBezTo>
                      <a:pt x="9034" y="7293"/>
                      <a:pt x="8207" y="7981"/>
                      <a:pt x="7335" y="7981"/>
                    </a:cubicBezTo>
                    <a:cubicBezTo>
                      <a:pt x="6947" y="7981"/>
                      <a:pt x="6550" y="7845"/>
                      <a:pt x="6213" y="7540"/>
                    </a:cubicBezTo>
                    <a:cubicBezTo>
                      <a:pt x="5894" y="7824"/>
                      <a:pt x="5492" y="7968"/>
                      <a:pt x="5089" y="7968"/>
                    </a:cubicBezTo>
                    <a:cubicBezTo>
                      <a:pt x="4739" y="7968"/>
                      <a:pt x="4388" y="7860"/>
                      <a:pt x="4090" y="7640"/>
                    </a:cubicBezTo>
                    <a:cubicBezTo>
                      <a:pt x="3448" y="7170"/>
                      <a:pt x="3222" y="6315"/>
                      <a:pt x="3551" y="5589"/>
                    </a:cubicBezTo>
                    <a:cubicBezTo>
                      <a:pt x="3826" y="4973"/>
                      <a:pt x="4435" y="4593"/>
                      <a:pt x="5087" y="4593"/>
                    </a:cubicBezTo>
                    <a:cubicBezTo>
                      <a:pt x="5205" y="4593"/>
                      <a:pt x="5325" y="4606"/>
                      <a:pt x="5445" y="4632"/>
                    </a:cubicBezTo>
                    <a:cubicBezTo>
                      <a:pt x="6225" y="4800"/>
                      <a:pt x="6779" y="5490"/>
                      <a:pt x="6776" y="6288"/>
                    </a:cubicBezTo>
                    <a:cubicBezTo>
                      <a:pt x="6776" y="6660"/>
                      <a:pt x="7058" y="6846"/>
                      <a:pt x="7340" y="6846"/>
                    </a:cubicBezTo>
                    <a:cubicBezTo>
                      <a:pt x="7623" y="6846"/>
                      <a:pt x="7905" y="6660"/>
                      <a:pt x="7905" y="6288"/>
                    </a:cubicBezTo>
                    <a:cubicBezTo>
                      <a:pt x="7905" y="5288"/>
                      <a:pt x="7378" y="4367"/>
                      <a:pt x="6520" y="3858"/>
                    </a:cubicBezTo>
                    <a:cubicBezTo>
                      <a:pt x="6076" y="3595"/>
                      <a:pt x="5578" y="3463"/>
                      <a:pt x="5080" y="3463"/>
                    </a:cubicBezTo>
                    <a:cubicBezTo>
                      <a:pt x="4614" y="3463"/>
                      <a:pt x="4147" y="3578"/>
                      <a:pt x="3725" y="3810"/>
                    </a:cubicBezTo>
                    <a:cubicBezTo>
                      <a:pt x="2849" y="4288"/>
                      <a:pt x="2295" y="5195"/>
                      <a:pt x="2262" y="6191"/>
                    </a:cubicBezTo>
                    <a:cubicBezTo>
                      <a:pt x="2226" y="7188"/>
                      <a:pt x="2723" y="8128"/>
                      <a:pt x="3563" y="8667"/>
                    </a:cubicBezTo>
                    <a:cubicBezTo>
                      <a:pt x="4023" y="8960"/>
                      <a:pt x="4541" y="9107"/>
                      <a:pt x="5077" y="9107"/>
                    </a:cubicBezTo>
                    <a:cubicBezTo>
                      <a:pt x="5519" y="9107"/>
                      <a:pt x="5973" y="9007"/>
                      <a:pt x="6414" y="8805"/>
                    </a:cubicBezTo>
                    <a:cubicBezTo>
                      <a:pt x="6502" y="8765"/>
                      <a:pt x="6585" y="8746"/>
                      <a:pt x="6664" y="8746"/>
                    </a:cubicBezTo>
                    <a:cubicBezTo>
                      <a:pt x="7191" y="8746"/>
                      <a:pt x="7476" y="9559"/>
                      <a:pt x="6884" y="9832"/>
                    </a:cubicBezTo>
                    <a:cubicBezTo>
                      <a:pt x="6300" y="10100"/>
                      <a:pt x="5685" y="10239"/>
                      <a:pt x="5077" y="10239"/>
                    </a:cubicBezTo>
                    <a:cubicBezTo>
                      <a:pt x="4340" y="10239"/>
                      <a:pt x="3611" y="10036"/>
                      <a:pt x="2954" y="9615"/>
                    </a:cubicBezTo>
                    <a:cubicBezTo>
                      <a:pt x="1777" y="8865"/>
                      <a:pt x="1084" y="7546"/>
                      <a:pt x="1133" y="6152"/>
                    </a:cubicBezTo>
                    <a:cubicBezTo>
                      <a:pt x="1178" y="4755"/>
                      <a:pt x="1958" y="3490"/>
                      <a:pt x="3183" y="2819"/>
                    </a:cubicBezTo>
                    <a:cubicBezTo>
                      <a:pt x="3775" y="2494"/>
                      <a:pt x="4429" y="2333"/>
                      <a:pt x="5081" y="2333"/>
                    </a:cubicBezTo>
                    <a:close/>
                    <a:moveTo>
                      <a:pt x="618" y="0"/>
                    </a:moveTo>
                    <a:cubicBezTo>
                      <a:pt x="277" y="0"/>
                      <a:pt x="0" y="277"/>
                      <a:pt x="0" y="618"/>
                    </a:cubicBezTo>
                    <a:lnTo>
                      <a:pt x="0" y="9441"/>
                    </a:lnTo>
                    <a:lnTo>
                      <a:pt x="3057" y="12497"/>
                    </a:lnTo>
                    <a:lnTo>
                      <a:pt x="7107" y="12497"/>
                    </a:lnTo>
                    <a:lnTo>
                      <a:pt x="10163" y="9441"/>
                    </a:lnTo>
                    <a:lnTo>
                      <a:pt x="10163" y="723"/>
                    </a:lnTo>
                    <a:cubicBezTo>
                      <a:pt x="10163" y="326"/>
                      <a:pt x="9838" y="0"/>
                      <a:pt x="94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5" name="Google Shape;4385;p59"/>
            <p:cNvGrpSpPr/>
            <p:nvPr/>
          </p:nvGrpSpPr>
          <p:grpSpPr>
            <a:xfrm>
              <a:off x="1505173" y="2487319"/>
              <a:ext cx="234360" cy="234360"/>
              <a:chOff x="900750" y="1436075"/>
              <a:chExt cx="481825" cy="481825"/>
            </a:xfrm>
          </p:grpSpPr>
          <p:sp>
            <p:nvSpPr>
              <p:cNvPr id="4386" name="Google Shape;4386;p59"/>
              <p:cNvSpPr/>
              <p:nvPr/>
            </p:nvSpPr>
            <p:spPr>
              <a:xfrm>
                <a:off x="900750" y="1627500"/>
                <a:ext cx="481825" cy="290400"/>
              </a:xfrm>
              <a:custGeom>
                <a:rect b="b" l="l" r="r" t="t"/>
                <a:pathLst>
                  <a:path extrusionOk="0" h="11616" w="19273">
                    <a:moveTo>
                      <a:pt x="0" y="1"/>
                    </a:moveTo>
                    <a:lnTo>
                      <a:pt x="0" y="9920"/>
                    </a:lnTo>
                    <a:cubicBezTo>
                      <a:pt x="0" y="10856"/>
                      <a:pt x="759" y="11612"/>
                      <a:pt x="1696" y="11615"/>
                    </a:cubicBezTo>
                    <a:lnTo>
                      <a:pt x="17580" y="11615"/>
                    </a:lnTo>
                    <a:cubicBezTo>
                      <a:pt x="18513" y="11612"/>
                      <a:pt x="19272" y="10856"/>
                      <a:pt x="19272" y="9920"/>
                    </a:cubicBezTo>
                    <a:lnTo>
                      <a:pt x="19272" y="1"/>
                    </a:lnTo>
                    <a:lnTo>
                      <a:pt x="9977" y="6948"/>
                    </a:lnTo>
                    <a:cubicBezTo>
                      <a:pt x="9877" y="7020"/>
                      <a:pt x="9760" y="7059"/>
                      <a:pt x="9636" y="7059"/>
                    </a:cubicBezTo>
                    <a:cubicBezTo>
                      <a:pt x="9513" y="7059"/>
                      <a:pt x="9395" y="7020"/>
                      <a:pt x="9299" y="694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7" name="Google Shape;4387;p59"/>
              <p:cNvSpPr/>
              <p:nvPr/>
            </p:nvSpPr>
            <p:spPr>
              <a:xfrm>
                <a:off x="129695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0" y="0"/>
                    </a:moveTo>
                    <a:lnTo>
                      <a:pt x="0" y="4234"/>
                    </a:lnTo>
                    <a:lnTo>
                      <a:pt x="2861" y="2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8" name="Google Shape;4388;p59"/>
              <p:cNvSpPr/>
              <p:nvPr/>
            </p:nvSpPr>
            <p:spPr>
              <a:xfrm>
                <a:off x="91490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2861" y="0"/>
                    </a:moveTo>
                    <a:lnTo>
                      <a:pt x="0" y="2117"/>
                    </a:lnTo>
                    <a:lnTo>
                      <a:pt x="2861" y="4234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9" name="Google Shape;4389;p59"/>
              <p:cNvSpPr/>
              <p:nvPr/>
            </p:nvSpPr>
            <p:spPr>
              <a:xfrm>
                <a:off x="1014650" y="1436075"/>
                <a:ext cx="254100" cy="336150"/>
              </a:xfrm>
              <a:custGeom>
                <a:rect b="b" l="l" r="r" t="t"/>
                <a:pathLst>
                  <a:path extrusionOk="0" h="13446" w="10164">
                    <a:moveTo>
                      <a:pt x="8468" y="3424"/>
                    </a:moveTo>
                    <a:cubicBezTo>
                      <a:pt x="8781" y="3424"/>
                      <a:pt x="9031" y="3677"/>
                      <a:pt x="9031" y="3990"/>
                    </a:cubicBezTo>
                    <a:cubicBezTo>
                      <a:pt x="9031" y="4300"/>
                      <a:pt x="8781" y="4553"/>
                      <a:pt x="8468" y="4553"/>
                    </a:cubicBezTo>
                    <a:lnTo>
                      <a:pt x="1693" y="4553"/>
                    </a:lnTo>
                    <a:cubicBezTo>
                      <a:pt x="1379" y="4553"/>
                      <a:pt x="1130" y="4300"/>
                      <a:pt x="1130" y="3990"/>
                    </a:cubicBezTo>
                    <a:cubicBezTo>
                      <a:pt x="1130" y="3677"/>
                      <a:pt x="1379" y="3424"/>
                      <a:pt x="1693" y="3424"/>
                    </a:cubicBezTo>
                    <a:close/>
                    <a:moveTo>
                      <a:pt x="8468" y="5682"/>
                    </a:moveTo>
                    <a:cubicBezTo>
                      <a:pt x="8781" y="5682"/>
                      <a:pt x="9031" y="5935"/>
                      <a:pt x="9031" y="6248"/>
                    </a:cubicBezTo>
                    <a:cubicBezTo>
                      <a:pt x="9031" y="6559"/>
                      <a:pt x="8781" y="6812"/>
                      <a:pt x="8468" y="6812"/>
                    </a:cubicBezTo>
                    <a:lnTo>
                      <a:pt x="1693" y="6812"/>
                    </a:lnTo>
                    <a:cubicBezTo>
                      <a:pt x="1379" y="6812"/>
                      <a:pt x="1130" y="6559"/>
                      <a:pt x="1130" y="6248"/>
                    </a:cubicBezTo>
                    <a:cubicBezTo>
                      <a:pt x="1130" y="5935"/>
                      <a:pt x="1379" y="5682"/>
                      <a:pt x="1693" y="5682"/>
                    </a:cubicBezTo>
                    <a:close/>
                    <a:moveTo>
                      <a:pt x="5080" y="7941"/>
                    </a:moveTo>
                    <a:cubicBezTo>
                      <a:pt x="5393" y="7941"/>
                      <a:pt x="5643" y="8194"/>
                      <a:pt x="5643" y="8507"/>
                    </a:cubicBezTo>
                    <a:cubicBezTo>
                      <a:pt x="5643" y="8817"/>
                      <a:pt x="5393" y="9070"/>
                      <a:pt x="5080" y="9070"/>
                    </a:cubicBezTo>
                    <a:lnTo>
                      <a:pt x="1693" y="9070"/>
                    </a:lnTo>
                    <a:cubicBezTo>
                      <a:pt x="1379" y="9070"/>
                      <a:pt x="1130" y="8817"/>
                      <a:pt x="1130" y="8507"/>
                    </a:cubicBezTo>
                    <a:cubicBezTo>
                      <a:pt x="1130" y="8194"/>
                      <a:pt x="1379" y="7941"/>
                      <a:pt x="1693" y="7941"/>
                    </a:cubicBezTo>
                    <a:close/>
                    <a:moveTo>
                      <a:pt x="563" y="0"/>
                    </a:moveTo>
                    <a:cubicBezTo>
                      <a:pt x="250" y="0"/>
                      <a:pt x="0" y="250"/>
                      <a:pt x="0" y="563"/>
                    </a:cubicBezTo>
                    <a:lnTo>
                      <a:pt x="0" y="9636"/>
                    </a:lnTo>
                    <a:lnTo>
                      <a:pt x="5080" y="13445"/>
                    </a:lnTo>
                    <a:lnTo>
                      <a:pt x="10163" y="9636"/>
                    </a:lnTo>
                    <a:lnTo>
                      <a:pt x="10163" y="563"/>
                    </a:lnTo>
                    <a:cubicBezTo>
                      <a:pt x="10163" y="250"/>
                      <a:pt x="9910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0" name="Google Shape;4390;p59"/>
            <p:cNvGrpSpPr/>
            <p:nvPr/>
          </p:nvGrpSpPr>
          <p:grpSpPr>
            <a:xfrm>
              <a:off x="1793827" y="2528967"/>
              <a:ext cx="234360" cy="151064"/>
              <a:chOff x="1492675" y="1520750"/>
              <a:chExt cx="481825" cy="310575"/>
            </a:xfrm>
          </p:grpSpPr>
          <p:sp>
            <p:nvSpPr>
              <p:cNvPr id="4391" name="Google Shape;4391;p59"/>
              <p:cNvSpPr/>
              <p:nvPr/>
            </p:nvSpPr>
            <p:spPr>
              <a:xfrm>
                <a:off x="1492675" y="1540400"/>
                <a:ext cx="481825" cy="290925"/>
              </a:xfrm>
              <a:custGeom>
                <a:rect b="b" l="l" r="r" t="t"/>
                <a:pathLst>
                  <a:path extrusionOk="0" h="11637" w="19273">
                    <a:moveTo>
                      <a:pt x="266" y="1"/>
                    </a:moveTo>
                    <a:cubicBezTo>
                      <a:pt x="91" y="272"/>
                      <a:pt x="1" y="585"/>
                      <a:pt x="1" y="907"/>
                    </a:cubicBezTo>
                    <a:lnTo>
                      <a:pt x="1" y="9941"/>
                    </a:lnTo>
                    <a:cubicBezTo>
                      <a:pt x="1" y="10877"/>
                      <a:pt x="757" y="11633"/>
                      <a:pt x="1693" y="11636"/>
                    </a:cubicBezTo>
                    <a:lnTo>
                      <a:pt x="17577" y="11636"/>
                    </a:lnTo>
                    <a:cubicBezTo>
                      <a:pt x="18514" y="11633"/>
                      <a:pt x="19270" y="10877"/>
                      <a:pt x="19273" y="9941"/>
                    </a:cubicBezTo>
                    <a:lnTo>
                      <a:pt x="19273" y="907"/>
                    </a:lnTo>
                    <a:cubicBezTo>
                      <a:pt x="19270" y="585"/>
                      <a:pt x="19176" y="272"/>
                      <a:pt x="19005" y="1"/>
                    </a:cubicBezTo>
                    <a:lnTo>
                      <a:pt x="9974" y="7005"/>
                    </a:lnTo>
                    <a:cubicBezTo>
                      <a:pt x="9873" y="7080"/>
                      <a:pt x="9754" y="7118"/>
                      <a:pt x="9635" y="7118"/>
                    </a:cubicBezTo>
                    <a:cubicBezTo>
                      <a:pt x="9516" y="7118"/>
                      <a:pt x="9397" y="7080"/>
                      <a:pt x="9296" y="7005"/>
                    </a:cubicBezTo>
                    <a:lnTo>
                      <a:pt x="26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2" name="Google Shape;4392;p59"/>
              <p:cNvSpPr/>
              <p:nvPr/>
            </p:nvSpPr>
            <p:spPr>
              <a:xfrm>
                <a:off x="1522575" y="1520750"/>
                <a:ext cx="421975" cy="165800"/>
              </a:xfrm>
              <a:custGeom>
                <a:rect b="b" l="l" r="r" t="t"/>
                <a:pathLst>
                  <a:path extrusionOk="0" h="6632" w="16879">
                    <a:moveTo>
                      <a:pt x="497" y="1"/>
                    </a:moveTo>
                    <a:cubicBezTo>
                      <a:pt x="328" y="1"/>
                      <a:pt x="160" y="31"/>
                      <a:pt x="0" y="82"/>
                    </a:cubicBezTo>
                    <a:lnTo>
                      <a:pt x="8441" y="6631"/>
                    </a:lnTo>
                    <a:lnTo>
                      <a:pt x="16878" y="82"/>
                    </a:lnTo>
                    <a:cubicBezTo>
                      <a:pt x="16719" y="31"/>
                      <a:pt x="16550" y="1"/>
                      <a:pt x="163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3" name="Google Shape;4393;p59"/>
            <p:cNvGrpSpPr/>
            <p:nvPr/>
          </p:nvGrpSpPr>
          <p:grpSpPr>
            <a:xfrm>
              <a:off x="2075538" y="2487307"/>
              <a:ext cx="243395" cy="234384"/>
              <a:chOff x="2071000" y="1435025"/>
              <a:chExt cx="500400" cy="481875"/>
            </a:xfrm>
          </p:grpSpPr>
          <p:sp>
            <p:nvSpPr>
              <p:cNvPr id="4394" name="Google Shape;4394;p59"/>
              <p:cNvSpPr/>
              <p:nvPr/>
            </p:nvSpPr>
            <p:spPr>
              <a:xfrm>
                <a:off x="2425125" y="1718700"/>
                <a:ext cx="146275" cy="141750"/>
              </a:xfrm>
              <a:custGeom>
                <a:rect b="b" l="l" r="r" t="t"/>
                <a:pathLst>
                  <a:path extrusionOk="0" h="5670" w="5851">
                    <a:moveTo>
                      <a:pt x="1598" y="0"/>
                    </a:moveTo>
                    <a:cubicBezTo>
                      <a:pt x="1159" y="0"/>
                      <a:pt x="720" y="160"/>
                      <a:pt x="401" y="481"/>
                    </a:cubicBezTo>
                    <a:lnTo>
                      <a:pt x="0" y="879"/>
                    </a:lnTo>
                    <a:lnTo>
                      <a:pt x="4791" y="5669"/>
                    </a:lnTo>
                    <a:lnTo>
                      <a:pt x="5191" y="5272"/>
                    </a:lnTo>
                    <a:cubicBezTo>
                      <a:pt x="5851" y="4610"/>
                      <a:pt x="5851" y="3538"/>
                      <a:pt x="5191" y="2875"/>
                    </a:cubicBezTo>
                    <a:lnTo>
                      <a:pt x="2795" y="481"/>
                    </a:lnTo>
                    <a:cubicBezTo>
                      <a:pt x="2475" y="160"/>
                      <a:pt x="2036" y="0"/>
                      <a:pt x="15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5" name="Google Shape;4395;p59"/>
              <p:cNvSpPr/>
              <p:nvPr/>
            </p:nvSpPr>
            <p:spPr>
              <a:xfrm>
                <a:off x="2071000" y="1477850"/>
                <a:ext cx="453125" cy="439050"/>
              </a:xfrm>
              <a:custGeom>
                <a:rect b="b" l="l" r="r" t="t"/>
                <a:pathLst>
                  <a:path extrusionOk="0" h="17562" w="18125">
                    <a:moveTo>
                      <a:pt x="2057" y="0"/>
                    </a:moveTo>
                    <a:cubicBezTo>
                      <a:pt x="0" y="2397"/>
                      <a:pt x="81" y="6008"/>
                      <a:pt x="2352" y="8278"/>
                    </a:cubicBezTo>
                    <a:lnTo>
                      <a:pt x="9847" y="15776"/>
                    </a:lnTo>
                    <a:cubicBezTo>
                      <a:pt x="11008" y="16937"/>
                      <a:pt x="12564" y="17561"/>
                      <a:pt x="14149" y="17561"/>
                    </a:cubicBezTo>
                    <a:cubicBezTo>
                      <a:pt x="15535" y="17561"/>
                      <a:pt x="16943" y="17083"/>
                      <a:pt x="18125" y="16068"/>
                    </a:cubicBezTo>
                    <a:lnTo>
                      <a:pt x="13346" y="11289"/>
                    </a:lnTo>
                    <a:cubicBezTo>
                      <a:pt x="13108" y="11473"/>
                      <a:pt x="12823" y="11568"/>
                      <a:pt x="12540" y="11568"/>
                    </a:cubicBezTo>
                    <a:cubicBezTo>
                      <a:pt x="12221" y="11568"/>
                      <a:pt x="11904" y="11448"/>
                      <a:pt x="11660" y="11202"/>
                    </a:cubicBezTo>
                    <a:lnTo>
                      <a:pt x="6926" y="6465"/>
                    </a:lnTo>
                    <a:cubicBezTo>
                      <a:pt x="6462" y="6002"/>
                      <a:pt x="6447" y="5282"/>
                      <a:pt x="6839" y="4779"/>
                    </a:cubicBezTo>
                    <a:lnTo>
                      <a:pt x="205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6" name="Google Shape;4396;p59"/>
              <p:cNvSpPr/>
              <p:nvPr/>
            </p:nvSpPr>
            <p:spPr>
              <a:xfrm>
                <a:off x="2141600" y="1435025"/>
                <a:ext cx="146300" cy="141850"/>
              </a:xfrm>
              <a:custGeom>
                <a:rect b="b" l="l" r="r" t="t"/>
                <a:pathLst>
                  <a:path extrusionOk="0" h="5674" w="5852">
                    <a:moveTo>
                      <a:pt x="1597" y="1"/>
                    </a:moveTo>
                    <a:cubicBezTo>
                      <a:pt x="1158" y="1"/>
                      <a:pt x="719" y="161"/>
                      <a:pt x="398" y="482"/>
                    </a:cubicBezTo>
                    <a:lnTo>
                      <a:pt x="1" y="882"/>
                    </a:lnTo>
                    <a:lnTo>
                      <a:pt x="4792" y="5673"/>
                    </a:lnTo>
                    <a:lnTo>
                      <a:pt x="5189" y="5273"/>
                    </a:lnTo>
                    <a:cubicBezTo>
                      <a:pt x="5852" y="4610"/>
                      <a:pt x="5852" y="3538"/>
                      <a:pt x="5189" y="2879"/>
                    </a:cubicBezTo>
                    <a:lnTo>
                      <a:pt x="2795" y="482"/>
                    </a:lnTo>
                    <a:cubicBezTo>
                      <a:pt x="2474" y="161"/>
                      <a:pt x="2036" y="1"/>
                      <a:pt x="1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7" name="Google Shape;4397;p59"/>
            <p:cNvGrpSpPr/>
            <p:nvPr/>
          </p:nvGrpSpPr>
          <p:grpSpPr>
            <a:xfrm>
              <a:off x="2371318" y="2501698"/>
              <a:ext cx="243078" cy="205601"/>
              <a:chOff x="2678350" y="1464650"/>
              <a:chExt cx="499750" cy="422700"/>
            </a:xfrm>
          </p:grpSpPr>
          <p:sp>
            <p:nvSpPr>
              <p:cNvPr id="4398" name="Google Shape;4398;p59"/>
              <p:cNvSpPr/>
              <p:nvPr/>
            </p:nvSpPr>
            <p:spPr>
              <a:xfrm>
                <a:off x="3081050" y="1542700"/>
                <a:ext cx="97050" cy="267350"/>
              </a:xfrm>
              <a:custGeom>
                <a:rect b="b" l="l" r="r" t="t"/>
                <a:pathLst>
                  <a:path extrusionOk="0" h="10694" w="3882">
                    <a:moveTo>
                      <a:pt x="618" y="0"/>
                    </a:moveTo>
                    <a:cubicBezTo>
                      <a:pt x="474" y="0"/>
                      <a:pt x="329" y="55"/>
                      <a:pt x="220" y="165"/>
                    </a:cubicBezTo>
                    <a:cubicBezTo>
                      <a:pt x="3" y="384"/>
                      <a:pt x="0" y="737"/>
                      <a:pt x="214" y="957"/>
                    </a:cubicBezTo>
                    <a:cubicBezTo>
                      <a:pt x="2650" y="3375"/>
                      <a:pt x="2650" y="7316"/>
                      <a:pt x="214" y="9737"/>
                    </a:cubicBezTo>
                    <a:cubicBezTo>
                      <a:pt x="0" y="9957"/>
                      <a:pt x="3" y="10310"/>
                      <a:pt x="220" y="10526"/>
                    </a:cubicBezTo>
                    <a:cubicBezTo>
                      <a:pt x="330" y="10638"/>
                      <a:pt x="475" y="10693"/>
                      <a:pt x="620" y="10693"/>
                    </a:cubicBezTo>
                    <a:cubicBezTo>
                      <a:pt x="761" y="10693"/>
                      <a:pt x="902" y="10641"/>
                      <a:pt x="1012" y="10535"/>
                    </a:cubicBezTo>
                    <a:cubicBezTo>
                      <a:pt x="3882" y="7672"/>
                      <a:pt x="3882" y="3022"/>
                      <a:pt x="1012" y="159"/>
                    </a:cubicBezTo>
                    <a:cubicBezTo>
                      <a:pt x="902" y="53"/>
                      <a:pt x="760" y="0"/>
                      <a:pt x="6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9" name="Google Shape;4399;p59"/>
              <p:cNvSpPr/>
              <p:nvPr/>
            </p:nvSpPr>
            <p:spPr>
              <a:xfrm>
                <a:off x="3041000" y="1582600"/>
                <a:ext cx="75075" cy="187725"/>
              </a:xfrm>
              <a:custGeom>
                <a:rect b="b" l="l" r="r" t="t"/>
                <a:pathLst>
                  <a:path extrusionOk="0" h="7509" w="3003">
                    <a:moveTo>
                      <a:pt x="626" y="0"/>
                    </a:moveTo>
                    <a:cubicBezTo>
                      <a:pt x="482" y="0"/>
                      <a:pt x="337" y="55"/>
                      <a:pt x="226" y="165"/>
                    </a:cubicBezTo>
                    <a:cubicBezTo>
                      <a:pt x="9" y="381"/>
                      <a:pt x="6" y="734"/>
                      <a:pt x="220" y="957"/>
                    </a:cubicBezTo>
                    <a:cubicBezTo>
                      <a:pt x="1774" y="2495"/>
                      <a:pt x="1774" y="5007"/>
                      <a:pt x="220" y="6545"/>
                    </a:cubicBezTo>
                    <a:cubicBezTo>
                      <a:pt x="0" y="6765"/>
                      <a:pt x="0" y="7124"/>
                      <a:pt x="220" y="7343"/>
                    </a:cubicBezTo>
                    <a:cubicBezTo>
                      <a:pt x="330" y="7453"/>
                      <a:pt x="474" y="7508"/>
                      <a:pt x="619" y="7508"/>
                    </a:cubicBezTo>
                    <a:cubicBezTo>
                      <a:pt x="763" y="7508"/>
                      <a:pt x="908" y="7453"/>
                      <a:pt x="1018" y="7343"/>
                    </a:cubicBezTo>
                    <a:cubicBezTo>
                      <a:pt x="3002" y="5359"/>
                      <a:pt x="3002" y="2143"/>
                      <a:pt x="1018" y="159"/>
                    </a:cubicBezTo>
                    <a:cubicBezTo>
                      <a:pt x="909" y="53"/>
                      <a:pt x="768" y="0"/>
                      <a:pt x="6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0" name="Google Shape;4400;p59"/>
              <p:cNvSpPr/>
              <p:nvPr/>
            </p:nvSpPr>
            <p:spPr>
              <a:xfrm>
                <a:off x="2678350" y="1464650"/>
                <a:ext cx="339700" cy="422700"/>
              </a:xfrm>
              <a:custGeom>
                <a:rect b="b" l="l" r="r" t="t"/>
                <a:pathLst>
                  <a:path extrusionOk="0" h="16908" w="13588">
                    <a:moveTo>
                      <a:pt x="5683" y="5632"/>
                    </a:moveTo>
                    <a:lnTo>
                      <a:pt x="5683" y="11278"/>
                    </a:lnTo>
                    <a:lnTo>
                      <a:pt x="3952" y="11278"/>
                    </a:lnTo>
                    <a:cubicBezTo>
                      <a:pt x="3638" y="11278"/>
                      <a:pt x="3389" y="11026"/>
                      <a:pt x="3389" y="10712"/>
                    </a:cubicBezTo>
                    <a:lnTo>
                      <a:pt x="3389" y="6195"/>
                    </a:lnTo>
                    <a:cubicBezTo>
                      <a:pt x="3389" y="5882"/>
                      <a:pt x="3638" y="5632"/>
                      <a:pt x="3952" y="5632"/>
                    </a:cubicBezTo>
                    <a:close/>
                    <a:moveTo>
                      <a:pt x="11895" y="1115"/>
                    </a:moveTo>
                    <a:cubicBezTo>
                      <a:pt x="12206" y="1115"/>
                      <a:pt x="12458" y="1365"/>
                      <a:pt x="12458" y="1679"/>
                    </a:cubicBezTo>
                    <a:lnTo>
                      <a:pt x="12458" y="15229"/>
                    </a:lnTo>
                    <a:cubicBezTo>
                      <a:pt x="12458" y="15542"/>
                      <a:pt x="12206" y="15792"/>
                      <a:pt x="11895" y="15792"/>
                    </a:cubicBezTo>
                    <a:cubicBezTo>
                      <a:pt x="11582" y="15792"/>
                      <a:pt x="11329" y="15542"/>
                      <a:pt x="11329" y="15229"/>
                    </a:cubicBezTo>
                    <a:lnTo>
                      <a:pt x="11329" y="1679"/>
                    </a:lnTo>
                    <a:cubicBezTo>
                      <a:pt x="11329" y="1365"/>
                      <a:pt x="11582" y="1115"/>
                      <a:pt x="11895" y="1115"/>
                    </a:cubicBezTo>
                    <a:close/>
                    <a:moveTo>
                      <a:pt x="11892" y="0"/>
                    </a:moveTo>
                    <a:cubicBezTo>
                      <a:pt x="11090" y="0"/>
                      <a:pt x="10386" y="570"/>
                      <a:pt x="10230" y="1374"/>
                    </a:cubicBezTo>
                    <a:lnTo>
                      <a:pt x="6060" y="4503"/>
                    </a:lnTo>
                    <a:lnTo>
                      <a:pt x="3952" y="4503"/>
                    </a:lnTo>
                    <a:cubicBezTo>
                      <a:pt x="3235" y="4503"/>
                      <a:pt x="2600" y="4955"/>
                      <a:pt x="2362" y="5632"/>
                    </a:cubicBezTo>
                    <a:lnTo>
                      <a:pt x="1693" y="5632"/>
                    </a:lnTo>
                    <a:cubicBezTo>
                      <a:pt x="757" y="5632"/>
                      <a:pt x="1" y="6388"/>
                      <a:pt x="1" y="7325"/>
                    </a:cubicBezTo>
                    <a:lnTo>
                      <a:pt x="1" y="9583"/>
                    </a:lnTo>
                    <a:cubicBezTo>
                      <a:pt x="1" y="10520"/>
                      <a:pt x="757" y="11275"/>
                      <a:pt x="1693" y="11278"/>
                    </a:cubicBezTo>
                    <a:lnTo>
                      <a:pt x="2362" y="11278"/>
                    </a:lnTo>
                    <a:cubicBezTo>
                      <a:pt x="2600" y="11953"/>
                      <a:pt x="3235" y="12405"/>
                      <a:pt x="3952" y="12408"/>
                    </a:cubicBezTo>
                    <a:lnTo>
                      <a:pt x="6060" y="12408"/>
                    </a:lnTo>
                    <a:lnTo>
                      <a:pt x="10230" y="15533"/>
                    </a:lnTo>
                    <a:cubicBezTo>
                      <a:pt x="10386" y="16336"/>
                      <a:pt x="11087" y="16908"/>
                      <a:pt x="11888" y="16908"/>
                    </a:cubicBezTo>
                    <a:cubicBezTo>
                      <a:pt x="11940" y="16908"/>
                      <a:pt x="11993" y="16905"/>
                      <a:pt x="12046" y="16900"/>
                    </a:cubicBezTo>
                    <a:cubicBezTo>
                      <a:pt x="12913" y="16822"/>
                      <a:pt x="13582" y="16099"/>
                      <a:pt x="13588" y="15229"/>
                    </a:cubicBezTo>
                    <a:lnTo>
                      <a:pt x="13588" y="1679"/>
                    </a:lnTo>
                    <a:cubicBezTo>
                      <a:pt x="13579" y="808"/>
                      <a:pt x="12913" y="86"/>
                      <a:pt x="12046" y="7"/>
                    </a:cubicBezTo>
                    <a:cubicBezTo>
                      <a:pt x="11994" y="3"/>
                      <a:pt x="11943" y="0"/>
                      <a:pt x="118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01" name="Google Shape;4401;p59"/>
            <p:cNvGrpSpPr/>
            <p:nvPr/>
          </p:nvGrpSpPr>
          <p:grpSpPr>
            <a:xfrm>
              <a:off x="2663900" y="2487319"/>
              <a:ext cx="234360" cy="234360"/>
              <a:chOff x="3271200" y="1435075"/>
              <a:chExt cx="481825" cy="481825"/>
            </a:xfrm>
          </p:grpSpPr>
          <p:sp>
            <p:nvSpPr>
              <p:cNvPr id="4402" name="Google Shape;4402;p59"/>
              <p:cNvSpPr/>
              <p:nvPr/>
            </p:nvSpPr>
            <p:spPr>
              <a:xfrm>
                <a:off x="3271200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597" y="2259"/>
                    </a:moveTo>
                    <a:cubicBezTo>
                      <a:pt x="13635" y="2259"/>
                      <a:pt x="17014" y="5545"/>
                      <a:pt x="17014" y="9601"/>
                    </a:cubicBezTo>
                    <a:cubicBezTo>
                      <a:pt x="17014" y="13636"/>
                      <a:pt x="13654" y="17014"/>
                      <a:pt x="9597" y="17014"/>
                    </a:cubicBezTo>
                    <a:cubicBezTo>
                      <a:pt x="5562" y="17014"/>
                      <a:pt x="2259" y="13654"/>
                      <a:pt x="2259" y="9601"/>
                    </a:cubicBezTo>
                    <a:cubicBezTo>
                      <a:pt x="2259" y="5563"/>
                      <a:pt x="5541" y="2259"/>
                      <a:pt x="9597" y="2259"/>
                    </a:cubicBezTo>
                    <a:close/>
                    <a:moveTo>
                      <a:pt x="9597" y="1"/>
                    </a:moveTo>
                    <a:cubicBezTo>
                      <a:pt x="4304" y="1"/>
                      <a:pt x="0" y="4307"/>
                      <a:pt x="0" y="9601"/>
                    </a:cubicBezTo>
                    <a:cubicBezTo>
                      <a:pt x="0" y="14892"/>
                      <a:pt x="4304" y="19273"/>
                      <a:pt x="9597" y="19273"/>
                    </a:cubicBezTo>
                    <a:cubicBezTo>
                      <a:pt x="14891" y="19273"/>
                      <a:pt x="19272" y="14892"/>
                      <a:pt x="19272" y="9601"/>
                    </a:cubicBezTo>
                    <a:cubicBezTo>
                      <a:pt x="19272" y="4307"/>
                      <a:pt x="14891" y="1"/>
                      <a:pt x="9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3" name="Google Shape;4403;p59"/>
              <p:cNvSpPr/>
              <p:nvPr/>
            </p:nvSpPr>
            <p:spPr>
              <a:xfrm>
                <a:off x="3356575" y="1520525"/>
                <a:ext cx="311000" cy="311025"/>
              </a:xfrm>
              <a:custGeom>
                <a:rect b="b" l="l" r="r" t="t"/>
                <a:pathLst>
                  <a:path extrusionOk="0" h="12441" w="12440">
                    <a:moveTo>
                      <a:pt x="8516" y="3359"/>
                    </a:moveTo>
                    <a:cubicBezTo>
                      <a:pt x="8661" y="3359"/>
                      <a:pt x="8805" y="3414"/>
                      <a:pt x="8917" y="3524"/>
                    </a:cubicBezTo>
                    <a:cubicBezTo>
                      <a:pt x="9136" y="3744"/>
                      <a:pt x="9136" y="4102"/>
                      <a:pt x="8917" y="4322"/>
                    </a:cubicBezTo>
                    <a:lnTo>
                      <a:pt x="7056" y="6183"/>
                    </a:lnTo>
                    <a:lnTo>
                      <a:pt x="8917" y="8041"/>
                    </a:lnTo>
                    <a:cubicBezTo>
                      <a:pt x="9326" y="8453"/>
                      <a:pt x="8939" y="9009"/>
                      <a:pt x="8502" y="9009"/>
                    </a:cubicBezTo>
                    <a:cubicBezTo>
                      <a:pt x="8371" y="9009"/>
                      <a:pt x="8235" y="8959"/>
                      <a:pt x="8116" y="8839"/>
                    </a:cubicBezTo>
                    <a:lnTo>
                      <a:pt x="5857" y="6580"/>
                    </a:lnTo>
                    <a:cubicBezTo>
                      <a:pt x="5637" y="6360"/>
                      <a:pt x="5637" y="6002"/>
                      <a:pt x="5857" y="5782"/>
                    </a:cubicBezTo>
                    <a:lnTo>
                      <a:pt x="8116" y="3524"/>
                    </a:lnTo>
                    <a:cubicBezTo>
                      <a:pt x="8227" y="3414"/>
                      <a:pt x="8372" y="3359"/>
                      <a:pt x="8516" y="3359"/>
                    </a:cubicBezTo>
                    <a:close/>
                    <a:moveTo>
                      <a:pt x="5619" y="1"/>
                    </a:moveTo>
                    <a:cubicBezTo>
                      <a:pt x="4367" y="112"/>
                      <a:pt x="3177" y="606"/>
                      <a:pt x="2214" y="1413"/>
                    </a:cubicBezTo>
                    <a:lnTo>
                      <a:pt x="2590" y="1789"/>
                    </a:lnTo>
                    <a:cubicBezTo>
                      <a:pt x="3002" y="2199"/>
                      <a:pt x="2615" y="2757"/>
                      <a:pt x="2178" y="2757"/>
                    </a:cubicBezTo>
                    <a:cubicBezTo>
                      <a:pt x="2047" y="2757"/>
                      <a:pt x="1912" y="2707"/>
                      <a:pt x="1792" y="2587"/>
                    </a:cubicBezTo>
                    <a:lnTo>
                      <a:pt x="1416" y="2211"/>
                    </a:lnTo>
                    <a:cubicBezTo>
                      <a:pt x="609" y="3175"/>
                      <a:pt x="118" y="4364"/>
                      <a:pt x="3" y="5617"/>
                    </a:cubicBezTo>
                    <a:lnTo>
                      <a:pt x="536" y="5617"/>
                    </a:lnTo>
                    <a:cubicBezTo>
                      <a:pt x="1280" y="5617"/>
                      <a:pt x="1283" y="6746"/>
                      <a:pt x="536" y="6746"/>
                    </a:cubicBezTo>
                    <a:lnTo>
                      <a:pt x="0" y="6746"/>
                    </a:lnTo>
                    <a:cubicBezTo>
                      <a:pt x="118" y="8035"/>
                      <a:pt x="627" y="9287"/>
                      <a:pt x="1413" y="10227"/>
                    </a:cubicBezTo>
                    <a:lnTo>
                      <a:pt x="1789" y="9850"/>
                    </a:lnTo>
                    <a:cubicBezTo>
                      <a:pt x="1910" y="9730"/>
                      <a:pt x="2045" y="9679"/>
                      <a:pt x="2176" y="9679"/>
                    </a:cubicBezTo>
                    <a:cubicBezTo>
                      <a:pt x="2613" y="9679"/>
                      <a:pt x="2995" y="10244"/>
                      <a:pt x="2587" y="10651"/>
                    </a:cubicBezTo>
                    <a:lnTo>
                      <a:pt x="2211" y="11028"/>
                    </a:lnTo>
                    <a:cubicBezTo>
                      <a:pt x="3174" y="11832"/>
                      <a:pt x="4364" y="12326"/>
                      <a:pt x="5616" y="12440"/>
                    </a:cubicBezTo>
                    <a:lnTo>
                      <a:pt x="5616" y="11904"/>
                    </a:lnTo>
                    <a:cubicBezTo>
                      <a:pt x="5616" y="11530"/>
                      <a:pt x="5899" y="11343"/>
                      <a:pt x="6182" y="11343"/>
                    </a:cubicBezTo>
                    <a:cubicBezTo>
                      <a:pt x="6464" y="11343"/>
                      <a:pt x="6745" y="11530"/>
                      <a:pt x="6745" y="11904"/>
                    </a:cubicBezTo>
                    <a:lnTo>
                      <a:pt x="6745" y="12440"/>
                    </a:lnTo>
                    <a:cubicBezTo>
                      <a:pt x="8034" y="12323"/>
                      <a:pt x="9287" y="11811"/>
                      <a:pt x="10226" y="11028"/>
                    </a:cubicBezTo>
                    <a:lnTo>
                      <a:pt x="9850" y="10651"/>
                    </a:lnTo>
                    <a:cubicBezTo>
                      <a:pt x="9445" y="10246"/>
                      <a:pt x="9822" y="9678"/>
                      <a:pt x="10259" y="9678"/>
                    </a:cubicBezTo>
                    <a:cubicBezTo>
                      <a:pt x="10390" y="9678"/>
                      <a:pt x="10526" y="9729"/>
                      <a:pt x="10648" y="9850"/>
                    </a:cubicBezTo>
                    <a:lnTo>
                      <a:pt x="11024" y="10227"/>
                    </a:lnTo>
                    <a:cubicBezTo>
                      <a:pt x="11810" y="9287"/>
                      <a:pt x="12319" y="8035"/>
                      <a:pt x="12437" y="6746"/>
                    </a:cubicBezTo>
                    <a:lnTo>
                      <a:pt x="11904" y="6746"/>
                    </a:lnTo>
                    <a:cubicBezTo>
                      <a:pt x="11160" y="6746"/>
                      <a:pt x="11157" y="5617"/>
                      <a:pt x="11904" y="5617"/>
                    </a:cubicBezTo>
                    <a:lnTo>
                      <a:pt x="12440" y="5617"/>
                    </a:lnTo>
                    <a:cubicBezTo>
                      <a:pt x="12325" y="4364"/>
                      <a:pt x="11834" y="3175"/>
                      <a:pt x="11027" y="2211"/>
                    </a:cubicBezTo>
                    <a:lnTo>
                      <a:pt x="10651" y="2587"/>
                    </a:lnTo>
                    <a:cubicBezTo>
                      <a:pt x="10529" y="2709"/>
                      <a:pt x="10392" y="2760"/>
                      <a:pt x="10261" y="2760"/>
                    </a:cubicBezTo>
                    <a:cubicBezTo>
                      <a:pt x="9823" y="2760"/>
                      <a:pt x="9443" y="2197"/>
                      <a:pt x="9853" y="1789"/>
                    </a:cubicBezTo>
                    <a:lnTo>
                      <a:pt x="10232" y="1413"/>
                    </a:lnTo>
                    <a:cubicBezTo>
                      <a:pt x="9290" y="627"/>
                      <a:pt x="8037" y="115"/>
                      <a:pt x="6748" y="1"/>
                    </a:cubicBezTo>
                    <a:lnTo>
                      <a:pt x="6748" y="537"/>
                    </a:lnTo>
                    <a:cubicBezTo>
                      <a:pt x="6748" y="909"/>
                      <a:pt x="6466" y="1096"/>
                      <a:pt x="6183" y="1096"/>
                    </a:cubicBezTo>
                    <a:cubicBezTo>
                      <a:pt x="5901" y="1096"/>
                      <a:pt x="5619" y="910"/>
                      <a:pt x="5619" y="537"/>
                    </a:cubicBezTo>
                    <a:lnTo>
                      <a:pt x="561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04" name="Google Shape;4404;p59"/>
            <p:cNvGrpSpPr/>
            <p:nvPr/>
          </p:nvGrpSpPr>
          <p:grpSpPr>
            <a:xfrm>
              <a:off x="2947459" y="2487307"/>
              <a:ext cx="237254" cy="234384"/>
              <a:chOff x="3858100" y="1435075"/>
              <a:chExt cx="487775" cy="481875"/>
            </a:xfrm>
          </p:grpSpPr>
          <p:sp>
            <p:nvSpPr>
              <p:cNvPr id="4405" name="Google Shape;4405;p59"/>
              <p:cNvSpPr/>
              <p:nvPr/>
            </p:nvSpPr>
            <p:spPr>
              <a:xfrm>
                <a:off x="3858100" y="1868750"/>
                <a:ext cx="55575" cy="48200"/>
              </a:xfrm>
              <a:custGeom>
                <a:rect b="b" l="l" r="r" t="t"/>
                <a:pathLst>
                  <a:path extrusionOk="0" h="1928" w="2223">
                    <a:moveTo>
                      <a:pt x="1600" y="0"/>
                    </a:moveTo>
                    <a:cubicBezTo>
                      <a:pt x="1460" y="0"/>
                      <a:pt x="1319" y="53"/>
                      <a:pt x="1211" y="158"/>
                    </a:cubicBezTo>
                    <a:lnTo>
                      <a:pt x="413" y="959"/>
                    </a:lnTo>
                    <a:cubicBezTo>
                      <a:pt x="0" y="1369"/>
                      <a:pt x="388" y="1927"/>
                      <a:pt x="825" y="1927"/>
                    </a:cubicBezTo>
                    <a:cubicBezTo>
                      <a:pt x="956" y="1927"/>
                      <a:pt x="1091" y="1877"/>
                      <a:pt x="1211" y="1757"/>
                    </a:cubicBezTo>
                    <a:lnTo>
                      <a:pt x="2009" y="959"/>
                    </a:lnTo>
                    <a:cubicBezTo>
                      <a:pt x="2222" y="736"/>
                      <a:pt x="2219" y="384"/>
                      <a:pt x="2000" y="167"/>
                    </a:cubicBezTo>
                    <a:cubicBezTo>
                      <a:pt x="1890" y="56"/>
                      <a:pt x="1745" y="0"/>
                      <a:pt x="16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6" name="Google Shape;4406;p59"/>
              <p:cNvSpPr/>
              <p:nvPr/>
            </p:nvSpPr>
            <p:spPr>
              <a:xfrm>
                <a:off x="3917950" y="1808500"/>
                <a:ext cx="60350" cy="48525"/>
              </a:xfrm>
              <a:custGeom>
                <a:rect b="b" l="l" r="r" t="t"/>
                <a:pathLst>
                  <a:path extrusionOk="0" h="1941" w="2414">
                    <a:moveTo>
                      <a:pt x="1601" y="1"/>
                    </a:moveTo>
                    <a:cubicBezTo>
                      <a:pt x="1470" y="1"/>
                      <a:pt x="1333" y="52"/>
                      <a:pt x="1211" y="174"/>
                    </a:cubicBezTo>
                    <a:lnTo>
                      <a:pt x="413" y="972"/>
                    </a:lnTo>
                    <a:cubicBezTo>
                      <a:pt x="1" y="1384"/>
                      <a:pt x="388" y="1941"/>
                      <a:pt x="824" y="1941"/>
                    </a:cubicBezTo>
                    <a:cubicBezTo>
                      <a:pt x="955" y="1941"/>
                      <a:pt x="1091" y="1890"/>
                      <a:pt x="1211" y="1770"/>
                    </a:cubicBezTo>
                    <a:lnTo>
                      <a:pt x="2009" y="972"/>
                    </a:lnTo>
                    <a:cubicBezTo>
                      <a:pt x="2414" y="569"/>
                      <a:pt x="2037" y="1"/>
                      <a:pt x="1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7" name="Google Shape;4407;p59"/>
              <p:cNvSpPr/>
              <p:nvPr/>
            </p:nvSpPr>
            <p:spPr>
              <a:xfrm>
                <a:off x="3876450" y="1435075"/>
                <a:ext cx="450375" cy="251250"/>
              </a:xfrm>
              <a:custGeom>
                <a:rect b="b" l="l" r="r" t="t"/>
                <a:pathLst>
                  <a:path extrusionOk="0" h="10050" w="18015">
                    <a:moveTo>
                      <a:pt x="18014" y="1"/>
                    </a:moveTo>
                    <a:lnTo>
                      <a:pt x="561" y="4762"/>
                    </a:lnTo>
                    <a:cubicBezTo>
                      <a:pt x="121" y="4882"/>
                      <a:pt x="1" y="5448"/>
                      <a:pt x="350" y="5740"/>
                    </a:cubicBezTo>
                    <a:lnTo>
                      <a:pt x="5584" y="10049"/>
                    </a:lnTo>
                    <a:lnTo>
                      <a:pt x="180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8" name="Google Shape;4408;p59"/>
              <p:cNvSpPr/>
              <p:nvPr/>
            </p:nvSpPr>
            <p:spPr>
              <a:xfrm>
                <a:off x="4094925" y="1456025"/>
                <a:ext cx="250950" cy="445250"/>
              </a:xfrm>
              <a:custGeom>
                <a:rect b="b" l="l" r="r" t="t"/>
                <a:pathLst>
                  <a:path extrusionOk="0" h="17810" w="10038">
                    <a:moveTo>
                      <a:pt x="10037" y="0"/>
                    </a:moveTo>
                    <a:cubicBezTo>
                      <a:pt x="9890" y="120"/>
                      <a:pt x="118" y="12226"/>
                      <a:pt x="1" y="12370"/>
                    </a:cubicBezTo>
                    <a:lnTo>
                      <a:pt x="4313" y="17604"/>
                    </a:lnTo>
                    <a:cubicBezTo>
                      <a:pt x="4428" y="17744"/>
                      <a:pt x="4587" y="17809"/>
                      <a:pt x="4745" y="17809"/>
                    </a:cubicBezTo>
                    <a:cubicBezTo>
                      <a:pt x="4985" y="17809"/>
                      <a:pt x="5222" y="17659"/>
                      <a:pt x="5294" y="17390"/>
                    </a:cubicBezTo>
                    <a:lnTo>
                      <a:pt x="100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9" name="Google Shape;4409;p59"/>
              <p:cNvSpPr/>
              <p:nvPr/>
            </p:nvSpPr>
            <p:spPr>
              <a:xfrm>
                <a:off x="3993575" y="1542825"/>
                <a:ext cx="245025" cy="242525"/>
              </a:xfrm>
              <a:custGeom>
                <a:rect b="b" l="l" r="r" t="t"/>
                <a:pathLst>
                  <a:path extrusionOk="0" h="9701" w="9801">
                    <a:moveTo>
                      <a:pt x="9800" y="0"/>
                    </a:moveTo>
                    <a:lnTo>
                      <a:pt x="646" y="7399"/>
                    </a:lnTo>
                    <a:lnTo>
                      <a:pt x="125" y="8955"/>
                    </a:lnTo>
                    <a:cubicBezTo>
                      <a:pt x="1" y="9338"/>
                      <a:pt x="298" y="9700"/>
                      <a:pt x="659" y="9700"/>
                    </a:cubicBezTo>
                    <a:cubicBezTo>
                      <a:pt x="719" y="9700"/>
                      <a:pt x="780" y="9690"/>
                      <a:pt x="842" y="9669"/>
                    </a:cubicBezTo>
                    <a:lnTo>
                      <a:pt x="2398" y="9151"/>
                    </a:lnTo>
                    <a:lnTo>
                      <a:pt x="980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10" name="Google Shape;4410;p59"/>
            <p:cNvGrpSpPr/>
            <p:nvPr/>
          </p:nvGrpSpPr>
          <p:grpSpPr>
            <a:xfrm>
              <a:off x="3237657" y="2487319"/>
              <a:ext cx="234360" cy="234360"/>
              <a:chOff x="4456875" y="1435075"/>
              <a:chExt cx="481825" cy="481825"/>
            </a:xfrm>
          </p:grpSpPr>
          <p:sp>
            <p:nvSpPr>
              <p:cNvPr id="4411" name="Google Shape;4411;p59"/>
              <p:cNvSpPr/>
              <p:nvPr/>
            </p:nvSpPr>
            <p:spPr>
              <a:xfrm>
                <a:off x="4624975" y="1465275"/>
                <a:ext cx="56650" cy="86000"/>
              </a:xfrm>
              <a:custGeom>
                <a:rect b="b" l="l" r="r" t="t"/>
                <a:pathLst>
                  <a:path extrusionOk="0" h="3440" w="2266">
                    <a:moveTo>
                      <a:pt x="2265" y="0"/>
                    </a:moveTo>
                    <a:cubicBezTo>
                      <a:pt x="1413" y="283"/>
                      <a:pt x="618" y="1196"/>
                      <a:pt x="1" y="2575"/>
                    </a:cubicBezTo>
                    <a:cubicBezTo>
                      <a:pt x="263" y="2801"/>
                      <a:pt x="449" y="3105"/>
                      <a:pt x="534" y="3439"/>
                    </a:cubicBezTo>
                    <a:cubicBezTo>
                      <a:pt x="1106" y="3364"/>
                      <a:pt x="1672" y="3322"/>
                      <a:pt x="2265" y="3304"/>
                    </a:cubicBezTo>
                    <a:lnTo>
                      <a:pt x="226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2" name="Google Shape;4412;p59"/>
              <p:cNvSpPr/>
              <p:nvPr/>
            </p:nvSpPr>
            <p:spPr>
              <a:xfrm>
                <a:off x="4615275" y="1797425"/>
                <a:ext cx="66350" cy="89375"/>
              </a:xfrm>
              <a:custGeom>
                <a:rect b="b" l="l" r="r" t="t"/>
                <a:pathLst>
                  <a:path extrusionOk="0" h="3575" w="2654">
                    <a:moveTo>
                      <a:pt x="0" y="0"/>
                    </a:moveTo>
                    <a:lnTo>
                      <a:pt x="0" y="0"/>
                    </a:lnTo>
                    <a:cubicBezTo>
                      <a:pt x="618" y="1882"/>
                      <a:pt x="1563" y="3225"/>
                      <a:pt x="2653" y="3574"/>
                    </a:cubicBezTo>
                    <a:lnTo>
                      <a:pt x="2653" y="1316"/>
                    </a:lnTo>
                    <a:cubicBezTo>
                      <a:pt x="2153" y="1135"/>
                      <a:pt x="1768" y="726"/>
                      <a:pt x="1620" y="217"/>
                    </a:cubicBezTo>
                    <a:cubicBezTo>
                      <a:pt x="1057" y="169"/>
                      <a:pt x="518" y="96"/>
                      <a:pt x="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3" name="Google Shape;4413;p59"/>
              <p:cNvSpPr/>
              <p:nvPr/>
            </p:nvSpPr>
            <p:spPr>
              <a:xfrm>
                <a:off x="4583125" y="15472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3" y="1"/>
                      <a:pt x="1" y="254"/>
                      <a:pt x="1" y="567"/>
                    </a:cubicBezTo>
                    <a:cubicBezTo>
                      <a:pt x="1" y="880"/>
                      <a:pt x="253" y="1130"/>
                      <a:pt x="567" y="1130"/>
                    </a:cubicBezTo>
                    <a:cubicBezTo>
                      <a:pt x="880" y="1130"/>
                      <a:pt x="1130" y="880"/>
                      <a:pt x="1130" y="567"/>
                    </a:cubicBezTo>
                    <a:cubicBezTo>
                      <a:pt x="1130" y="254"/>
                      <a:pt x="880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4" name="Google Shape;4414;p59"/>
              <p:cNvSpPr/>
              <p:nvPr/>
            </p:nvSpPr>
            <p:spPr>
              <a:xfrm>
                <a:off x="4597950" y="1576075"/>
                <a:ext cx="83675" cy="87525"/>
              </a:xfrm>
              <a:custGeom>
                <a:rect b="b" l="l" r="r" t="t"/>
                <a:pathLst>
                  <a:path extrusionOk="0" h="3501" w="3347">
                    <a:moveTo>
                      <a:pt x="3346" y="1"/>
                    </a:moveTo>
                    <a:cubicBezTo>
                      <a:pt x="2723" y="19"/>
                      <a:pt x="2103" y="73"/>
                      <a:pt x="1485" y="161"/>
                    </a:cubicBezTo>
                    <a:cubicBezTo>
                      <a:pt x="1241" y="654"/>
                      <a:pt x="772" y="998"/>
                      <a:pt x="230" y="1082"/>
                    </a:cubicBezTo>
                    <a:cubicBezTo>
                      <a:pt x="100" y="1817"/>
                      <a:pt x="25" y="2714"/>
                      <a:pt x="1" y="3500"/>
                    </a:cubicBezTo>
                    <a:lnTo>
                      <a:pt x="3346" y="3500"/>
                    </a:lnTo>
                    <a:lnTo>
                      <a:pt x="33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5" name="Google Shape;4415;p59"/>
              <p:cNvSpPr/>
              <p:nvPr/>
            </p:nvSpPr>
            <p:spPr>
              <a:xfrm>
                <a:off x="4597650" y="1692175"/>
                <a:ext cx="83975" cy="82450"/>
              </a:xfrm>
              <a:custGeom>
                <a:rect b="b" l="l" r="r" t="t"/>
                <a:pathLst>
                  <a:path extrusionOk="0" h="3298" w="3359">
                    <a:moveTo>
                      <a:pt x="1" y="0"/>
                    </a:moveTo>
                    <a:cubicBezTo>
                      <a:pt x="31" y="1003"/>
                      <a:pt x="154" y="2006"/>
                      <a:pt x="371" y="2987"/>
                    </a:cubicBezTo>
                    <a:cubicBezTo>
                      <a:pt x="1031" y="3135"/>
                      <a:pt x="1699" y="3237"/>
                      <a:pt x="2371" y="3298"/>
                    </a:cubicBezTo>
                    <a:cubicBezTo>
                      <a:pt x="2548" y="2855"/>
                      <a:pt x="2910" y="2509"/>
                      <a:pt x="3358" y="2346"/>
                    </a:cubicBezTo>
                    <a:lnTo>
                      <a:pt x="33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6" name="Google Shape;4416;p59"/>
              <p:cNvSpPr/>
              <p:nvPr/>
            </p:nvSpPr>
            <p:spPr>
              <a:xfrm>
                <a:off x="4798050" y="1663575"/>
                <a:ext cx="28475" cy="28250"/>
              </a:xfrm>
              <a:custGeom>
                <a:rect b="b" l="l" r="r" t="t"/>
                <a:pathLst>
                  <a:path extrusionOk="0" h="1130" w="1139">
                    <a:moveTo>
                      <a:pt x="564" y="0"/>
                    </a:moveTo>
                    <a:cubicBezTo>
                      <a:pt x="254" y="0"/>
                      <a:pt x="1" y="253"/>
                      <a:pt x="1" y="566"/>
                    </a:cubicBezTo>
                    <a:cubicBezTo>
                      <a:pt x="4" y="876"/>
                      <a:pt x="257" y="1129"/>
                      <a:pt x="567" y="1129"/>
                    </a:cubicBezTo>
                    <a:lnTo>
                      <a:pt x="573" y="1129"/>
                    </a:lnTo>
                    <a:cubicBezTo>
                      <a:pt x="886" y="1129"/>
                      <a:pt x="1139" y="876"/>
                      <a:pt x="1139" y="563"/>
                    </a:cubicBezTo>
                    <a:cubicBezTo>
                      <a:pt x="1139" y="253"/>
                      <a:pt x="886" y="0"/>
                      <a:pt x="5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7" name="Google Shape;4417;p59"/>
              <p:cNvSpPr/>
              <p:nvPr/>
            </p:nvSpPr>
            <p:spPr>
              <a:xfrm>
                <a:off x="4710200" y="1435075"/>
                <a:ext cx="228500" cy="228525"/>
              </a:xfrm>
              <a:custGeom>
                <a:rect b="b" l="l" r="r" t="t"/>
                <a:pathLst>
                  <a:path extrusionOk="0" h="9141" w="9140">
                    <a:moveTo>
                      <a:pt x="1" y="1"/>
                    </a:moveTo>
                    <a:lnTo>
                      <a:pt x="1" y="34"/>
                    </a:lnTo>
                    <a:cubicBezTo>
                      <a:pt x="1729" y="377"/>
                      <a:pt x="3313" y="2283"/>
                      <a:pt x="4075" y="5069"/>
                    </a:cubicBezTo>
                    <a:cubicBezTo>
                      <a:pt x="6833" y="5828"/>
                      <a:pt x="8763" y="7406"/>
                      <a:pt x="9107" y="9140"/>
                    </a:cubicBezTo>
                    <a:lnTo>
                      <a:pt x="9140" y="9140"/>
                    </a:lnTo>
                    <a:cubicBezTo>
                      <a:pt x="8854" y="4298"/>
                      <a:pt x="4843" y="284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8" name="Google Shape;4418;p59"/>
              <p:cNvSpPr/>
              <p:nvPr/>
            </p:nvSpPr>
            <p:spPr>
              <a:xfrm>
                <a:off x="4819200" y="1593475"/>
                <a:ext cx="89400" cy="70125"/>
              </a:xfrm>
              <a:custGeom>
                <a:rect b="b" l="l" r="r" t="t"/>
                <a:pathLst>
                  <a:path extrusionOk="0" h="2805" w="3576">
                    <a:moveTo>
                      <a:pt x="1" y="1"/>
                    </a:moveTo>
                    <a:cubicBezTo>
                      <a:pt x="94" y="519"/>
                      <a:pt x="166" y="1061"/>
                      <a:pt x="215" y="1621"/>
                    </a:cubicBezTo>
                    <a:cubicBezTo>
                      <a:pt x="727" y="1777"/>
                      <a:pt x="1136" y="2301"/>
                      <a:pt x="1317" y="2804"/>
                    </a:cubicBezTo>
                    <a:lnTo>
                      <a:pt x="3575" y="2804"/>
                    </a:lnTo>
                    <a:cubicBezTo>
                      <a:pt x="3223" y="1711"/>
                      <a:pt x="1883" y="621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9" name="Google Shape;4419;p59"/>
              <p:cNvSpPr/>
              <p:nvPr/>
            </p:nvSpPr>
            <p:spPr>
              <a:xfrm>
                <a:off x="4819200" y="1692175"/>
                <a:ext cx="89475" cy="66275"/>
              </a:xfrm>
              <a:custGeom>
                <a:rect b="b" l="l" r="r" t="t"/>
                <a:pathLst>
                  <a:path extrusionOk="0" h="2651" w="3579">
                    <a:moveTo>
                      <a:pt x="1317" y="0"/>
                    </a:moveTo>
                    <a:cubicBezTo>
                      <a:pt x="1133" y="500"/>
                      <a:pt x="727" y="883"/>
                      <a:pt x="215" y="1033"/>
                    </a:cubicBezTo>
                    <a:cubicBezTo>
                      <a:pt x="166" y="1593"/>
                      <a:pt x="94" y="2132"/>
                      <a:pt x="1" y="2650"/>
                    </a:cubicBezTo>
                    <a:cubicBezTo>
                      <a:pt x="1889" y="2030"/>
                      <a:pt x="3223" y="1078"/>
                      <a:pt x="35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0" name="Google Shape;4420;p59"/>
              <p:cNvSpPr/>
              <p:nvPr/>
            </p:nvSpPr>
            <p:spPr>
              <a:xfrm>
                <a:off x="4456875" y="1691800"/>
                <a:ext cx="225125" cy="225100"/>
              </a:xfrm>
              <a:custGeom>
                <a:rect b="b" l="l" r="r" t="t"/>
                <a:pathLst>
                  <a:path extrusionOk="0" h="9004" w="9005">
                    <a:moveTo>
                      <a:pt x="1" y="0"/>
                    </a:moveTo>
                    <a:cubicBezTo>
                      <a:pt x="284" y="4839"/>
                      <a:pt x="4162" y="8721"/>
                      <a:pt x="9004" y="9004"/>
                    </a:cubicBezTo>
                    <a:lnTo>
                      <a:pt x="9004" y="8974"/>
                    </a:lnTo>
                    <a:cubicBezTo>
                      <a:pt x="7273" y="8628"/>
                      <a:pt x="5827" y="6697"/>
                      <a:pt x="5066" y="3942"/>
                    </a:cubicBezTo>
                    <a:cubicBezTo>
                      <a:pt x="2283" y="3180"/>
                      <a:pt x="377" y="1726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1" name="Google Shape;4421;p59"/>
              <p:cNvSpPr/>
              <p:nvPr/>
            </p:nvSpPr>
            <p:spPr>
              <a:xfrm>
                <a:off x="4487000" y="1595125"/>
                <a:ext cx="88925" cy="68475"/>
              </a:xfrm>
              <a:custGeom>
                <a:rect b="b" l="l" r="r" t="t"/>
                <a:pathLst>
                  <a:path extrusionOk="0" h="2739" w="3557">
                    <a:moveTo>
                      <a:pt x="3397" y="1"/>
                    </a:moveTo>
                    <a:cubicBezTo>
                      <a:pt x="1569" y="636"/>
                      <a:pt x="337" y="1720"/>
                      <a:pt x="0" y="2738"/>
                    </a:cubicBezTo>
                    <a:lnTo>
                      <a:pt x="3313" y="2738"/>
                    </a:lnTo>
                    <a:cubicBezTo>
                      <a:pt x="3337" y="1880"/>
                      <a:pt x="3418" y="913"/>
                      <a:pt x="3556" y="106"/>
                    </a:cubicBezTo>
                    <a:cubicBezTo>
                      <a:pt x="3502" y="73"/>
                      <a:pt x="3448" y="37"/>
                      <a:pt x="3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2" name="Google Shape;4422;p59"/>
              <p:cNvSpPr/>
              <p:nvPr/>
            </p:nvSpPr>
            <p:spPr>
              <a:xfrm>
                <a:off x="4486925" y="1692175"/>
                <a:ext cx="89450" cy="66350"/>
              </a:xfrm>
              <a:custGeom>
                <a:rect b="b" l="l" r="r" t="t"/>
                <a:pathLst>
                  <a:path extrusionOk="0" h="2654" w="3578">
                    <a:moveTo>
                      <a:pt x="0" y="0"/>
                    </a:moveTo>
                    <a:cubicBezTo>
                      <a:pt x="352" y="1078"/>
                      <a:pt x="1689" y="2030"/>
                      <a:pt x="3578" y="2653"/>
                    </a:cubicBezTo>
                    <a:cubicBezTo>
                      <a:pt x="3418" y="1777"/>
                      <a:pt x="3325" y="889"/>
                      <a:pt x="3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3" name="Google Shape;4423;p59"/>
              <p:cNvSpPr/>
              <p:nvPr/>
            </p:nvSpPr>
            <p:spPr>
              <a:xfrm>
                <a:off x="4456875" y="1435075"/>
                <a:ext cx="225125" cy="228525"/>
              </a:xfrm>
              <a:custGeom>
                <a:rect b="b" l="l" r="r" t="t"/>
                <a:pathLst>
                  <a:path extrusionOk="0" h="9141" w="9005">
                    <a:moveTo>
                      <a:pt x="9004" y="1"/>
                    </a:moveTo>
                    <a:cubicBezTo>
                      <a:pt x="4162" y="284"/>
                      <a:pt x="284" y="4298"/>
                      <a:pt x="1" y="9140"/>
                    </a:cubicBezTo>
                    <a:lnTo>
                      <a:pt x="37" y="9140"/>
                    </a:lnTo>
                    <a:cubicBezTo>
                      <a:pt x="329" y="7686"/>
                      <a:pt x="1747" y="6267"/>
                      <a:pt x="3969" y="5433"/>
                    </a:cubicBezTo>
                    <a:cubicBezTo>
                      <a:pt x="3715" y="4375"/>
                      <a:pt x="4516" y="3361"/>
                      <a:pt x="5602" y="3361"/>
                    </a:cubicBezTo>
                    <a:cubicBezTo>
                      <a:pt x="5607" y="3361"/>
                      <a:pt x="5612" y="3361"/>
                      <a:pt x="5617" y="3361"/>
                    </a:cubicBezTo>
                    <a:cubicBezTo>
                      <a:pt x="5638" y="3361"/>
                      <a:pt x="5656" y="3364"/>
                      <a:pt x="5677" y="3367"/>
                    </a:cubicBezTo>
                    <a:cubicBezTo>
                      <a:pt x="6511" y="1476"/>
                      <a:pt x="7688" y="293"/>
                      <a:pt x="9004" y="31"/>
                    </a:cubicBezTo>
                    <a:lnTo>
                      <a:pt x="90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4" name="Google Shape;4424;p59"/>
              <p:cNvSpPr/>
              <p:nvPr/>
            </p:nvSpPr>
            <p:spPr>
              <a:xfrm>
                <a:off x="4710200" y="1691800"/>
                <a:ext cx="228500" cy="225100"/>
              </a:xfrm>
              <a:custGeom>
                <a:rect b="b" l="l" r="r" t="t"/>
                <a:pathLst>
                  <a:path extrusionOk="0" h="9004" w="9140">
                    <a:moveTo>
                      <a:pt x="9107" y="0"/>
                    </a:moveTo>
                    <a:cubicBezTo>
                      <a:pt x="8760" y="1726"/>
                      <a:pt x="6857" y="3177"/>
                      <a:pt x="4075" y="3942"/>
                    </a:cubicBezTo>
                    <a:cubicBezTo>
                      <a:pt x="3313" y="6721"/>
                      <a:pt x="1729" y="8628"/>
                      <a:pt x="1" y="8971"/>
                    </a:cubicBezTo>
                    <a:lnTo>
                      <a:pt x="1" y="9004"/>
                    </a:lnTo>
                    <a:cubicBezTo>
                      <a:pt x="4843" y="8721"/>
                      <a:pt x="8854" y="4839"/>
                      <a:pt x="91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5" name="Google Shape;4425;p59"/>
              <p:cNvSpPr/>
              <p:nvPr/>
            </p:nvSpPr>
            <p:spPr>
              <a:xfrm>
                <a:off x="4710200" y="14652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1" y="0"/>
                    </a:moveTo>
                    <a:lnTo>
                      <a:pt x="1" y="3298"/>
                    </a:lnTo>
                    <a:cubicBezTo>
                      <a:pt x="937" y="3328"/>
                      <a:pt x="1961" y="3421"/>
                      <a:pt x="2801" y="3575"/>
                    </a:cubicBezTo>
                    <a:cubicBezTo>
                      <a:pt x="2181" y="1687"/>
                      <a:pt x="1082" y="350"/>
                      <a:pt x="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6" name="Google Shape;4426;p59"/>
              <p:cNvSpPr/>
              <p:nvPr/>
            </p:nvSpPr>
            <p:spPr>
              <a:xfrm>
                <a:off x="4710200" y="1575850"/>
                <a:ext cx="86150" cy="87750"/>
              </a:xfrm>
              <a:custGeom>
                <a:rect b="b" l="l" r="r" t="t"/>
                <a:pathLst>
                  <a:path extrusionOk="0" h="3510" w="3446">
                    <a:moveTo>
                      <a:pt x="1" y="1"/>
                    </a:moveTo>
                    <a:lnTo>
                      <a:pt x="1" y="3509"/>
                    </a:lnTo>
                    <a:lnTo>
                      <a:pt x="2494" y="3509"/>
                    </a:lnTo>
                    <a:cubicBezTo>
                      <a:pt x="2656" y="3054"/>
                      <a:pt x="3003" y="2554"/>
                      <a:pt x="3445" y="2374"/>
                    </a:cubicBezTo>
                    <a:cubicBezTo>
                      <a:pt x="3385" y="1702"/>
                      <a:pt x="3283" y="1034"/>
                      <a:pt x="3135" y="374"/>
                    </a:cubicBezTo>
                    <a:cubicBezTo>
                      <a:pt x="2208" y="167"/>
                      <a:pt x="1063" y="37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7" name="Google Shape;4427;p59"/>
              <p:cNvSpPr/>
              <p:nvPr/>
            </p:nvSpPr>
            <p:spPr>
              <a:xfrm>
                <a:off x="4710200" y="17975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2801" y="0"/>
                    </a:moveTo>
                    <a:lnTo>
                      <a:pt x="2801" y="0"/>
                    </a:lnTo>
                    <a:cubicBezTo>
                      <a:pt x="2283" y="93"/>
                      <a:pt x="1609" y="166"/>
                      <a:pt x="1048" y="214"/>
                    </a:cubicBezTo>
                    <a:cubicBezTo>
                      <a:pt x="892" y="726"/>
                      <a:pt x="503" y="1135"/>
                      <a:pt x="1" y="1316"/>
                    </a:cubicBezTo>
                    <a:lnTo>
                      <a:pt x="1" y="3574"/>
                    </a:lnTo>
                    <a:cubicBezTo>
                      <a:pt x="1082" y="3222"/>
                      <a:pt x="2181" y="1885"/>
                      <a:pt x="28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8" name="Google Shape;4428;p59"/>
              <p:cNvSpPr/>
              <p:nvPr/>
            </p:nvSpPr>
            <p:spPr>
              <a:xfrm>
                <a:off x="4681975" y="1776400"/>
                <a:ext cx="28250" cy="28350"/>
              </a:xfrm>
              <a:custGeom>
                <a:rect b="b" l="l" r="r" t="t"/>
                <a:pathLst>
                  <a:path extrusionOk="0" h="1134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567"/>
                    </a:lnTo>
                    <a:cubicBezTo>
                      <a:pt x="0" y="567"/>
                      <a:pt x="0" y="570"/>
                      <a:pt x="0" y="570"/>
                    </a:cubicBezTo>
                    <a:cubicBezTo>
                      <a:pt x="0" y="880"/>
                      <a:pt x="253" y="1133"/>
                      <a:pt x="566" y="1133"/>
                    </a:cubicBezTo>
                    <a:cubicBezTo>
                      <a:pt x="877" y="1133"/>
                      <a:pt x="1130" y="880"/>
                      <a:pt x="1130" y="570"/>
                    </a:cubicBezTo>
                    <a:cubicBezTo>
                      <a:pt x="1130" y="570"/>
                      <a:pt x="1130" y="567"/>
                      <a:pt x="1130" y="567"/>
                    </a:cubicBezTo>
                    <a:lnTo>
                      <a:pt x="1130" y="564"/>
                    </a:ln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9" name="Google Shape;4429;p59"/>
              <p:cNvSpPr/>
              <p:nvPr/>
            </p:nvSpPr>
            <p:spPr>
              <a:xfrm>
                <a:off x="4710200" y="1692175"/>
                <a:ext cx="86150" cy="82450"/>
              </a:xfrm>
              <a:custGeom>
                <a:rect b="b" l="l" r="r" t="t"/>
                <a:pathLst>
                  <a:path extrusionOk="0" h="3298" w="3446">
                    <a:moveTo>
                      <a:pt x="1" y="0"/>
                    </a:moveTo>
                    <a:lnTo>
                      <a:pt x="1" y="2346"/>
                    </a:lnTo>
                    <a:cubicBezTo>
                      <a:pt x="455" y="2506"/>
                      <a:pt x="820" y="2852"/>
                      <a:pt x="1003" y="3298"/>
                    </a:cubicBezTo>
                    <a:cubicBezTo>
                      <a:pt x="1702" y="3234"/>
                      <a:pt x="2506" y="3129"/>
                      <a:pt x="3135" y="2987"/>
                    </a:cubicBezTo>
                    <a:cubicBezTo>
                      <a:pt x="3283" y="2328"/>
                      <a:pt x="3385" y="1660"/>
                      <a:pt x="3445" y="985"/>
                    </a:cubicBezTo>
                    <a:cubicBezTo>
                      <a:pt x="3003" y="807"/>
                      <a:pt x="2656" y="449"/>
                      <a:pt x="24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0" name="Google Shape;4430;p59"/>
            <p:cNvGrpSpPr/>
            <p:nvPr/>
          </p:nvGrpSpPr>
          <p:grpSpPr>
            <a:xfrm>
              <a:off x="3528482" y="2487313"/>
              <a:ext cx="236658" cy="234372"/>
              <a:chOff x="5049725" y="1435050"/>
              <a:chExt cx="486550" cy="481850"/>
            </a:xfrm>
          </p:grpSpPr>
          <p:sp>
            <p:nvSpPr>
              <p:cNvPr id="4431" name="Google Shape;4431;p59"/>
              <p:cNvSpPr/>
              <p:nvPr/>
            </p:nvSpPr>
            <p:spPr>
              <a:xfrm>
                <a:off x="5136300" y="1519775"/>
                <a:ext cx="310550" cy="310550"/>
              </a:xfrm>
              <a:custGeom>
                <a:rect b="b" l="l" r="r" t="t"/>
                <a:pathLst>
                  <a:path extrusionOk="0" h="12422" w="12422">
                    <a:moveTo>
                      <a:pt x="6209" y="1"/>
                    </a:moveTo>
                    <a:cubicBezTo>
                      <a:pt x="2786" y="1"/>
                      <a:pt x="0" y="2786"/>
                      <a:pt x="0" y="6213"/>
                    </a:cubicBezTo>
                    <a:cubicBezTo>
                      <a:pt x="0" y="9637"/>
                      <a:pt x="2786" y="12422"/>
                      <a:pt x="6209" y="12422"/>
                    </a:cubicBezTo>
                    <a:cubicBezTo>
                      <a:pt x="9636" y="12422"/>
                      <a:pt x="12422" y="9637"/>
                      <a:pt x="12422" y="6213"/>
                    </a:cubicBezTo>
                    <a:cubicBezTo>
                      <a:pt x="12422" y="5219"/>
                      <a:pt x="12160" y="4258"/>
                      <a:pt x="11711" y="3388"/>
                    </a:cubicBezTo>
                    <a:lnTo>
                      <a:pt x="11428" y="3388"/>
                    </a:lnTo>
                    <a:lnTo>
                      <a:pt x="10780" y="4036"/>
                    </a:lnTo>
                    <a:cubicBezTo>
                      <a:pt x="11112" y="4713"/>
                      <a:pt x="11286" y="5457"/>
                      <a:pt x="11292" y="6213"/>
                    </a:cubicBezTo>
                    <a:cubicBezTo>
                      <a:pt x="11292" y="9013"/>
                      <a:pt x="9010" y="11293"/>
                      <a:pt x="6209" y="11293"/>
                    </a:cubicBezTo>
                    <a:cubicBezTo>
                      <a:pt x="3409" y="11293"/>
                      <a:pt x="1129" y="9013"/>
                      <a:pt x="1129" y="6213"/>
                    </a:cubicBezTo>
                    <a:cubicBezTo>
                      <a:pt x="1129" y="3409"/>
                      <a:pt x="3409" y="1130"/>
                      <a:pt x="6209" y="1130"/>
                    </a:cubicBezTo>
                    <a:cubicBezTo>
                      <a:pt x="6965" y="1133"/>
                      <a:pt x="7709" y="1307"/>
                      <a:pt x="8387" y="1639"/>
                    </a:cubicBezTo>
                    <a:lnTo>
                      <a:pt x="9034" y="994"/>
                    </a:lnTo>
                    <a:lnTo>
                      <a:pt x="9034" y="708"/>
                    </a:lnTo>
                    <a:cubicBezTo>
                      <a:pt x="8164" y="260"/>
                      <a:pt x="7203" y="1"/>
                      <a:pt x="62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2" name="Google Shape;4432;p59"/>
              <p:cNvSpPr/>
              <p:nvPr/>
            </p:nvSpPr>
            <p:spPr>
              <a:xfrm>
                <a:off x="5184925" y="157625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4" y="0"/>
                    </a:moveTo>
                    <a:cubicBezTo>
                      <a:pt x="2665" y="0"/>
                      <a:pt x="1226" y="964"/>
                      <a:pt x="612" y="2439"/>
                    </a:cubicBezTo>
                    <a:cubicBezTo>
                      <a:pt x="0" y="3918"/>
                      <a:pt x="341" y="5616"/>
                      <a:pt x="1470" y="6748"/>
                    </a:cubicBezTo>
                    <a:cubicBezTo>
                      <a:pt x="2225" y="7503"/>
                      <a:pt x="3236" y="7904"/>
                      <a:pt x="4264" y="7904"/>
                    </a:cubicBezTo>
                    <a:cubicBezTo>
                      <a:pt x="4774" y="7904"/>
                      <a:pt x="5287" y="7806"/>
                      <a:pt x="5776" y="7603"/>
                    </a:cubicBezTo>
                    <a:cubicBezTo>
                      <a:pt x="7255" y="6992"/>
                      <a:pt x="8218" y="5550"/>
                      <a:pt x="8218" y="3954"/>
                    </a:cubicBezTo>
                    <a:cubicBezTo>
                      <a:pt x="8212" y="3502"/>
                      <a:pt x="8131" y="3059"/>
                      <a:pt x="7974" y="2638"/>
                    </a:cubicBezTo>
                    <a:lnTo>
                      <a:pt x="7050" y="3565"/>
                    </a:lnTo>
                    <a:cubicBezTo>
                      <a:pt x="7071" y="3692"/>
                      <a:pt x="7083" y="3821"/>
                      <a:pt x="7089" y="3954"/>
                    </a:cubicBezTo>
                    <a:cubicBezTo>
                      <a:pt x="7089" y="5095"/>
                      <a:pt x="6399" y="6125"/>
                      <a:pt x="5345" y="6562"/>
                    </a:cubicBezTo>
                    <a:cubicBezTo>
                      <a:pt x="4996" y="6706"/>
                      <a:pt x="4629" y="6776"/>
                      <a:pt x="4265" y="6776"/>
                    </a:cubicBezTo>
                    <a:cubicBezTo>
                      <a:pt x="3530" y="6776"/>
                      <a:pt x="2808" y="6489"/>
                      <a:pt x="2268" y="5947"/>
                    </a:cubicBezTo>
                    <a:cubicBezTo>
                      <a:pt x="1461" y="5140"/>
                      <a:pt x="1220" y="3927"/>
                      <a:pt x="1657" y="2873"/>
                    </a:cubicBezTo>
                    <a:cubicBezTo>
                      <a:pt x="2093" y="1816"/>
                      <a:pt x="3123" y="1129"/>
                      <a:pt x="4264" y="1129"/>
                    </a:cubicBezTo>
                    <a:cubicBezTo>
                      <a:pt x="4394" y="1132"/>
                      <a:pt x="4523" y="1144"/>
                      <a:pt x="4653" y="1168"/>
                    </a:cubicBezTo>
                    <a:lnTo>
                      <a:pt x="5580" y="241"/>
                    </a:lnTo>
                    <a:cubicBezTo>
                      <a:pt x="5159" y="84"/>
                      <a:pt x="4713" y="3"/>
                      <a:pt x="42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3" name="Google Shape;4433;p59"/>
              <p:cNvSpPr/>
              <p:nvPr/>
            </p:nvSpPr>
            <p:spPr>
              <a:xfrm>
                <a:off x="5049725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72" y="1"/>
                    </a:moveTo>
                    <a:cubicBezTo>
                      <a:pt x="4379" y="1"/>
                      <a:pt x="0" y="4307"/>
                      <a:pt x="0" y="9601"/>
                    </a:cubicBezTo>
                    <a:cubicBezTo>
                      <a:pt x="0" y="14892"/>
                      <a:pt x="4379" y="19273"/>
                      <a:pt x="9672" y="19273"/>
                    </a:cubicBezTo>
                    <a:cubicBezTo>
                      <a:pt x="14966" y="19273"/>
                      <a:pt x="19272" y="14892"/>
                      <a:pt x="19272" y="9601"/>
                    </a:cubicBezTo>
                    <a:cubicBezTo>
                      <a:pt x="19269" y="8204"/>
                      <a:pt x="18962" y="6821"/>
                      <a:pt x="18369" y="5557"/>
                    </a:cubicBezTo>
                    <a:lnTo>
                      <a:pt x="17646" y="6279"/>
                    </a:lnTo>
                    <a:cubicBezTo>
                      <a:pt x="17327" y="6599"/>
                      <a:pt x="16896" y="6776"/>
                      <a:pt x="16448" y="6776"/>
                    </a:cubicBezTo>
                    <a:lnTo>
                      <a:pt x="16430" y="6776"/>
                    </a:lnTo>
                    <a:cubicBezTo>
                      <a:pt x="16809" y="7671"/>
                      <a:pt x="17008" y="8628"/>
                      <a:pt x="17014" y="9601"/>
                    </a:cubicBezTo>
                    <a:cubicBezTo>
                      <a:pt x="17014" y="13648"/>
                      <a:pt x="13720" y="16939"/>
                      <a:pt x="9672" y="16939"/>
                    </a:cubicBezTo>
                    <a:cubicBezTo>
                      <a:pt x="5625" y="16939"/>
                      <a:pt x="2334" y="13648"/>
                      <a:pt x="2334" y="9601"/>
                    </a:cubicBezTo>
                    <a:cubicBezTo>
                      <a:pt x="2334" y="5554"/>
                      <a:pt x="5625" y="2259"/>
                      <a:pt x="9672" y="2259"/>
                    </a:cubicBezTo>
                    <a:cubicBezTo>
                      <a:pt x="10642" y="2265"/>
                      <a:pt x="11603" y="2464"/>
                      <a:pt x="12497" y="2844"/>
                    </a:cubicBezTo>
                    <a:lnTo>
                      <a:pt x="12497" y="2825"/>
                    </a:lnTo>
                    <a:cubicBezTo>
                      <a:pt x="12494" y="2374"/>
                      <a:pt x="12672" y="1943"/>
                      <a:pt x="12991" y="1627"/>
                    </a:cubicBezTo>
                    <a:lnTo>
                      <a:pt x="13713" y="904"/>
                    </a:lnTo>
                    <a:cubicBezTo>
                      <a:pt x="12449" y="311"/>
                      <a:pt x="11070" y="4"/>
                      <a:pt x="96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4" name="Google Shape;4434;p59"/>
              <p:cNvSpPr/>
              <p:nvPr/>
            </p:nvSpPr>
            <p:spPr>
              <a:xfrm>
                <a:off x="5245825" y="1435050"/>
                <a:ext cx="290450" cy="282350"/>
              </a:xfrm>
              <a:custGeom>
                <a:rect b="b" l="l" r="r" t="t"/>
                <a:pathLst>
                  <a:path extrusionOk="0" h="11294" w="11618">
                    <a:moveTo>
                      <a:pt x="8601" y="1"/>
                    </a:moveTo>
                    <a:cubicBezTo>
                      <a:pt x="8461" y="1"/>
                      <a:pt x="8319" y="52"/>
                      <a:pt x="8203" y="168"/>
                    </a:cubicBezTo>
                    <a:lnTo>
                      <a:pt x="5945" y="2426"/>
                    </a:lnTo>
                    <a:cubicBezTo>
                      <a:pt x="5839" y="2531"/>
                      <a:pt x="5779" y="2676"/>
                      <a:pt x="5782" y="2826"/>
                    </a:cubicBezTo>
                    <a:lnTo>
                      <a:pt x="5782" y="4850"/>
                    </a:lnTo>
                    <a:lnTo>
                      <a:pt x="2554" y="8075"/>
                    </a:lnTo>
                    <a:cubicBezTo>
                      <a:pt x="2328" y="7967"/>
                      <a:pt x="2081" y="7906"/>
                      <a:pt x="1828" y="7906"/>
                    </a:cubicBezTo>
                    <a:cubicBezTo>
                      <a:pt x="1142" y="7906"/>
                      <a:pt x="525" y="8319"/>
                      <a:pt x="263" y="8951"/>
                    </a:cubicBezTo>
                    <a:cubicBezTo>
                      <a:pt x="1" y="9584"/>
                      <a:pt x="145" y="10312"/>
                      <a:pt x="630" y="10797"/>
                    </a:cubicBezTo>
                    <a:cubicBezTo>
                      <a:pt x="954" y="11122"/>
                      <a:pt x="1388" y="11294"/>
                      <a:pt x="1828" y="11294"/>
                    </a:cubicBezTo>
                    <a:cubicBezTo>
                      <a:pt x="2046" y="11294"/>
                      <a:pt x="2266" y="11251"/>
                      <a:pt x="2476" y="11165"/>
                    </a:cubicBezTo>
                    <a:cubicBezTo>
                      <a:pt x="3108" y="10903"/>
                      <a:pt x="3524" y="10285"/>
                      <a:pt x="3524" y="9602"/>
                    </a:cubicBezTo>
                    <a:cubicBezTo>
                      <a:pt x="3521" y="9349"/>
                      <a:pt x="3463" y="9102"/>
                      <a:pt x="3352" y="8876"/>
                    </a:cubicBezTo>
                    <a:lnTo>
                      <a:pt x="6580" y="5648"/>
                    </a:lnTo>
                    <a:lnTo>
                      <a:pt x="8604" y="5648"/>
                    </a:lnTo>
                    <a:cubicBezTo>
                      <a:pt x="8754" y="5648"/>
                      <a:pt x="8896" y="5588"/>
                      <a:pt x="9004" y="5482"/>
                    </a:cubicBezTo>
                    <a:lnTo>
                      <a:pt x="11263" y="3224"/>
                    </a:lnTo>
                    <a:cubicBezTo>
                      <a:pt x="11618" y="2869"/>
                      <a:pt x="11365" y="2260"/>
                      <a:pt x="10862" y="2260"/>
                    </a:cubicBezTo>
                    <a:lnTo>
                      <a:pt x="9170" y="2260"/>
                    </a:lnTo>
                    <a:lnTo>
                      <a:pt x="9170" y="568"/>
                    </a:lnTo>
                    <a:cubicBezTo>
                      <a:pt x="9170" y="226"/>
                      <a:pt x="8892" y="1"/>
                      <a:pt x="8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5" name="Google Shape;4435;p59"/>
            <p:cNvGrpSpPr/>
            <p:nvPr/>
          </p:nvGrpSpPr>
          <p:grpSpPr>
            <a:xfrm>
              <a:off x="3815549" y="2487319"/>
              <a:ext cx="234433" cy="234360"/>
              <a:chOff x="5642475" y="1435075"/>
              <a:chExt cx="481975" cy="481825"/>
            </a:xfrm>
          </p:grpSpPr>
          <p:sp>
            <p:nvSpPr>
              <p:cNvPr id="4436" name="Google Shape;4436;p59"/>
              <p:cNvSpPr/>
              <p:nvPr/>
            </p:nvSpPr>
            <p:spPr>
              <a:xfrm>
                <a:off x="5642475" y="1435075"/>
                <a:ext cx="481975" cy="340675"/>
              </a:xfrm>
              <a:custGeom>
                <a:rect b="b" l="l" r="r" t="t"/>
                <a:pathLst>
                  <a:path extrusionOk="0" h="13627" w="19279">
                    <a:moveTo>
                      <a:pt x="2262" y="2259"/>
                    </a:moveTo>
                    <a:cubicBezTo>
                      <a:pt x="2883" y="2259"/>
                      <a:pt x="3428" y="2765"/>
                      <a:pt x="3428" y="3389"/>
                    </a:cubicBezTo>
                    <a:lnTo>
                      <a:pt x="3428" y="7342"/>
                    </a:lnTo>
                    <a:cubicBezTo>
                      <a:pt x="3428" y="7366"/>
                      <a:pt x="3434" y="7394"/>
                      <a:pt x="3434" y="7418"/>
                    </a:cubicBezTo>
                    <a:lnTo>
                      <a:pt x="1636" y="6246"/>
                    </a:lnTo>
                    <a:cubicBezTo>
                      <a:pt x="1320" y="6035"/>
                      <a:pt x="1130" y="5683"/>
                      <a:pt x="1133" y="5304"/>
                    </a:cubicBezTo>
                    <a:lnTo>
                      <a:pt x="1133" y="3389"/>
                    </a:lnTo>
                    <a:cubicBezTo>
                      <a:pt x="1133" y="2765"/>
                      <a:pt x="1636" y="2259"/>
                      <a:pt x="2262" y="2259"/>
                    </a:cubicBezTo>
                    <a:close/>
                    <a:moveTo>
                      <a:pt x="17017" y="2259"/>
                    </a:moveTo>
                    <a:cubicBezTo>
                      <a:pt x="17641" y="2259"/>
                      <a:pt x="18147" y="2765"/>
                      <a:pt x="18147" y="3389"/>
                    </a:cubicBezTo>
                    <a:lnTo>
                      <a:pt x="18147" y="5307"/>
                    </a:lnTo>
                    <a:cubicBezTo>
                      <a:pt x="18147" y="5683"/>
                      <a:pt x="17957" y="6035"/>
                      <a:pt x="17644" y="6246"/>
                    </a:cubicBezTo>
                    <a:lnTo>
                      <a:pt x="15843" y="7421"/>
                    </a:lnTo>
                    <a:cubicBezTo>
                      <a:pt x="15843" y="7394"/>
                      <a:pt x="15849" y="7369"/>
                      <a:pt x="15849" y="7342"/>
                    </a:cubicBezTo>
                    <a:lnTo>
                      <a:pt x="15849" y="3389"/>
                    </a:lnTo>
                    <a:cubicBezTo>
                      <a:pt x="15849" y="2765"/>
                      <a:pt x="16394" y="2259"/>
                      <a:pt x="17017" y="2259"/>
                    </a:cubicBezTo>
                    <a:close/>
                    <a:moveTo>
                      <a:pt x="9638" y="2284"/>
                    </a:moveTo>
                    <a:cubicBezTo>
                      <a:pt x="9845" y="2284"/>
                      <a:pt x="10051" y="2381"/>
                      <a:pt x="10146" y="2576"/>
                    </a:cubicBezTo>
                    <a:lnTo>
                      <a:pt x="10883" y="4069"/>
                    </a:lnTo>
                    <a:lnTo>
                      <a:pt x="12534" y="4310"/>
                    </a:lnTo>
                    <a:cubicBezTo>
                      <a:pt x="12994" y="4376"/>
                      <a:pt x="13181" y="4945"/>
                      <a:pt x="12847" y="5274"/>
                    </a:cubicBezTo>
                    <a:lnTo>
                      <a:pt x="11651" y="6439"/>
                    </a:lnTo>
                    <a:lnTo>
                      <a:pt x="11934" y="8080"/>
                    </a:lnTo>
                    <a:cubicBezTo>
                      <a:pt x="11996" y="8445"/>
                      <a:pt x="11705" y="8742"/>
                      <a:pt x="11376" y="8742"/>
                    </a:cubicBezTo>
                    <a:cubicBezTo>
                      <a:pt x="11290" y="8742"/>
                      <a:pt x="11201" y="8721"/>
                      <a:pt x="11115" y="8676"/>
                    </a:cubicBezTo>
                    <a:lnTo>
                      <a:pt x="9637" y="7899"/>
                    </a:lnTo>
                    <a:lnTo>
                      <a:pt x="8161" y="8676"/>
                    </a:lnTo>
                    <a:cubicBezTo>
                      <a:pt x="8076" y="8721"/>
                      <a:pt x="7987" y="8742"/>
                      <a:pt x="7900" y="8742"/>
                    </a:cubicBezTo>
                    <a:cubicBezTo>
                      <a:pt x="7571" y="8742"/>
                      <a:pt x="7280" y="8445"/>
                      <a:pt x="7342" y="8080"/>
                    </a:cubicBezTo>
                    <a:lnTo>
                      <a:pt x="7625" y="6439"/>
                    </a:lnTo>
                    <a:lnTo>
                      <a:pt x="6430" y="5271"/>
                    </a:lnTo>
                    <a:cubicBezTo>
                      <a:pt x="6279" y="5120"/>
                      <a:pt x="6222" y="4897"/>
                      <a:pt x="6288" y="4692"/>
                    </a:cubicBezTo>
                    <a:cubicBezTo>
                      <a:pt x="6355" y="4488"/>
                      <a:pt x="6532" y="4340"/>
                      <a:pt x="6743" y="4310"/>
                    </a:cubicBezTo>
                    <a:lnTo>
                      <a:pt x="8393" y="4069"/>
                    </a:lnTo>
                    <a:lnTo>
                      <a:pt x="9131" y="2576"/>
                    </a:lnTo>
                    <a:cubicBezTo>
                      <a:pt x="9226" y="2381"/>
                      <a:pt x="9432" y="2284"/>
                      <a:pt x="9638" y="2284"/>
                    </a:cubicBezTo>
                    <a:close/>
                    <a:moveTo>
                      <a:pt x="3994" y="1"/>
                    </a:moveTo>
                    <a:cubicBezTo>
                      <a:pt x="3681" y="1"/>
                      <a:pt x="3428" y="254"/>
                      <a:pt x="3428" y="567"/>
                    </a:cubicBezTo>
                    <a:lnTo>
                      <a:pt x="3428" y="1443"/>
                    </a:lnTo>
                    <a:cubicBezTo>
                      <a:pt x="3072" y="1242"/>
                      <a:pt x="2669" y="1133"/>
                      <a:pt x="2262" y="1130"/>
                    </a:cubicBezTo>
                    <a:cubicBezTo>
                      <a:pt x="1013" y="1130"/>
                      <a:pt x="4" y="2142"/>
                      <a:pt x="4" y="3389"/>
                    </a:cubicBezTo>
                    <a:lnTo>
                      <a:pt x="4" y="5307"/>
                    </a:lnTo>
                    <a:cubicBezTo>
                      <a:pt x="1" y="6060"/>
                      <a:pt x="380" y="6767"/>
                      <a:pt x="1010" y="7186"/>
                    </a:cubicBezTo>
                    <a:lnTo>
                      <a:pt x="3681" y="8941"/>
                    </a:lnTo>
                    <a:cubicBezTo>
                      <a:pt x="3690" y="8947"/>
                      <a:pt x="3702" y="8944"/>
                      <a:pt x="3714" y="8950"/>
                    </a:cubicBezTo>
                    <a:cubicBezTo>
                      <a:pt x="4129" y="10107"/>
                      <a:pt x="5006" y="11037"/>
                      <a:pt x="6297" y="11642"/>
                    </a:cubicBezTo>
                    <a:cubicBezTo>
                      <a:pt x="7137" y="12034"/>
                      <a:pt x="7692" y="12817"/>
                      <a:pt x="7866" y="13627"/>
                    </a:cubicBezTo>
                    <a:lnTo>
                      <a:pt x="11386" y="13627"/>
                    </a:lnTo>
                    <a:cubicBezTo>
                      <a:pt x="11504" y="12844"/>
                      <a:pt x="11949" y="12067"/>
                      <a:pt x="12648" y="11676"/>
                    </a:cubicBezTo>
                    <a:cubicBezTo>
                      <a:pt x="14003" y="10908"/>
                      <a:pt x="15027" y="10101"/>
                      <a:pt x="15521" y="8965"/>
                    </a:cubicBezTo>
                    <a:cubicBezTo>
                      <a:pt x="15545" y="8953"/>
                      <a:pt x="15575" y="8956"/>
                      <a:pt x="15599" y="8941"/>
                    </a:cubicBezTo>
                    <a:lnTo>
                      <a:pt x="18273" y="7186"/>
                    </a:lnTo>
                    <a:cubicBezTo>
                      <a:pt x="18899" y="6767"/>
                      <a:pt x="19279" y="6063"/>
                      <a:pt x="19279" y="5307"/>
                    </a:cubicBezTo>
                    <a:lnTo>
                      <a:pt x="19279" y="3389"/>
                    </a:lnTo>
                    <a:cubicBezTo>
                      <a:pt x="19276" y="2142"/>
                      <a:pt x="18267" y="1130"/>
                      <a:pt x="17020" y="1130"/>
                    </a:cubicBezTo>
                    <a:cubicBezTo>
                      <a:pt x="16611" y="1133"/>
                      <a:pt x="16207" y="1242"/>
                      <a:pt x="15852" y="1443"/>
                    </a:cubicBezTo>
                    <a:lnTo>
                      <a:pt x="15852" y="567"/>
                    </a:lnTo>
                    <a:cubicBezTo>
                      <a:pt x="15852" y="254"/>
                      <a:pt x="15599" y="1"/>
                      <a:pt x="152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7" name="Google Shape;4437;p59"/>
              <p:cNvSpPr/>
              <p:nvPr/>
            </p:nvSpPr>
            <p:spPr>
              <a:xfrm>
                <a:off x="5756375" y="1803975"/>
                <a:ext cx="254100" cy="112925"/>
              </a:xfrm>
              <a:custGeom>
                <a:rect b="b" l="l" r="r" t="t"/>
                <a:pathLst>
                  <a:path extrusionOk="0" h="4517" w="10164">
                    <a:moveTo>
                      <a:pt x="2259" y="0"/>
                    </a:moveTo>
                    <a:cubicBezTo>
                      <a:pt x="1636" y="0"/>
                      <a:pt x="1130" y="506"/>
                      <a:pt x="1130" y="1129"/>
                    </a:cubicBezTo>
                    <a:lnTo>
                      <a:pt x="1130" y="1695"/>
                    </a:lnTo>
                    <a:lnTo>
                      <a:pt x="2825" y="1695"/>
                    </a:lnTo>
                    <a:cubicBezTo>
                      <a:pt x="3136" y="1695"/>
                      <a:pt x="3389" y="1945"/>
                      <a:pt x="3389" y="2258"/>
                    </a:cubicBezTo>
                    <a:cubicBezTo>
                      <a:pt x="3389" y="2572"/>
                      <a:pt x="3136" y="2825"/>
                      <a:pt x="2825" y="2825"/>
                    </a:cubicBezTo>
                    <a:lnTo>
                      <a:pt x="567" y="2825"/>
                    </a:lnTo>
                    <a:cubicBezTo>
                      <a:pt x="254" y="2825"/>
                      <a:pt x="1" y="3075"/>
                      <a:pt x="1" y="3388"/>
                    </a:cubicBezTo>
                    <a:lnTo>
                      <a:pt x="1" y="3954"/>
                    </a:lnTo>
                    <a:cubicBezTo>
                      <a:pt x="1" y="4264"/>
                      <a:pt x="254" y="4517"/>
                      <a:pt x="567" y="4517"/>
                    </a:cubicBezTo>
                    <a:lnTo>
                      <a:pt x="9601" y="4517"/>
                    </a:lnTo>
                    <a:cubicBezTo>
                      <a:pt x="9911" y="4517"/>
                      <a:pt x="10164" y="4264"/>
                      <a:pt x="10164" y="3954"/>
                    </a:cubicBezTo>
                    <a:lnTo>
                      <a:pt x="10164" y="3388"/>
                    </a:lnTo>
                    <a:cubicBezTo>
                      <a:pt x="10164" y="3075"/>
                      <a:pt x="9911" y="2825"/>
                      <a:pt x="9601" y="2825"/>
                    </a:cubicBezTo>
                    <a:lnTo>
                      <a:pt x="7342" y="2825"/>
                    </a:lnTo>
                    <a:cubicBezTo>
                      <a:pt x="7029" y="2825"/>
                      <a:pt x="6776" y="2572"/>
                      <a:pt x="6776" y="2258"/>
                    </a:cubicBezTo>
                    <a:cubicBezTo>
                      <a:pt x="6776" y="1945"/>
                      <a:pt x="7029" y="1695"/>
                      <a:pt x="7342" y="1695"/>
                    </a:cubicBezTo>
                    <a:lnTo>
                      <a:pt x="9035" y="1695"/>
                    </a:lnTo>
                    <a:lnTo>
                      <a:pt x="9035" y="1129"/>
                    </a:lnTo>
                    <a:cubicBezTo>
                      <a:pt x="9035" y="506"/>
                      <a:pt x="8529" y="0"/>
                      <a:pt x="79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8" name="Google Shape;4438;p59"/>
              <p:cNvSpPr/>
              <p:nvPr/>
            </p:nvSpPr>
            <p:spPr>
              <a:xfrm>
                <a:off x="5843400" y="1537550"/>
                <a:ext cx="79975" cy="76125"/>
              </a:xfrm>
              <a:custGeom>
                <a:rect b="b" l="l" r="r" t="t"/>
                <a:pathLst>
                  <a:path extrusionOk="0" h="3045" w="3199">
                    <a:moveTo>
                      <a:pt x="1603" y="0"/>
                    </a:moveTo>
                    <a:lnTo>
                      <a:pt x="1238" y="738"/>
                    </a:lnTo>
                    <a:cubicBezTo>
                      <a:pt x="1157" y="904"/>
                      <a:pt x="998" y="1018"/>
                      <a:pt x="814" y="1045"/>
                    </a:cubicBezTo>
                    <a:lnTo>
                      <a:pt x="1" y="1163"/>
                    </a:lnTo>
                    <a:lnTo>
                      <a:pt x="588" y="1735"/>
                    </a:lnTo>
                    <a:cubicBezTo>
                      <a:pt x="721" y="1864"/>
                      <a:pt x="784" y="2051"/>
                      <a:pt x="751" y="2235"/>
                    </a:cubicBezTo>
                    <a:lnTo>
                      <a:pt x="612" y="3045"/>
                    </a:lnTo>
                    <a:lnTo>
                      <a:pt x="1338" y="2662"/>
                    </a:lnTo>
                    <a:cubicBezTo>
                      <a:pt x="1421" y="2619"/>
                      <a:pt x="1511" y="2597"/>
                      <a:pt x="1601" y="2597"/>
                    </a:cubicBezTo>
                    <a:cubicBezTo>
                      <a:pt x="1691" y="2597"/>
                      <a:pt x="1781" y="2619"/>
                      <a:pt x="1862" y="2662"/>
                    </a:cubicBezTo>
                    <a:lnTo>
                      <a:pt x="2588" y="3045"/>
                    </a:lnTo>
                    <a:lnTo>
                      <a:pt x="2452" y="2235"/>
                    </a:lnTo>
                    <a:cubicBezTo>
                      <a:pt x="2419" y="2051"/>
                      <a:pt x="2479" y="1864"/>
                      <a:pt x="2612" y="1735"/>
                    </a:cubicBezTo>
                    <a:lnTo>
                      <a:pt x="3199" y="1163"/>
                    </a:lnTo>
                    <a:lnTo>
                      <a:pt x="2389" y="1045"/>
                    </a:lnTo>
                    <a:cubicBezTo>
                      <a:pt x="2205" y="1018"/>
                      <a:pt x="2045" y="904"/>
                      <a:pt x="1964" y="735"/>
                    </a:cubicBezTo>
                    <a:lnTo>
                      <a:pt x="160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9" name="Google Shape;4439;p59"/>
            <p:cNvGrpSpPr/>
            <p:nvPr/>
          </p:nvGrpSpPr>
          <p:grpSpPr>
            <a:xfrm>
              <a:off x="4101880" y="2487313"/>
              <a:ext cx="237473" cy="234372"/>
              <a:chOff x="6232000" y="1435050"/>
              <a:chExt cx="488225" cy="481850"/>
            </a:xfrm>
          </p:grpSpPr>
          <p:sp>
            <p:nvSpPr>
              <p:cNvPr id="4440" name="Google Shape;4440;p59"/>
              <p:cNvSpPr/>
              <p:nvPr/>
            </p:nvSpPr>
            <p:spPr>
              <a:xfrm>
                <a:off x="6578000" y="1463375"/>
                <a:ext cx="83150" cy="78250"/>
              </a:xfrm>
              <a:custGeom>
                <a:rect b="b" l="l" r="r" t="t"/>
                <a:pathLst>
                  <a:path extrusionOk="0" h="3130" w="3326">
                    <a:moveTo>
                      <a:pt x="482" y="1"/>
                    </a:moveTo>
                    <a:cubicBezTo>
                      <a:pt x="280" y="1"/>
                      <a:pt x="95" y="114"/>
                      <a:pt x="1" y="293"/>
                    </a:cubicBezTo>
                    <a:lnTo>
                      <a:pt x="3322" y="3130"/>
                    </a:lnTo>
                    <a:lnTo>
                      <a:pt x="3322" y="564"/>
                    </a:lnTo>
                    <a:cubicBezTo>
                      <a:pt x="3325" y="253"/>
                      <a:pt x="3072" y="1"/>
                      <a:pt x="2761" y="1"/>
                    </a:cubicBezTo>
                    <a:cubicBezTo>
                      <a:pt x="2760" y="1"/>
                      <a:pt x="2758" y="1"/>
                      <a:pt x="2756" y="1"/>
                    </a:cubicBezTo>
                    <a:lnTo>
                      <a:pt x="497" y="1"/>
                    </a:lnTo>
                    <a:cubicBezTo>
                      <a:pt x="492" y="1"/>
                      <a:pt x="487" y="1"/>
                      <a:pt x="4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1" name="Google Shape;4441;p59"/>
              <p:cNvSpPr/>
              <p:nvPr/>
            </p:nvSpPr>
            <p:spPr>
              <a:xfrm>
                <a:off x="6421725" y="1773850"/>
                <a:ext cx="112950" cy="143050"/>
              </a:xfrm>
              <a:custGeom>
                <a:rect b="b" l="l" r="r" t="t"/>
                <a:pathLst>
                  <a:path extrusionOk="0" h="5722" w="4518">
                    <a:moveTo>
                      <a:pt x="2822" y="1130"/>
                    </a:moveTo>
                    <a:cubicBezTo>
                      <a:pt x="3325" y="1130"/>
                      <a:pt x="3578" y="1738"/>
                      <a:pt x="3222" y="2093"/>
                    </a:cubicBezTo>
                    <a:cubicBezTo>
                      <a:pt x="3106" y="2209"/>
                      <a:pt x="2964" y="2260"/>
                      <a:pt x="2825" y="2260"/>
                    </a:cubicBezTo>
                    <a:cubicBezTo>
                      <a:pt x="2535" y="2260"/>
                      <a:pt x="2259" y="2036"/>
                      <a:pt x="2259" y="1696"/>
                    </a:cubicBezTo>
                    <a:cubicBezTo>
                      <a:pt x="2259" y="1383"/>
                      <a:pt x="2509" y="1130"/>
                      <a:pt x="2822" y="1130"/>
                    </a:cubicBezTo>
                    <a:close/>
                    <a:moveTo>
                      <a:pt x="0" y="1"/>
                    </a:moveTo>
                    <a:lnTo>
                      <a:pt x="0" y="5722"/>
                    </a:lnTo>
                    <a:lnTo>
                      <a:pt x="4517" y="5722"/>
                    </a:lnTo>
                    <a:lnTo>
                      <a:pt x="4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2" name="Google Shape;4442;p59"/>
              <p:cNvSpPr/>
              <p:nvPr/>
            </p:nvSpPr>
            <p:spPr>
              <a:xfrm>
                <a:off x="6448975" y="1632700"/>
                <a:ext cx="56475" cy="56475"/>
              </a:xfrm>
              <a:custGeom>
                <a:rect b="b" l="l" r="r" t="t"/>
                <a:pathLst>
                  <a:path extrusionOk="0" h="2259" w="2259">
                    <a:moveTo>
                      <a:pt x="0" y="0"/>
                    </a:moveTo>
                    <a:lnTo>
                      <a:pt x="0" y="2259"/>
                    </a:lnTo>
                    <a:lnTo>
                      <a:pt x="2259" y="2259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3" name="Google Shape;4443;p59"/>
              <p:cNvSpPr/>
              <p:nvPr/>
            </p:nvSpPr>
            <p:spPr>
              <a:xfrm>
                <a:off x="6232000" y="1435050"/>
                <a:ext cx="488225" cy="237825"/>
              </a:xfrm>
              <a:custGeom>
                <a:rect b="b" l="l" r="r" t="t"/>
                <a:pathLst>
                  <a:path extrusionOk="0" h="9513" w="19529">
                    <a:moveTo>
                      <a:pt x="9821" y="0"/>
                    </a:moveTo>
                    <a:cubicBezTo>
                      <a:pt x="9559" y="0"/>
                      <a:pt x="9297" y="92"/>
                      <a:pt x="9086" y="276"/>
                    </a:cubicBezTo>
                    <a:lnTo>
                      <a:pt x="531" y="7521"/>
                    </a:lnTo>
                    <a:cubicBezTo>
                      <a:pt x="61" y="7921"/>
                      <a:pt x="1" y="8626"/>
                      <a:pt x="395" y="9099"/>
                    </a:cubicBezTo>
                    <a:cubicBezTo>
                      <a:pt x="620" y="9369"/>
                      <a:pt x="942" y="9508"/>
                      <a:pt x="1266" y="9508"/>
                    </a:cubicBezTo>
                    <a:cubicBezTo>
                      <a:pt x="1525" y="9508"/>
                      <a:pt x="1785" y="9419"/>
                      <a:pt x="1997" y="9237"/>
                    </a:cubicBezTo>
                    <a:lnTo>
                      <a:pt x="9821" y="2622"/>
                    </a:lnTo>
                    <a:lnTo>
                      <a:pt x="17544" y="9240"/>
                    </a:lnTo>
                    <a:cubicBezTo>
                      <a:pt x="17759" y="9425"/>
                      <a:pt x="18019" y="9513"/>
                      <a:pt x="18278" y="9513"/>
                    </a:cubicBezTo>
                    <a:cubicBezTo>
                      <a:pt x="18661" y="9513"/>
                      <a:pt x="19039" y="9318"/>
                      <a:pt x="19252" y="8954"/>
                    </a:cubicBezTo>
                    <a:cubicBezTo>
                      <a:pt x="19529" y="8482"/>
                      <a:pt x="19430" y="7879"/>
                      <a:pt x="19014" y="7524"/>
                    </a:cubicBezTo>
                    <a:lnTo>
                      <a:pt x="10555" y="276"/>
                    </a:lnTo>
                    <a:cubicBezTo>
                      <a:pt x="10345" y="92"/>
                      <a:pt x="10083" y="0"/>
                      <a:pt x="98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4" name="Google Shape;4444;p59"/>
              <p:cNvSpPr/>
              <p:nvPr/>
            </p:nvSpPr>
            <p:spPr>
              <a:xfrm>
                <a:off x="6291025" y="1537700"/>
                <a:ext cx="369800" cy="379200"/>
              </a:xfrm>
              <a:custGeom>
                <a:rect b="b" l="l" r="r" t="t"/>
                <a:pathLst>
                  <a:path extrusionOk="0" h="15168" w="14792">
                    <a:moveTo>
                      <a:pt x="9143" y="2671"/>
                    </a:moveTo>
                    <a:cubicBezTo>
                      <a:pt x="9453" y="2671"/>
                      <a:pt x="9706" y="2924"/>
                      <a:pt x="9706" y="3237"/>
                    </a:cubicBezTo>
                    <a:lnTo>
                      <a:pt x="9706" y="6625"/>
                    </a:lnTo>
                    <a:cubicBezTo>
                      <a:pt x="9706" y="6935"/>
                      <a:pt x="9453" y="7188"/>
                      <a:pt x="9143" y="7188"/>
                    </a:cubicBezTo>
                    <a:lnTo>
                      <a:pt x="5755" y="7188"/>
                    </a:lnTo>
                    <a:cubicBezTo>
                      <a:pt x="5442" y="7188"/>
                      <a:pt x="5189" y="6935"/>
                      <a:pt x="5189" y="6625"/>
                    </a:cubicBezTo>
                    <a:lnTo>
                      <a:pt x="5189" y="3237"/>
                    </a:lnTo>
                    <a:cubicBezTo>
                      <a:pt x="5189" y="2924"/>
                      <a:pt x="5442" y="2671"/>
                      <a:pt x="5755" y="2671"/>
                    </a:cubicBezTo>
                    <a:close/>
                    <a:moveTo>
                      <a:pt x="7448" y="0"/>
                    </a:moveTo>
                    <a:lnTo>
                      <a:pt x="4" y="6291"/>
                    </a:lnTo>
                    <a:lnTo>
                      <a:pt x="4" y="14605"/>
                    </a:lnTo>
                    <a:cubicBezTo>
                      <a:pt x="1" y="14913"/>
                      <a:pt x="254" y="15168"/>
                      <a:pt x="564" y="15168"/>
                    </a:cubicBezTo>
                    <a:cubicBezTo>
                      <a:pt x="566" y="15168"/>
                      <a:pt x="568" y="15168"/>
                      <a:pt x="570" y="15168"/>
                    </a:cubicBezTo>
                    <a:lnTo>
                      <a:pt x="4060" y="15168"/>
                    </a:lnTo>
                    <a:lnTo>
                      <a:pt x="4060" y="8883"/>
                    </a:lnTo>
                    <a:cubicBezTo>
                      <a:pt x="4060" y="8570"/>
                      <a:pt x="4313" y="8317"/>
                      <a:pt x="4626" y="8317"/>
                    </a:cubicBezTo>
                    <a:lnTo>
                      <a:pt x="10272" y="8317"/>
                    </a:lnTo>
                    <a:cubicBezTo>
                      <a:pt x="10582" y="8317"/>
                      <a:pt x="10835" y="8570"/>
                      <a:pt x="10835" y="8883"/>
                    </a:cubicBezTo>
                    <a:lnTo>
                      <a:pt x="10835" y="15168"/>
                    </a:lnTo>
                    <a:lnTo>
                      <a:pt x="14223" y="15168"/>
                    </a:lnTo>
                    <a:cubicBezTo>
                      <a:pt x="14225" y="15168"/>
                      <a:pt x="14227" y="15168"/>
                      <a:pt x="14228" y="15168"/>
                    </a:cubicBezTo>
                    <a:cubicBezTo>
                      <a:pt x="14539" y="15168"/>
                      <a:pt x="14792" y="14913"/>
                      <a:pt x="14789" y="14605"/>
                    </a:cubicBezTo>
                    <a:lnTo>
                      <a:pt x="14789" y="6291"/>
                    </a:lnTo>
                    <a:lnTo>
                      <a:pt x="744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5" name="Google Shape;4445;p59"/>
            <p:cNvGrpSpPr/>
            <p:nvPr/>
          </p:nvGrpSpPr>
          <p:grpSpPr>
            <a:xfrm>
              <a:off x="1518756" y="2773073"/>
              <a:ext cx="207194" cy="233350"/>
              <a:chOff x="924450" y="2028975"/>
              <a:chExt cx="425975" cy="479750"/>
            </a:xfrm>
          </p:grpSpPr>
          <p:sp>
            <p:nvSpPr>
              <p:cNvPr id="4446" name="Google Shape;4446;p59"/>
              <p:cNvSpPr/>
              <p:nvPr/>
            </p:nvSpPr>
            <p:spPr>
              <a:xfrm>
                <a:off x="1035500" y="2028975"/>
                <a:ext cx="314925" cy="153075"/>
              </a:xfrm>
              <a:custGeom>
                <a:rect b="b" l="l" r="r" t="t"/>
                <a:pathLst>
                  <a:path extrusionOk="0" h="6123" w="12597">
                    <a:moveTo>
                      <a:pt x="12036" y="0"/>
                    </a:moveTo>
                    <a:cubicBezTo>
                      <a:pt x="11993" y="0"/>
                      <a:pt x="11948" y="5"/>
                      <a:pt x="11904" y="16"/>
                    </a:cubicBezTo>
                    <a:lnTo>
                      <a:pt x="437" y="2696"/>
                    </a:lnTo>
                    <a:cubicBezTo>
                      <a:pt x="181" y="2753"/>
                      <a:pt x="0" y="2982"/>
                      <a:pt x="0" y="3244"/>
                    </a:cubicBezTo>
                    <a:lnTo>
                      <a:pt x="0" y="6123"/>
                    </a:lnTo>
                    <a:lnTo>
                      <a:pt x="12596" y="3181"/>
                    </a:lnTo>
                    <a:lnTo>
                      <a:pt x="12596" y="564"/>
                    </a:lnTo>
                    <a:cubicBezTo>
                      <a:pt x="12596" y="245"/>
                      <a:pt x="12338" y="0"/>
                      <a:pt x="1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7" name="Google Shape;4447;p59"/>
              <p:cNvSpPr/>
              <p:nvPr/>
            </p:nvSpPr>
            <p:spPr>
              <a:xfrm>
                <a:off x="1212475" y="2137450"/>
                <a:ext cx="137950" cy="304275"/>
              </a:xfrm>
              <a:custGeom>
                <a:rect b="b" l="l" r="r" t="t"/>
                <a:pathLst>
                  <a:path extrusionOk="0" h="12171" w="5518">
                    <a:moveTo>
                      <a:pt x="5517" y="1"/>
                    </a:moveTo>
                    <a:lnTo>
                      <a:pt x="4388" y="266"/>
                    </a:lnTo>
                    <a:lnTo>
                      <a:pt x="4388" y="7345"/>
                    </a:lnTo>
                    <a:cubicBezTo>
                      <a:pt x="3943" y="7029"/>
                      <a:pt x="3410" y="6861"/>
                      <a:pt x="2865" y="6861"/>
                    </a:cubicBezTo>
                    <a:cubicBezTo>
                      <a:pt x="1790" y="6861"/>
                      <a:pt x="823" y="7508"/>
                      <a:pt x="410" y="8499"/>
                    </a:cubicBezTo>
                    <a:cubicBezTo>
                      <a:pt x="1" y="9492"/>
                      <a:pt x="227" y="10634"/>
                      <a:pt x="986" y="11392"/>
                    </a:cubicBezTo>
                    <a:cubicBezTo>
                      <a:pt x="1495" y="11900"/>
                      <a:pt x="2174" y="12170"/>
                      <a:pt x="2865" y="12170"/>
                    </a:cubicBezTo>
                    <a:cubicBezTo>
                      <a:pt x="3207" y="12170"/>
                      <a:pt x="3551" y="12104"/>
                      <a:pt x="3879" y="11968"/>
                    </a:cubicBezTo>
                    <a:cubicBezTo>
                      <a:pt x="4873" y="11558"/>
                      <a:pt x="5517" y="10588"/>
                      <a:pt x="5517" y="9516"/>
                    </a:cubicBezTo>
                    <a:lnTo>
                      <a:pt x="5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8" name="Google Shape;4448;p59"/>
              <p:cNvSpPr/>
              <p:nvPr/>
            </p:nvSpPr>
            <p:spPr>
              <a:xfrm>
                <a:off x="924450" y="2204450"/>
                <a:ext cx="139300" cy="304275"/>
              </a:xfrm>
              <a:custGeom>
                <a:rect b="b" l="l" r="r" t="t"/>
                <a:pathLst>
                  <a:path extrusionOk="0" h="12171" w="5572">
                    <a:moveTo>
                      <a:pt x="5572" y="1"/>
                    </a:moveTo>
                    <a:lnTo>
                      <a:pt x="4442" y="263"/>
                    </a:lnTo>
                    <a:lnTo>
                      <a:pt x="4442" y="7345"/>
                    </a:lnTo>
                    <a:cubicBezTo>
                      <a:pt x="3982" y="7023"/>
                      <a:pt x="3449" y="6864"/>
                      <a:pt x="2917" y="6864"/>
                    </a:cubicBezTo>
                    <a:cubicBezTo>
                      <a:pt x="2291" y="6864"/>
                      <a:pt x="1668" y="7085"/>
                      <a:pt x="1169" y="7520"/>
                    </a:cubicBezTo>
                    <a:cubicBezTo>
                      <a:pt x="251" y="8327"/>
                      <a:pt x="1" y="9655"/>
                      <a:pt x="564" y="10742"/>
                    </a:cubicBezTo>
                    <a:cubicBezTo>
                      <a:pt x="1030" y="11634"/>
                      <a:pt x="1946" y="12171"/>
                      <a:pt x="2916" y="12171"/>
                    </a:cubicBezTo>
                    <a:cubicBezTo>
                      <a:pt x="3126" y="12171"/>
                      <a:pt x="3338" y="12146"/>
                      <a:pt x="3548" y="12094"/>
                    </a:cubicBezTo>
                    <a:cubicBezTo>
                      <a:pt x="4738" y="11802"/>
                      <a:pt x="5572" y="10739"/>
                      <a:pt x="5572" y="9516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9" name="Google Shape;4449;p59"/>
            <p:cNvGrpSpPr/>
            <p:nvPr/>
          </p:nvGrpSpPr>
          <p:grpSpPr>
            <a:xfrm>
              <a:off x="2080037" y="2786753"/>
              <a:ext cx="234396" cy="205990"/>
              <a:chOff x="2085450" y="2057100"/>
              <a:chExt cx="481900" cy="423500"/>
            </a:xfrm>
          </p:grpSpPr>
          <p:sp>
            <p:nvSpPr>
              <p:cNvPr id="4450" name="Google Shape;4450;p59"/>
              <p:cNvSpPr/>
              <p:nvPr/>
            </p:nvSpPr>
            <p:spPr>
              <a:xfrm>
                <a:off x="2085450" y="2061650"/>
                <a:ext cx="141250" cy="418950"/>
              </a:xfrm>
              <a:custGeom>
                <a:rect b="b" l="l" r="r" t="t"/>
                <a:pathLst>
                  <a:path extrusionOk="0" h="16758" w="5650">
                    <a:moveTo>
                      <a:pt x="4305" y="6452"/>
                    </a:moveTo>
                    <a:cubicBezTo>
                      <a:pt x="4736" y="6452"/>
                      <a:pt x="5115" y="6999"/>
                      <a:pt x="4728" y="7411"/>
                    </a:cubicBezTo>
                    <a:cubicBezTo>
                      <a:pt x="4520" y="7631"/>
                      <a:pt x="4352" y="7887"/>
                      <a:pt x="4228" y="8164"/>
                    </a:cubicBezTo>
                    <a:cubicBezTo>
                      <a:pt x="4120" y="8402"/>
                      <a:pt x="3927" y="8502"/>
                      <a:pt x="3732" y="8502"/>
                    </a:cubicBezTo>
                    <a:cubicBezTo>
                      <a:pt x="3367" y="8502"/>
                      <a:pt x="2999" y="8150"/>
                      <a:pt x="3195" y="7703"/>
                    </a:cubicBezTo>
                    <a:cubicBezTo>
                      <a:pt x="3373" y="7312"/>
                      <a:pt x="3611" y="6951"/>
                      <a:pt x="3903" y="6637"/>
                    </a:cubicBezTo>
                    <a:cubicBezTo>
                      <a:pt x="4027" y="6506"/>
                      <a:pt x="4169" y="6452"/>
                      <a:pt x="4305" y="6452"/>
                    </a:cubicBezTo>
                    <a:close/>
                    <a:moveTo>
                      <a:pt x="2983" y="9449"/>
                    </a:moveTo>
                    <a:cubicBezTo>
                      <a:pt x="3331" y="9449"/>
                      <a:pt x="3684" y="9752"/>
                      <a:pt x="3539" y="10191"/>
                    </a:cubicBezTo>
                    <a:lnTo>
                      <a:pt x="3361" y="10727"/>
                    </a:lnTo>
                    <a:cubicBezTo>
                      <a:pt x="3270" y="10997"/>
                      <a:pt x="3059" y="11113"/>
                      <a:pt x="2845" y="11113"/>
                    </a:cubicBezTo>
                    <a:cubicBezTo>
                      <a:pt x="2498" y="11113"/>
                      <a:pt x="2143" y="10808"/>
                      <a:pt x="2289" y="10368"/>
                    </a:cubicBezTo>
                    <a:lnTo>
                      <a:pt x="2467" y="9832"/>
                    </a:lnTo>
                    <a:cubicBezTo>
                      <a:pt x="2558" y="9564"/>
                      <a:pt x="2770" y="9449"/>
                      <a:pt x="2983" y="9449"/>
                    </a:cubicBezTo>
                    <a:close/>
                    <a:moveTo>
                      <a:pt x="5649" y="1"/>
                    </a:moveTo>
                    <a:lnTo>
                      <a:pt x="356" y="2117"/>
                    </a:lnTo>
                    <a:cubicBezTo>
                      <a:pt x="142" y="2202"/>
                      <a:pt x="3" y="2410"/>
                      <a:pt x="3" y="2641"/>
                    </a:cubicBezTo>
                    <a:lnTo>
                      <a:pt x="3" y="16192"/>
                    </a:lnTo>
                    <a:cubicBezTo>
                      <a:pt x="1" y="16516"/>
                      <a:pt x="265" y="16758"/>
                      <a:pt x="564" y="16758"/>
                    </a:cubicBezTo>
                    <a:cubicBezTo>
                      <a:pt x="634" y="16758"/>
                      <a:pt x="706" y="16745"/>
                      <a:pt x="777" y="16716"/>
                    </a:cubicBezTo>
                    <a:lnTo>
                      <a:pt x="5649" y="14768"/>
                    </a:lnTo>
                    <a:lnTo>
                      <a:pt x="564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1" name="Google Shape;4451;p59"/>
              <p:cNvSpPr/>
              <p:nvPr/>
            </p:nvSpPr>
            <p:spPr>
              <a:xfrm>
                <a:off x="2254900" y="2061050"/>
                <a:ext cx="143050" cy="415650"/>
              </a:xfrm>
              <a:custGeom>
                <a:rect b="b" l="l" r="r" t="t"/>
                <a:pathLst>
                  <a:path extrusionOk="0" h="16626" w="5722">
                    <a:moveTo>
                      <a:pt x="2504" y="6585"/>
                    </a:moveTo>
                    <a:cubicBezTo>
                      <a:pt x="2647" y="6585"/>
                      <a:pt x="2794" y="6645"/>
                      <a:pt x="2916" y="6788"/>
                    </a:cubicBezTo>
                    <a:cubicBezTo>
                      <a:pt x="3153" y="7068"/>
                      <a:pt x="3349" y="7378"/>
                      <a:pt x="3500" y="7709"/>
                    </a:cubicBezTo>
                    <a:cubicBezTo>
                      <a:pt x="3766" y="8258"/>
                      <a:pt x="3464" y="8654"/>
                      <a:pt x="3096" y="8654"/>
                    </a:cubicBezTo>
                    <a:cubicBezTo>
                      <a:pt x="2878" y="8654"/>
                      <a:pt x="2636" y="8515"/>
                      <a:pt x="2476" y="8185"/>
                    </a:cubicBezTo>
                    <a:cubicBezTo>
                      <a:pt x="2367" y="7947"/>
                      <a:pt x="2226" y="7724"/>
                      <a:pt x="2057" y="7523"/>
                    </a:cubicBezTo>
                    <a:cubicBezTo>
                      <a:pt x="1694" y="7098"/>
                      <a:pt x="2083" y="6585"/>
                      <a:pt x="2504" y="6585"/>
                    </a:cubicBezTo>
                    <a:close/>
                    <a:moveTo>
                      <a:pt x="1" y="0"/>
                    </a:moveTo>
                    <a:lnTo>
                      <a:pt x="1" y="5475"/>
                    </a:lnTo>
                    <a:cubicBezTo>
                      <a:pt x="217" y="5475"/>
                      <a:pt x="434" y="5496"/>
                      <a:pt x="648" y="5532"/>
                    </a:cubicBezTo>
                    <a:cubicBezTo>
                      <a:pt x="1334" y="5657"/>
                      <a:pt x="1201" y="6655"/>
                      <a:pt x="564" y="6655"/>
                    </a:cubicBezTo>
                    <a:cubicBezTo>
                      <a:pt x="525" y="6655"/>
                      <a:pt x="483" y="6651"/>
                      <a:pt x="440" y="6643"/>
                    </a:cubicBezTo>
                    <a:cubicBezTo>
                      <a:pt x="296" y="6622"/>
                      <a:pt x="148" y="6610"/>
                      <a:pt x="1" y="6604"/>
                    </a:cubicBezTo>
                    <a:lnTo>
                      <a:pt x="1" y="14744"/>
                    </a:lnTo>
                    <a:lnTo>
                      <a:pt x="5722" y="16626"/>
                    </a:lnTo>
                    <a:lnTo>
                      <a:pt x="5722" y="10395"/>
                    </a:lnTo>
                    <a:cubicBezTo>
                      <a:pt x="5704" y="10397"/>
                      <a:pt x="5684" y="10397"/>
                      <a:pt x="5661" y="10397"/>
                    </a:cubicBezTo>
                    <a:cubicBezTo>
                      <a:pt x="5400" y="10397"/>
                      <a:pt x="4871" y="10299"/>
                      <a:pt x="4388" y="10085"/>
                    </a:cubicBezTo>
                    <a:cubicBezTo>
                      <a:pt x="3793" y="9819"/>
                      <a:pt x="4068" y="8997"/>
                      <a:pt x="4603" y="8997"/>
                    </a:cubicBezTo>
                    <a:cubicBezTo>
                      <a:pt x="4680" y="8997"/>
                      <a:pt x="4763" y="9014"/>
                      <a:pt x="4849" y="9052"/>
                    </a:cubicBezTo>
                    <a:cubicBezTo>
                      <a:pt x="5123" y="9176"/>
                      <a:pt x="5418" y="9251"/>
                      <a:pt x="5722" y="9275"/>
                    </a:cubicBezTo>
                    <a:lnTo>
                      <a:pt x="5722" y="188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2" name="Google Shape;4452;p59"/>
              <p:cNvSpPr/>
              <p:nvPr/>
            </p:nvSpPr>
            <p:spPr>
              <a:xfrm>
                <a:off x="2426175" y="2057100"/>
                <a:ext cx="141175" cy="418925"/>
              </a:xfrm>
              <a:custGeom>
                <a:rect b="b" l="l" r="r" t="t"/>
                <a:pathLst>
                  <a:path extrusionOk="0" h="16757" w="5647">
                    <a:moveTo>
                      <a:pt x="2800" y="5647"/>
                    </a:moveTo>
                    <a:cubicBezTo>
                      <a:pt x="3154" y="5647"/>
                      <a:pt x="3516" y="5968"/>
                      <a:pt x="3349" y="6410"/>
                    </a:cubicBezTo>
                    <a:lnTo>
                      <a:pt x="3153" y="6937"/>
                    </a:lnTo>
                    <a:cubicBezTo>
                      <a:pt x="3055" y="7196"/>
                      <a:pt x="2850" y="7305"/>
                      <a:pt x="2643" y="7305"/>
                    </a:cubicBezTo>
                    <a:cubicBezTo>
                      <a:pt x="2288" y="7305"/>
                      <a:pt x="1929" y="6984"/>
                      <a:pt x="2096" y="6539"/>
                    </a:cubicBezTo>
                    <a:lnTo>
                      <a:pt x="2295" y="6012"/>
                    </a:lnTo>
                    <a:cubicBezTo>
                      <a:pt x="2390" y="5755"/>
                      <a:pt x="2594" y="5647"/>
                      <a:pt x="2800" y="5647"/>
                    </a:cubicBezTo>
                    <a:close/>
                    <a:moveTo>
                      <a:pt x="1700" y="8178"/>
                    </a:moveTo>
                    <a:cubicBezTo>
                      <a:pt x="2108" y="8178"/>
                      <a:pt x="2500" y="8655"/>
                      <a:pt x="2168" y="9090"/>
                    </a:cubicBezTo>
                    <a:cubicBezTo>
                      <a:pt x="1906" y="9433"/>
                      <a:pt x="1587" y="9725"/>
                      <a:pt x="1226" y="9960"/>
                    </a:cubicBezTo>
                    <a:cubicBezTo>
                      <a:pt x="1118" y="10030"/>
                      <a:pt x="1011" y="10060"/>
                      <a:pt x="911" y="10060"/>
                    </a:cubicBezTo>
                    <a:cubicBezTo>
                      <a:pt x="424" y="10060"/>
                      <a:pt x="97" y="9344"/>
                      <a:pt x="612" y="9012"/>
                    </a:cubicBezTo>
                    <a:cubicBezTo>
                      <a:pt x="867" y="8849"/>
                      <a:pt x="1090" y="8641"/>
                      <a:pt x="1274" y="8403"/>
                    </a:cubicBezTo>
                    <a:cubicBezTo>
                      <a:pt x="1394" y="8244"/>
                      <a:pt x="1548" y="8178"/>
                      <a:pt x="1700" y="8178"/>
                    </a:cubicBezTo>
                    <a:close/>
                    <a:moveTo>
                      <a:pt x="5080" y="0"/>
                    </a:moveTo>
                    <a:cubicBezTo>
                      <a:pt x="5010" y="0"/>
                      <a:pt x="4939" y="13"/>
                      <a:pt x="4869" y="41"/>
                    </a:cubicBezTo>
                    <a:lnTo>
                      <a:pt x="0" y="1989"/>
                    </a:lnTo>
                    <a:lnTo>
                      <a:pt x="0" y="16756"/>
                    </a:lnTo>
                    <a:lnTo>
                      <a:pt x="5291" y="14640"/>
                    </a:lnTo>
                    <a:cubicBezTo>
                      <a:pt x="5505" y="14555"/>
                      <a:pt x="5646" y="14347"/>
                      <a:pt x="5646" y="14116"/>
                    </a:cubicBezTo>
                    <a:lnTo>
                      <a:pt x="5646" y="565"/>
                    </a:lnTo>
                    <a:cubicBezTo>
                      <a:pt x="5644" y="240"/>
                      <a:pt x="5378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3" name="Google Shape;4453;p59"/>
            <p:cNvGrpSpPr/>
            <p:nvPr/>
          </p:nvGrpSpPr>
          <p:grpSpPr>
            <a:xfrm>
              <a:off x="2375659" y="2802810"/>
              <a:ext cx="234396" cy="173876"/>
              <a:chOff x="2678275" y="2090100"/>
              <a:chExt cx="481900" cy="357475"/>
            </a:xfrm>
          </p:grpSpPr>
          <p:sp>
            <p:nvSpPr>
              <p:cNvPr id="4454" name="Google Shape;4454;p59"/>
              <p:cNvSpPr/>
              <p:nvPr/>
            </p:nvSpPr>
            <p:spPr>
              <a:xfrm>
                <a:off x="289945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3" y="1"/>
                    </a:moveTo>
                    <a:cubicBezTo>
                      <a:pt x="356" y="1"/>
                      <a:pt x="1" y="353"/>
                      <a:pt x="1" y="790"/>
                    </a:cubicBezTo>
                    <a:cubicBezTo>
                      <a:pt x="1" y="1226"/>
                      <a:pt x="356" y="1581"/>
                      <a:pt x="793" y="1581"/>
                    </a:cubicBezTo>
                    <a:cubicBezTo>
                      <a:pt x="1227" y="1581"/>
                      <a:pt x="1582" y="1226"/>
                      <a:pt x="1582" y="790"/>
                    </a:cubicBezTo>
                    <a:cubicBezTo>
                      <a:pt x="1582" y="353"/>
                      <a:pt x="1227" y="1"/>
                      <a:pt x="7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5" name="Google Shape;4455;p59"/>
              <p:cNvSpPr/>
              <p:nvPr/>
            </p:nvSpPr>
            <p:spPr>
              <a:xfrm>
                <a:off x="30924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0" y="1"/>
                    </a:moveTo>
                    <a:cubicBezTo>
                      <a:pt x="353" y="1"/>
                      <a:pt x="1" y="353"/>
                      <a:pt x="1" y="790"/>
                    </a:cubicBezTo>
                    <a:cubicBezTo>
                      <a:pt x="1" y="1226"/>
                      <a:pt x="353" y="1581"/>
                      <a:pt x="790" y="1581"/>
                    </a:cubicBezTo>
                    <a:cubicBezTo>
                      <a:pt x="1226" y="1581"/>
                      <a:pt x="1582" y="1226"/>
                      <a:pt x="1582" y="790"/>
                    </a:cubicBezTo>
                    <a:cubicBezTo>
                      <a:pt x="1582" y="353"/>
                      <a:pt x="1226" y="1"/>
                      <a:pt x="7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6" name="Google Shape;4456;p59"/>
              <p:cNvSpPr/>
              <p:nvPr/>
            </p:nvSpPr>
            <p:spPr>
              <a:xfrm>
                <a:off x="2678350" y="2389425"/>
                <a:ext cx="481825" cy="58150"/>
              </a:xfrm>
              <a:custGeom>
                <a:rect b="b" l="l" r="r" t="t"/>
                <a:pathLst>
                  <a:path extrusionOk="0" h="2326" w="19273">
                    <a:moveTo>
                      <a:pt x="1" y="1"/>
                    </a:moveTo>
                    <a:lnTo>
                      <a:pt x="1" y="1759"/>
                    </a:lnTo>
                    <a:cubicBezTo>
                      <a:pt x="1" y="2072"/>
                      <a:pt x="251" y="2325"/>
                      <a:pt x="564" y="2325"/>
                    </a:cubicBezTo>
                    <a:lnTo>
                      <a:pt x="18707" y="2325"/>
                    </a:lnTo>
                    <a:cubicBezTo>
                      <a:pt x="19020" y="2325"/>
                      <a:pt x="19273" y="2072"/>
                      <a:pt x="19273" y="1759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7" name="Google Shape;4457;p59"/>
              <p:cNvSpPr/>
              <p:nvPr/>
            </p:nvSpPr>
            <p:spPr>
              <a:xfrm>
                <a:off x="27066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89" y="1"/>
                    </a:moveTo>
                    <a:cubicBezTo>
                      <a:pt x="352" y="1"/>
                      <a:pt x="0" y="353"/>
                      <a:pt x="0" y="790"/>
                    </a:cubicBezTo>
                    <a:cubicBezTo>
                      <a:pt x="0" y="1226"/>
                      <a:pt x="352" y="1581"/>
                      <a:pt x="789" y="1581"/>
                    </a:cubicBezTo>
                    <a:cubicBezTo>
                      <a:pt x="1226" y="1581"/>
                      <a:pt x="1581" y="1226"/>
                      <a:pt x="1581" y="790"/>
                    </a:cubicBezTo>
                    <a:cubicBezTo>
                      <a:pt x="1581" y="353"/>
                      <a:pt x="1226" y="1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8" name="Google Shape;4458;p59"/>
              <p:cNvSpPr/>
              <p:nvPr/>
            </p:nvSpPr>
            <p:spPr>
              <a:xfrm>
                <a:off x="2678275" y="2090100"/>
                <a:ext cx="481900" cy="271125"/>
              </a:xfrm>
              <a:custGeom>
                <a:rect b="b" l="l" r="r" t="t"/>
                <a:pathLst>
                  <a:path extrusionOk="0" h="10845" w="19276">
                    <a:moveTo>
                      <a:pt x="9638" y="5229"/>
                    </a:moveTo>
                    <a:cubicBezTo>
                      <a:pt x="9885" y="5229"/>
                      <a:pt x="10134" y="5277"/>
                      <a:pt x="10372" y="5376"/>
                    </a:cubicBezTo>
                    <a:cubicBezTo>
                      <a:pt x="11091" y="5674"/>
                      <a:pt x="11558" y="6373"/>
                      <a:pt x="11558" y="7150"/>
                    </a:cubicBezTo>
                    <a:cubicBezTo>
                      <a:pt x="11558" y="8209"/>
                      <a:pt x="10697" y="9068"/>
                      <a:pt x="9640" y="9071"/>
                    </a:cubicBezTo>
                    <a:cubicBezTo>
                      <a:pt x="8863" y="9071"/>
                      <a:pt x="8161" y="8601"/>
                      <a:pt x="7866" y="7884"/>
                    </a:cubicBezTo>
                    <a:cubicBezTo>
                      <a:pt x="7568" y="7168"/>
                      <a:pt x="7731" y="6343"/>
                      <a:pt x="8282" y="5791"/>
                    </a:cubicBezTo>
                    <a:cubicBezTo>
                      <a:pt x="8648" y="5425"/>
                      <a:pt x="9139" y="5229"/>
                      <a:pt x="9638" y="5229"/>
                    </a:cubicBezTo>
                    <a:close/>
                    <a:moveTo>
                      <a:pt x="571" y="1"/>
                    </a:moveTo>
                    <a:cubicBezTo>
                      <a:pt x="281" y="1"/>
                      <a:pt x="3" y="226"/>
                      <a:pt x="1" y="567"/>
                    </a:cubicBezTo>
                    <a:lnTo>
                      <a:pt x="1" y="7150"/>
                    </a:lnTo>
                    <a:cubicBezTo>
                      <a:pt x="1" y="6373"/>
                      <a:pt x="471" y="5674"/>
                      <a:pt x="1187" y="5376"/>
                    </a:cubicBezTo>
                    <a:cubicBezTo>
                      <a:pt x="1425" y="5277"/>
                      <a:pt x="1674" y="5229"/>
                      <a:pt x="1921" y="5229"/>
                    </a:cubicBezTo>
                    <a:cubicBezTo>
                      <a:pt x="2420" y="5229"/>
                      <a:pt x="2912" y="5425"/>
                      <a:pt x="3280" y="5791"/>
                    </a:cubicBezTo>
                    <a:cubicBezTo>
                      <a:pt x="3828" y="6343"/>
                      <a:pt x="3994" y="7168"/>
                      <a:pt x="3696" y="7884"/>
                    </a:cubicBezTo>
                    <a:cubicBezTo>
                      <a:pt x="3398" y="8601"/>
                      <a:pt x="2699" y="9071"/>
                      <a:pt x="1922" y="9071"/>
                    </a:cubicBezTo>
                    <a:cubicBezTo>
                      <a:pt x="862" y="9068"/>
                      <a:pt x="4" y="8209"/>
                      <a:pt x="1" y="7150"/>
                    </a:cubicBezTo>
                    <a:lnTo>
                      <a:pt x="1" y="10844"/>
                    </a:lnTo>
                    <a:lnTo>
                      <a:pt x="19276" y="10844"/>
                    </a:lnTo>
                    <a:lnTo>
                      <a:pt x="19276" y="7150"/>
                    </a:lnTo>
                    <a:cubicBezTo>
                      <a:pt x="19276" y="7926"/>
                      <a:pt x="18806" y="8625"/>
                      <a:pt x="18089" y="8923"/>
                    </a:cubicBezTo>
                    <a:cubicBezTo>
                      <a:pt x="17852" y="9022"/>
                      <a:pt x="17603" y="9070"/>
                      <a:pt x="17356" y="9070"/>
                    </a:cubicBezTo>
                    <a:cubicBezTo>
                      <a:pt x="16857" y="9070"/>
                      <a:pt x="16365" y="8874"/>
                      <a:pt x="15997" y="8508"/>
                    </a:cubicBezTo>
                    <a:cubicBezTo>
                      <a:pt x="15449" y="7957"/>
                      <a:pt x="15283" y="7131"/>
                      <a:pt x="15581" y="6415"/>
                    </a:cubicBezTo>
                    <a:cubicBezTo>
                      <a:pt x="15879" y="5698"/>
                      <a:pt x="16578" y="5231"/>
                      <a:pt x="17355" y="5231"/>
                    </a:cubicBezTo>
                    <a:cubicBezTo>
                      <a:pt x="18415" y="5231"/>
                      <a:pt x="19273" y="6090"/>
                      <a:pt x="19276" y="7150"/>
                    </a:cubicBezTo>
                    <a:lnTo>
                      <a:pt x="19276" y="567"/>
                    </a:lnTo>
                    <a:cubicBezTo>
                      <a:pt x="19276" y="341"/>
                      <a:pt x="19137" y="133"/>
                      <a:pt x="18927" y="46"/>
                    </a:cubicBezTo>
                    <a:cubicBezTo>
                      <a:pt x="18857" y="17"/>
                      <a:pt x="18783" y="2"/>
                      <a:pt x="18709" y="2"/>
                    </a:cubicBezTo>
                    <a:cubicBezTo>
                      <a:pt x="18564" y="2"/>
                      <a:pt x="18420" y="58"/>
                      <a:pt x="18312" y="166"/>
                    </a:cubicBezTo>
                    <a:lnTo>
                      <a:pt x="14783" y="3641"/>
                    </a:lnTo>
                    <a:lnTo>
                      <a:pt x="9971" y="112"/>
                    </a:lnTo>
                    <a:cubicBezTo>
                      <a:pt x="9871" y="38"/>
                      <a:pt x="9754" y="1"/>
                      <a:pt x="9636" y="1"/>
                    </a:cubicBezTo>
                    <a:cubicBezTo>
                      <a:pt x="9517" y="1"/>
                      <a:pt x="9397" y="39"/>
                      <a:pt x="9297" y="115"/>
                    </a:cubicBezTo>
                    <a:lnTo>
                      <a:pt x="4656" y="3641"/>
                    </a:lnTo>
                    <a:lnTo>
                      <a:pt x="952" y="154"/>
                    </a:lnTo>
                    <a:cubicBezTo>
                      <a:pt x="840" y="48"/>
                      <a:pt x="704" y="1"/>
                      <a:pt x="5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9" name="Google Shape;4459;p59"/>
            <p:cNvGrpSpPr/>
            <p:nvPr/>
          </p:nvGrpSpPr>
          <p:grpSpPr>
            <a:xfrm>
              <a:off x="2705317" y="2811237"/>
              <a:ext cx="151526" cy="157022"/>
              <a:chOff x="3357325" y="2093500"/>
              <a:chExt cx="311525" cy="322825"/>
            </a:xfrm>
          </p:grpSpPr>
          <p:sp>
            <p:nvSpPr>
              <p:cNvPr id="4460" name="Google Shape;4460;p59"/>
              <p:cNvSpPr/>
              <p:nvPr/>
            </p:nvSpPr>
            <p:spPr>
              <a:xfrm>
                <a:off x="3357325" y="2210550"/>
                <a:ext cx="85700" cy="205775"/>
              </a:xfrm>
              <a:custGeom>
                <a:rect b="b" l="l" r="r" t="t"/>
                <a:pathLst>
                  <a:path extrusionOk="0" h="8231" w="3428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7664"/>
                    </a:lnTo>
                    <a:cubicBezTo>
                      <a:pt x="0" y="7978"/>
                      <a:pt x="253" y="8231"/>
                      <a:pt x="566" y="8231"/>
                    </a:cubicBezTo>
                    <a:lnTo>
                      <a:pt x="2861" y="8231"/>
                    </a:lnTo>
                    <a:cubicBezTo>
                      <a:pt x="3174" y="8231"/>
                      <a:pt x="3427" y="7978"/>
                      <a:pt x="3427" y="7664"/>
                    </a:cubicBezTo>
                    <a:lnTo>
                      <a:pt x="3427" y="564"/>
                    </a:lnTo>
                    <a:cubicBezTo>
                      <a:pt x="3427" y="251"/>
                      <a:pt x="3174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1" name="Google Shape;4461;p59"/>
              <p:cNvSpPr/>
              <p:nvPr/>
            </p:nvSpPr>
            <p:spPr>
              <a:xfrm>
                <a:off x="3471225" y="2152075"/>
                <a:ext cx="84725" cy="264250"/>
              </a:xfrm>
              <a:custGeom>
                <a:rect b="b" l="l" r="r" t="t"/>
                <a:pathLst>
                  <a:path extrusionOk="0" h="10570" w="3389">
                    <a:moveTo>
                      <a:pt x="563" y="0"/>
                    </a:moveTo>
                    <a:cubicBezTo>
                      <a:pt x="253" y="0"/>
                      <a:pt x="0" y="250"/>
                      <a:pt x="0" y="563"/>
                    </a:cubicBezTo>
                    <a:lnTo>
                      <a:pt x="0" y="10003"/>
                    </a:lnTo>
                    <a:cubicBezTo>
                      <a:pt x="0" y="10317"/>
                      <a:pt x="253" y="10570"/>
                      <a:pt x="563" y="10570"/>
                    </a:cubicBezTo>
                    <a:lnTo>
                      <a:pt x="2822" y="10570"/>
                    </a:lnTo>
                    <a:cubicBezTo>
                      <a:pt x="3135" y="10570"/>
                      <a:pt x="3388" y="10317"/>
                      <a:pt x="3388" y="10003"/>
                    </a:cubicBezTo>
                    <a:lnTo>
                      <a:pt x="3388" y="563"/>
                    </a:lnTo>
                    <a:cubicBezTo>
                      <a:pt x="3388" y="250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2" name="Google Shape;4462;p59"/>
              <p:cNvSpPr/>
              <p:nvPr/>
            </p:nvSpPr>
            <p:spPr>
              <a:xfrm>
                <a:off x="3584150" y="2093500"/>
                <a:ext cx="84700" cy="322825"/>
              </a:xfrm>
              <a:custGeom>
                <a:rect b="b" l="l" r="r" t="t"/>
                <a:pathLst>
                  <a:path extrusionOk="0" h="12913" w="3388">
                    <a:moveTo>
                      <a:pt x="563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2346"/>
                    </a:lnTo>
                    <a:cubicBezTo>
                      <a:pt x="0" y="12660"/>
                      <a:pt x="253" y="12913"/>
                      <a:pt x="563" y="12913"/>
                    </a:cubicBezTo>
                    <a:lnTo>
                      <a:pt x="2822" y="12913"/>
                    </a:lnTo>
                    <a:cubicBezTo>
                      <a:pt x="3135" y="12913"/>
                      <a:pt x="3388" y="12660"/>
                      <a:pt x="3388" y="12346"/>
                    </a:cubicBezTo>
                    <a:lnTo>
                      <a:pt x="3388" y="566"/>
                    </a:lnTo>
                    <a:cubicBezTo>
                      <a:pt x="3388" y="253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63" name="Google Shape;4463;p59"/>
            <p:cNvSpPr/>
            <p:nvPr/>
          </p:nvSpPr>
          <p:spPr>
            <a:xfrm>
              <a:off x="2950898" y="2780685"/>
              <a:ext cx="230505" cy="218175"/>
            </a:xfrm>
            <a:custGeom>
              <a:rect b="b" l="l" r="r" t="t"/>
              <a:pathLst>
                <a:path extrusionOk="0" h="17942" w="18956">
                  <a:moveTo>
                    <a:pt x="6270" y="9375"/>
                  </a:moveTo>
                  <a:lnTo>
                    <a:pt x="6267" y="16812"/>
                  </a:lnTo>
                  <a:lnTo>
                    <a:pt x="1130" y="16812"/>
                  </a:lnTo>
                  <a:lnTo>
                    <a:pt x="1130" y="13545"/>
                  </a:lnTo>
                  <a:lnTo>
                    <a:pt x="6270" y="9375"/>
                  </a:lnTo>
                  <a:close/>
                  <a:moveTo>
                    <a:pt x="7399" y="9116"/>
                  </a:moveTo>
                  <a:lnTo>
                    <a:pt x="12103" y="11534"/>
                  </a:lnTo>
                  <a:lnTo>
                    <a:pt x="12100" y="16812"/>
                  </a:lnTo>
                  <a:lnTo>
                    <a:pt x="7399" y="16812"/>
                  </a:lnTo>
                  <a:lnTo>
                    <a:pt x="7399" y="9116"/>
                  </a:lnTo>
                  <a:close/>
                  <a:moveTo>
                    <a:pt x="564" y="1"/>
                  </a:moveTo>
                  <a:cubicBezTo>
                    <a:pt x="251" y="1"/>
                    <a:pt x="1" y="254"/>
                    <a:pt x="1" y="564"/>
                  </a:cubicBezTo>
                  <a:lnTo>
                    <a:pt x="1" y="13274"/>
                  </a:lnTo>
                  <a:lnTo>
                    <a:pt x="1" y="17376"/>
                  </a:lnTo>
                  <a:cubicBezTo>
                    <a:pt x="1" y="17689"/>
                    <a:pt x="251" y="17942"/>
                    <a:pt x="564" y="17942"/>
                  </a:cubicBezTo>
                  <a:lnTo>
                    <a:pt x="18324" y="17942"/>
                  </a:lnTo>
                  <a:cubicBezTo>
                    <a:pt x="18637" y="17942"/>
                    <a:pt x="18890" y="17689"/>
                    <a:pt x="18890" y="17376"/>
                  </a:cubicBezTo>
                  <a:cubicBezTo>
                    <a:pt x="18890" y="17062"/>
                    <a:pt x="18637" y="16812"/>
                    <a:pt x="18324" y="16812"/>
                  </a:cubicBezTo>
                  <a:lnTo>
                    <a:pt x="13232" y="16812"/>
                  </a:lnTo>
                  <a:lnTo>
                    <a:pt x="13232" y="11425"/>
                  </a:lnTo>
                  <a:lnTo>
                    <a:pt x="16210" y="8444"/>
                  </a:lnTo>
                  <a:lnTo>
                    <a:pt x="17400" y="9634"/>
                  </a:lnTo>
                  <a:cubicBezTo>
                    <a:pt x="17514" y="9748"/>
                    <a:pt x="17656" y="9799"/>
                    <a:pt x="17796" y="9799"/>
                  </a:cubicBezTo>
                  <a:cubicBezTo>
                    <a:pt x="18059" y="9799"/>
                    <a:pt x="18314" y="9616"/>
                    <a:pt x="18357" y="9317"/>
                  </a:cubicBezTo>
                  <a:lnTo>
                    <a:pt x="18905" y="5592"/>
                  </a:lnTo>
                  <a:cubicBezTo>
                    <a:pt x="18955" y="5247"/>
                    <a:pt x="18683" y="4948"/>
                    <a:pt x="18347" y="4948"/>
                  </a:cubicBezTo>
                  <a:cubicBezTo>
                    <a:pt x="18320" y="4948"/>
                    <a:pt x="18292" y="4950"/>
                    <a:pt x="18264" y="4954"/>
                  </a:cubicBezTo>
                  <a:lnTo>
                    <a:pt x="14539" y="5502"/>
                  </a:lnTo>
                  <a:cubicBezTo>
                    <a:pt x="14078" y="5568"/>
                    <a:pt x="13895" y="6132"/>
                    <a:pt x="14223" y="6460"/>
                  </a:cubicBezTo>
                  <a:lnTo>
                    <a:pt x="15412" y="7649"/>
                  </a:lnTo>
                  <a:lnTo>
                    <a:pt x="12558" y="10501"/>
                  </a:lnTo>
                  <a:lnTo>
                    <a:pt x="7092" y="7688"/>
                  </a:lnTo>
                  <a:lnTo>
                    <a:pt x="7059" y="7673"/>
                  </a:lnTo>
                  <a:lnTo>
                    <a:pt x="7044" y="7667"/>
                  </a:lnTo>
                  <a:cubicBezTo>
                    <a:pt x="7032" y="7661"/>
                    <a:pt x="7020" y="7658"/>
                    <a:pt x="7008" y="7655"/>
                  </a:cubicBezTo>
                  <a:cubicBezTo>
                    <a:pt x="7002" y="7652"/>
                    <a:pt x="6996" y="7649"/>
                    <a:pt x="6990" y="7649"/>
                  </a:cubicBezTo>
                  <a:lnTo>
                    <a:pt x="6957" y="7640"/>
                  </a:lnTo>
                  <a:lnTo>
                    <a:pt x="6942" y="7637"/>
                  </a:lnTo>
                  <a:cubicBezTo>
                    <a:pt x="6926" y="7634"/>
                    <a:pt x="6908" y="7631"/>
                    <a:pt x="6893" y="7628"/>
                  </a:cubicBezTo>
                  <a:lnTo>
                    <a:pt x="6770" y="7628"/>
                  </a:lnTo>
                  <a:cubicBezTo>
                    <a:pt x="6758" y="7631"/>
                    <a:pt x="6743" y="7634"/>
                    <a:pt x="6728" y="7637"/>
                  </a:cubicBezTo>
                  <a:lnTo>
                    <a:pt x="6710" y="7640"/>
                  </a:lnTo>
                  <a:lnTo>
                    <a:pt x="6680" y="7649"/>
                  </a:lnTo>
                  <a:lnTo>
                    <a:pt x="6658" y="7652"/>
                  </a:lnTo>
                  <a:cubicBezTo>
                    <a:pt x="6646" y="7658"/>
                    <a:pt x="6631" y="7664"/>
                    <a:pt x="6616" y="7670"/>
                  </a:cubicBezTo>
                  <a:cubicBezTo>
                    <a:pt x="6610" y="7670"/>
                    <a:pt x="6607" y="7673"/>
                    <a:pt x="6601" y="7676"/>
                  </a:cubicBezTo>
                  <a:cubicBezTo>
                    <a:pt x="6595" y="7679"/>
                    <a:pt x="6583" y="7685"/>
                    <a:pt x="6574" y="7688"/>
                  </a:cubicBezTo>
                  <a:lnTo>
                    <a:pt x="6556" y="7700"/>
                  </a:lnTo>
                  <a:cubicBezTo>
                    <a:pt x="6547" y="7703"/>
                    <a:pt x="6538" y="7709"/>
                    <a:pt x="6529" y="7715"/>
                  </a:cubicBezTo>
                  <a:lnTo>
                    <a:pt x="6514" y="7724"/>
                  </a:lnTo>
                  <a:cubicBezTo>
                    <a:pt x="6502" y="7733"/>
                    <a:pt x="6490" y="7743"/>
                    <a:pt x="6475" y="7752"/>
                  </a:cubicBezTo>
                  <a:lnTo>
                    <a:pt x="6475" y="7755"/>
                  </a:lnTo>
                  <a:lnTo>
                    <a:pt x="1130" y="12091"/>
                  </a:lnTo>
                  <a:lnTo>
                    <a:pt x="1130" y="564"/>
                  </a:lnTo>
                  <a:cubicBezTo>
                    <a:pt x="1130" y="254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64" name="Google Shape;4464;p59"/>
            <p:cNvGrpSpPr/>
            <p:nvPr/>
          </p:nvGrpSpPr>
          <p:grpSpPr>
            <a:xfrm>
              <a:off x="3253951" y="2772568"/>
              <a:ext cx="201771" cy="234360"/>
              <a:chOff x="4492800" y="2027925"/>
              <a:chExt cx="414825" cy="481825"/>
            </a:xfrm>
          </p:grpSpPr>
          <p:sp>
            <p:nvSpPr>
              <p:cNvPr id="4465" name="Google Shape;4465;p59"/>
              <p:cNvSpPr/>
              <p:nvPr/>
            </p:nvSpPr>
            <p:spPr>
              <a:xfrm>
                <a:off x="4492800" y="2027925"/>
                <a:ext cx="54600" cy="481825"/>
              </a:xfrm>
              <a:custGeom>
                <a:rect b="b" l="l" r="r" t="t"/>
                <a:pathLst>
                  <a:path extrusionOk="0" h="19273" w="2184">
                    <a:moveTo>
                      <a:pt x="912" y="1"/>
                    </a:moveTo>
                    <a:cubicBezTo>
                      <a:pt x="407" y="1"/>
                      <a:pt x="0" y="407"/>
                      <a:pt x="0" y="913"/>
                    </a:cubicBezTo>
                    <a:lnTo>
                      <a:pt x="0" y="18360"/>
                    </a:lnTo>
                    <a:cubicBezTo>
                      <a:pt x="0" y="18866"/>
                      <a:pt x="407" y="19273"/>
                      <a:pt x="912" y="19273"/>
                    </a:cubicBezTo>
                    <a:lnTo>
                      <a:pt x="1271" y="19273"/>
                    </a:lnTo>
                    <a:cubicBezTo>
                      <a:pt x="1777" y="19273"/>
                      <a:pt x="2183" y="18866"/>
                      <a:pt x="2183" y="18360"/>
                    </a:cubicBezTo>
                    <a:lnTo>
                      <a:pt x="2183" y="913"/>
                    </a:lnTo>
                    <a:cubicBezTo>
                      <a:pt x="2183" y="407"/>
                      <a:pt x="1777" y="1"/>
                      <a:pt x="1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6" name="Google Shape;4466;p59"/>
              <p:cNvSpPr/>
              <p:nvPr/>
            </p:nvSpPr>
            <p:spPr>
              <a:xfrm>
                <a:off x="4575600" y="2051425"/>
                <a:ext cx="332025" cy="262450"/>
              </a:xfrm>
              <a:custGeom>
                <a:rect b="b" l="l" r="r" t="t"/>
                <a:pathLst>
                  <a:path extrusionOk="0" h="10498" w="13281">
                    <a:moveTo>
                      <a:pt x="0" y="0"/>
                    </a:moveTo>
                    <a:lnTo>
                      <a:pt x="0" y="10497"/>
                    </a:lnTo>
                    <a:lnTo>
                      <a:pt x="12485" y="10497"/>
                    </a:lnTo>
                    <a:cubicBezTo>
                      <a:pt x="13006" y="10494"/>
                      <a:pt x="13280" y="9874"/>
                      <a:pt x="12925" y="9488"/>
                    </a:cubicBezTo>
                    <a:lnTo>
                      <a:pt x="9010" y="5249"/>
                    </a:lnTo>
                    <a:lnTo>
                      <a:pt x="12925" y="1006"/>
                    </a:lnTo>
                    <a:cubicBezTo>
                      <a:pt x="13280" y="620"/>
                      <a:pt x="13006" y="0"/>
                      <a:pt x="124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7" name="Google Shape;4467;p59"/>
            <p:cNvGrpSpPr/>
            <p:nvPr/>
          </p:nvGrpSpPr>
          <p:grpSpPr>
            <a:xfrm>
              <a:off x="3529649" y="2772562"/>
              <a:ext cx="234323" cy="234372"/>
              <a:chOff x="5049725" y="2027900"/>
              <a:chExt cx="481750" cy="481850"/>
            </a:xfrm>
          </p:grpSpPr>
          <p:sp>
            <p:nvSpPr>
              <p:cNvPr id="4468" name="Google Shape;4468;p59"/>
              <p:cNvSpPr/>
              <p:nvPr/>
            </p:nvSpPr>
            <p:spPr>
              <a:xfrm>
                <a:off x="5191775" y="2394925"/>
                <a:ext cx="197625" cy="114825"/>
              </a:xfrm>
              <a:custGeom>
                <a:rect b="b" l="l" r="r" t="t"/>
                <a:pathLst>
                  <a:path extrusionOk="0" h="4593" w="7905">
                    <a:moveTo>
                      <a:pt x="0" y="0"/>
                    </a:moveTo>
                    <a:lnTo>
                      <a:pt x="0" y="566"/>
                    </a:lnTo>
                    <a:cubicBezTo>
                      <a:pt x="3" y="1298"/>
                      <a:pt x="479" y="1949"/>
                      <a:pt x="1178" y="2171"/>
                    </a:cubicBezTo>
                    <a:cubicBezTo>
                      <a:pt x="1407" y="3502"/>
                      <a:pt x="2560" y="4593"/>
                      <a:pt x="3954" y="4593"/>
                    </a:cubicBezTo>
                    <a:cubicBezTo>
                      <a:pt x="5345" y="4593"/>
                      <a:pt x="6499" y="3502"/>
                      <a:pt x="6728" y="2171"/>
                    </a:cubicBezTo>
                    <a:cubicBezTo>
                      <a:pt x="7426" y="1949"/>
                      <a:pt x="7902" y="1298"/>
                      <a:pt x="7905" y="566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9" name="Google Shape;4469;p59"/>
              <p:cNvSpPr/>
              <p:nvPr/>
            </p:nvSpPr>
            <p:spPr>
              <a:xfrm>
                <a:off x="5113625" y="2027900"/>
                <a:ext cx="347300" cy="338825"/>
              </a:xfrm>
              <a:custGeom>
                <a:rect b="b" l="l" r="r" t="t"/>
                <a:pathLst>
                  <a:path extrusionOk="0" h="13553" w="13892">
                    <a:moveTo>
                      <a:pt x="7080" y="2260"/>
                    </a:moveTo>
                    <a:cubicBezTo>
                      <a:pt x="9574" y="2263"/>
                      <a:pt x="11594" y="4284"/>
                      <a:pt x="11597" y="6777"/>
                    </a:cubicBezTo>
                    <a:cubicBezTo>
                      <a:pt x="11597" y="7090"/>
                      <a:pt x="11344" y="7340"/>
                      <a:pt x="11031" y="7340"/>
                    </a:cubicBezTo>
                    <a:cubicBezTo>
                      <a:pt x="10718" y="7340"/>
                      <a:pt x="10468" y="7090"/>
                      <a:pt x="10468" y="6777"/>
                    </a:cubicBezTo>
                    <a:cubicBezTo>
                      <a:pt x="10465" y="4907"/>
                      <a:pt x="8950" y="3392"/>
                      <a:pt x="7080" y="3389"/>
                    </a:cubicBezTo>
                    <a:cubicBezTo>
                      <a:pt x="6767" y="3389"/>
                      <a:pt x="6514" y="3136"/>
                      <a:pt x="6514" y="2826"/>
                    </a:cubicBezTo>
                    <a:cubicBezTo>
                      <a:pt x="6514" y="2513"/>
                      <a:pt x="6767" y="2260"/>
                      <a:pt x="7080" y="2260"/>
                    </a:cubicBezTo>
                    <a:close/>
                    <a:moveTo>
                      <a:pt x="7070" y="1"/>
                    </a:moveTo>
                    <a:cubicBezTo>
                      <a:pt x="6595" y="1"/>
                      <a:pt x="6111" y="50"/>
                      <a:pt x="5623" y="152"/>
                    </a:cubicBezTo>
                    <a:cubicBezTo>
                      <a:pt x="3075" y="685"/>
                      <a:pt x="1001" y="2754"/>
                      <a:pt x="459" y="5301"/>
                    </a:cubicBezTo>
                    <a:cubicBezTo>
                      <a:pt x="1" y="7469"/>
                      <a:pt x="567" y="9644"/>
                      <a:pt x="2015" y="11270"/>
                    </a:cubicBezTo>
                    <a:cubicBezTo>
                      <a:pt x="2584" y="11908"/>
                      <a:pt x="2952" y="12703"/>
                      <a:pt x="3072" y="13552"/>
                    </a:cubicBezTo>
                    <a:lnTo>
                      <a:pt x="11088" y="13552"/>
                    </a:lnTo>
                    <a:cubicBezTo>
                      <a:pt x="11221" y="12691"/>
                      <a:pt x="11597" y="11887"/>
                      <a:pt x="12175" y="11233"/>
                    </a:cubicBezTo>
                    <a:cubicBezTo>
                      <a:pt x="13259" y="10002"/>
                      <a:pt x="13892" y="8418"/>
                      <a:pt x="13892" y="6777"/>
                    </a:cubicBezTo>
                    <a:cubicBezTo>
                      <a:pt x="13892" y="2969"/>
                      <a:pt x="10766" y="1"/>
                      <a:pt x="70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0" name="Google Shape;4470;p59"/>
              <p:cNvSpPr/>
              <p:nvPr/>
            </p:nvSpPr>
            <p:spPr>
              <a:xfrm>
                <a:off x="5049725" y="2197300"/>
                <a:ext cx="56400" cy="28275"/>
              </a:xfrm>
              <a:custGeom>
                <a:rect b="b" l="l" r="r" t="t"/>
                <a:pathLst>
                  <a:path extrusionOk="0" h="1131" w="2256">
                    <a:moveTo>
                      <a:pt x="563" y="1"/>
                    </a:moveTo>
                    <a:cubicBezTo>
                      <a:pt x="250" y="1"/>
                      <a:pt x="0" y="254"/>
                      <a:pt x="0" y="567"/>
                    </a:cubicBezTo>
                    <a:cubicBezTo>
                      <a:pt x="0" y="877"/>
                      <a:pt x="250" y="1130"/>
                      <a:pt x="563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1" name="Google Shape;4471;p59"/>
              <p:cNvSpPr/>
              <p:nvPr/>
            </p:nvSpPr>
            <p:spPr>
              <a:xfrm>
                <a:off x="5052575" y="2102800"/>
                <a:ext cx="50850" cy="48075"/>
              </a:xfrm>
              <a:custGeom>
                <a:rect b="b" l="l" r="r" t="t"/>
                <a:pathLst>
                  <a:path extrusionOk="0" h="1923" w="2034">
                    <a:moveTo>
                      <a:pt x="623" y="0"/>
                    </a:moveTo>
                    <a:cubicBezTo>
                      <a:pt x="478" y="0"/>
                      <a:pt x="333" y="56"/>
                      <a:pt x="224" y="167"/>
                    </a:cubicBezTo>
                    <a:cubicBezTo>
                      <a:pt x="4" y="384"/>
                      <a:pt x="1" y="736"/>
                      <a:pt x="214" y="959"/>
                    </a:cubicBezTo>
                    <a:lnTo>
                      <a:pt x="1015" y="1757"/>
                    </a:lnTo>
                    <a:cubicBezTo>
                      <a:pt x="1125" y="1867"/>
                      <a:pt x="1269" y="1922"/>
                      <a:pt x="1413" y="1922"/>
                    </a:cubicBezTo>
                    <a:cubicBezTo>
                      <a:pt x="1558" y="1922"/>
                      <a:pt x="1702" y="1867"/>
                      <a:pt x="1813" y="1757"/>
                    </a:cubicBezTo>
                    <a:cubicBezTo>
                      <a:pt x="2033" y="1534"/>
                      <a:pt x="2033" y="1179"/>
                      <a:pt x="1813" y="959"/>
                    </a:cubicBezTo>
                    <a:lnTo>
                      <a:pt x="1015" y="158"/>
                    </a:lnTo>
                    <a:cubicBezTo>
                      <a:pt x="906" y="53"/>
                      <a:pt x="764" y="0"/>
                      <a:pt x="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2" name="Google Shape;4472;p59"/>
              <p:cNvSpPr/>
              <p:nvPr/>
            </p:nvSpPr>
            <p:spPr>
              <a:xfrm>
                <a:off x="5052575" y="2272175"/>
                <a:ext cx="50700" cy="47900"/>
              </a:xfrm>
              <a:custGeom>
                <a:rect b="b" l="l" r="r" t="t"/>
                <a:pathLst>
                  <a:path extrusionOk="0" h="1916" w="2028">
                    <a:moveTo>
                      <a:pt x="1405" y="0"/>
                    </a:moveTo>
                    <a:cubicBezTo>
                      <a:pt x="1264" y="0"/>
                      <a:pt x="1124" y="53"/>
                      <a:pt x="1015" y="159"/>
                    </a:cubicBezTo>
                    <a:lnTo>
                      <a:pt x="214" y="960"/>
                    </a:lnTo>
                    <a:cubicBezTo>
                      <a:pt x="1" y="1179"/>
                      <a:pt x="4" y="1532"/>
                      <a:pt x="224" y="1749"/>
                    </a:cubicBezTo>
                    <a:cubicBezTo>
                      <a:pt x="333" y="1860"/>
                      <a:pt x="478" y="1916"/>
                      <a:pt x="623" y="1916"/>
                    </a:cubicBezTo>
                    <a:cubicBezTo>
                      <a:pt x="764" y="1916"/>
                      <a:pt x="906" y="1863"/>
                      <a:pt x="1015" y="1758"/>
                    </a:cubicBezTo>
                    <a:lnTo>
                      <a:pt x="1813" y="960"/>
                    </a:lnTo>
                    <a:cubicBezTo>
                      <a:pt x="2027" y="737"/>
                      <a:pt x="2024" y="384"/>
                      <a:pt x="1804" y="168"/>
                    </a:cubicBezTo>
                    <a:cubicBezTo>
                      <a:pt x="1695" y="56"/>
                      <a:pt x="1550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3" name="Google Shape;4473;p59"/>
              <p:cNvSpPr/>
              <p:nvPr/>
            </p:nvSpPr>
            <p:spPr>
              <a:xfrm>
                <a:off x="5475050" y="2197300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4"/>
                      <a:pt x="1" y="567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4" name="Google Shape;4474;p59"/>
              <p:cNvSpPr/>
              <p:nvPr/>
            </p:nvSpPr>
            <p:spPr>
              <a:xfrm>
                <a:off x="5477925" y="2102800"/>
                <a:ext cx="50675" cy="47900"/>
              </a:xfrm>
              <a:custGeom>
                <a:rect b="b" l="l" r="r" t="t"/>
                <a:pathLst>
                  <a:path extrusionOk="0" h="1916" w="2027">
                    <a:moveTo>
                      <a:pt x="1405" y="0"/>
                    </a:moveTo>
                    <a:cubicBezTo>
                      <a:pt x="1264" y="0"/>
                      <a:pt x="1123" y="53"/>
                      <a:pt x="1015" y="158"/>
                    </a:cubicBezTo>
                    <a:lnTo>
                      <a:pt x="214" y="959"/>
                    </a:lnTo>
                    <a:cubicBezTo>
                      <a:pt x="0" y="1179"/>
                      <a:pt x="3" y="1531"/>
                      <a:pt x="223" y="1748"/>
                    </a:cubicBezTo>
                    <a:cubicBezTo>
                      <a:pt x="333" y="1860"/>
                      <a:pt x="478" y="1915"/>
                      <a:pt x="623" y="1915"/>
                    </a:cubicBezTo>
                    <a:cubicBezTo>
                      <a:pt x="764" y="1915"/>
                      <a:pt x="905" y="1863"/>
                      <a:pt x="1015" y="1757"/>
                    </a:cubicBezTo>
                    <a:lnTo>
                      <a:pt x="1813" y="959"/>
                    </a:lnTo>
                    <a:cubicBezTo>
                      <a:pt x="2027" y="736"/>
                      <a:pt x="2024" y="384"/>
                      <a:pt x="1804" y="167"/>
                    </a:cubicBezTo>
                    <a:cubicBezTo>
                      <a:pt x="1694" y="56"/>
                      <a:pt x="1549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5" name="Google Shape;4475;p59"/>
              <p:cNvSpPr/>
              <p:nvPr/>
            </p:nvSpPr>
            <p:spPr>
              <a:xfrm>
                <a:off x="5477775" y="2272000"/>
                <a:ext cx="50825" cy="48075"/>
              </a:xfrm>
              <a:custGeom>
                <a:rect b="b" l="l" r="r" t="t"/>
                <a:pathLst>
                  <a:path extrusionOk="0" h="1923" w="2033">
                    <a:moveTo>
                      <a:pt x="621" y="1"/>
                    </a:moveTo>
                    <a:cubicBezTo>
                      <a:pt x="476" y="1"/>
                      <a:pt x="331" y="56"/>
                      <a:pt x="220" y="166"/>
                    </a:cubicBezTo>
                    <a:cubicBezTo>
                      <a:pt x="0" y="388"/>
                      <a:pt x="0" y="744"/>
                      <a:pt x="220" y="967"/>
                    </a:cubicBezTo>
                    <a:lnTo>
                      <a:pt x="1021" y="1765"/>
                    </a:lnTo>
                    <a:cubicBezTo>
                      <a:pt x="1129" y="1870"/>
                      <a:pt x="1270" y="1923"/>
                      <a:pt x="1411" y="1923"/>
                    </a:cubicBezTo>
                    <a:cubicBezTo>
                      <a:pt x="1555" y="1923"/>
                      <a:pt x="1700" y="1867"/>
                      <a:pt x="1810" y="1756"/>
                    </a:cubicBezTo>
                    <a:cubicBezTo>
                      <a:pt x="2030" y="1539"/>
                      <a:pt x="2033" y="1186"/>
                      <a:pt x="1819" y="967"/>
                    </a:cubicBezTo>
                    <a:lnTo>
                      <a:pt x="1021" y="166"/>
                    </a:lnTo>
                    <a:cubicBezTo>
                      <a:pt x="910" y="56"/>
                      <a:pt x="765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6" name="Google Shape;4476;p59"/>
            <p:cNvGrpSpPr/>
            <p:nvPr/>
          </p:nvGrpSpPr>
          <p:grpSpPr>
            <a:xfrm>
              <a:off x="3856814" y="2772623"/>
              <a:ext cx="151903" cy="234250"/>
              <a:chOff x="5726350" y="2028150"/>
              <a:chExt cx="312300" cy="481600"/>
            </a:xfrm>
          </p:grpSpPr>
          <p:sp>
            <p:nvSpPr>
              <p:cNvPr id="4477" name="Google Shape;4477;p59"/>
              <p:cNvSpPr/>
              <p:nvPr/>
            </p:nvSpPr>
            <p:spPr>
              <a:xfrm>
                <a:off x="5756075" y="2028150"/>
                <a:ext cx="252825" cy="83275"/>
              </a:xfrm>
              <a:custGeom>
                <a:rect b="b" l="l" r="r" t="t"/>
                <a:pathLst>
                  <a:path extrusionOk="0" h="3331" w="10113">
                    <a:moveTo>
                      <a:pt x="1639" y="1"/>
                    </a:moveTo>
                    <a:cubicBezTo>
                      <a:pt x="730" y="13"/>
                      <a:pt x="1" y="753"/>
                      <a:pt x="1" y="1666"/>
                    </a:cubicBezTo>
                    <a:cubicBezTo>
                      <a:pt x="1" y="2575"/>
                      <a:pt x="730" y="3316"/>
                      <a:pt x="1639" y="3331"/>
                    </a:cubicBezTo>
                    <a:lnTo>
                      <a:pt x="8474" y="3331"/>
                    </a:lnTo>
                    <a:cubicBezTo>
                      <a:pt x="9384" y="3316"/>
                      <a:pt x="10113" y="2575"/>
                      <a:pt x="10113" y="1666"/>
                    </a:cubicBezTo>
                    <a:cubicBezTo>
                      <a:pt x="10113" y="753"/>
                      <a:pt x="9384" y="13"/>
                      <a:pt x="84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8" name="Google Shape;4478;p59"/>
              <p:cNvSpPr/>
              <p:nvPr/>
            </p:nvSpPr>
            <p:spPr>
              <a:xfrm>
                <a:off x="5726350" y="2139650"/>
                <a:ext cx="312300" cy="224425"/>
              </a:xfrm>
              <a:custGeom>
                <a:rect b="b" l="l" r="r" t="t"/>
                <a:pathLst>
                  <a:path extrusionOk="0" h="8977" w="12492">
                    <a:moveTo>
                      <a:pt x="2822" y="0"/>
                    </a:moveTo>
                    <a:lnTo>
                      <a:pt x="2822" y="4800"/>
                    </a:lnTo>
                    <a:cubicBezTo>
                      <a:pt x="1527" y="5589"/>
                      <a:pt x="542" y="6797"/>
                      <a:pt x="36" y="8224"/>
                    </a:cubicBezTo>
                    <a:lnTo>
                      <a:pt x="30" y="8233"/>
                    </a:lnTo>
                    <a:cubicBezTo>
                      <a:pt x="27" y="8242"/>
                      <a:pt x="24" y="8254"/>
                      <a:pt x="21" y="8266"/>
                    </a:cubicBezTo>
                    <a:cubicBezTo>
                      <a:pt x="18" y="8278"/>
                      <a:pt x="15" y="8281"/>
                      <a:pt x="15" y="8287"/>
                    </a:cubicBezTo>
                    <a:cubicBezTo>
                      <a:pt x="12" y="8296"/>
                      <a:pt x="9" y="8308"/>
                      <a:pt x="9" y="8317"/>
                    </a:cubicBezTo>
                    <a:cubicBezTo>
                      <a:pt x="6" y="8326"/>
                      <a:pt x="6" y="8335"/>
                      <a:pt x="3" y="8347"/>
                    </a:cubicBezTo>
                    <a:cubicBezTo>
                      <a:pt x="3" y="8356"/>
                      <a:pt x="3" y="8362"/>
                      <a:pt x="3" y="8368"/>
                    </a:cubicBezTo>
                    <a:cubicBezTo>
                      <a:pt x="0" y="8378"/>
                      <a:pt x="3" y="8393"/>
                      <a:pt x="3" y="8405"/>
                    </a:cubicBezTo>
                    <a:cubicBezTo>
                      <a:pt x="3" y="8408"/>
                      <a:pt x="3" y="8411"/>
                      <a:pt x="3" y="8414"/>
                    </a:cubicBezTo>
                    <a:lnTo>
                      <a:pt x="3" y="8426"/>
                    </a:lnTo>
                    <a:cubicBezTo>
                      <a:pt x="3" y="8438"/>
                      <a:pt x="3" y="8450"/>
                      <a:pt x="3" y="8462"/>
                    </a:cubicBezTo>
                    <a:lnTo>
                      <a:pt x="6" y="8483"/>
                    </a:lnTo>
                    <a:cubicBezTo>
                      <a:pt x="6" y="8495"/>
                      <a:pt x="9" y="8504"/>
                      <a:pt x="12" y="8513"/>
                    </a:cubicBezTo>
                    <a:cubicBezTo>
                      <a:pt x="12" y="8525"/>
                      <a:pt x="15" y="8531"/>
                      <a:pt x="15" y="8540"/>
                    </a:cubicBezTo>
                    <a:cubicBezTo>
                      <a:pt x="18" y="8549"/>
                      <a:pt x="21" y="8558"/>
                      <a:pt x="21" y="8564"/>
                    </a:cubicBezTo>
                    <a:cubicBezTo>
                      <a:pt x="24" y="8573"/>
                      <a:pt x="27" y="8585"/>
                      <a:pt x="33" y="8594"/>
                    </a:cubicBezTo>
                    <a:cubicBezTo>
                      <a:pt x="36" y="8606"/>
                      <a:pt x="36" y="8609"/>
                      <a:pt x="40" y="8615"/>
                    </a:cubicBezTo>
                    <a:cubicBezTo>
                      <a:pt x="43" y="8624"/>
                      <a:pt x="49" y="8636"/>
                      <a:pt x="52" y="8646"/>
                    </a:cubicBezTo>
                    <a:cubicBezTo>
                      <a:pt x="58" y="8658"/>
                      <a:pt x="58" y="8661"/>
                      <a:pt x="61" y="8667"/>
                    </a:cubicBezTo>
                    <a:cubicBezTo>
                      <a:pt x="67" y="8673"/>
                      <a:pt x="73" y="8685"/>
                      <a:pt x="76" y="8694"/>
                    </a:cubicBezTo>
                    <a:cubicBezTo>
                      <a:pt x="82" y="8703"/>
                      <a:pt x="85" y="8709"/>
                      <a:pt x="88" y="8715"/>
                    </a:cubicBezTo>
                    <a:cubicBezTo>
                      <a:pt x="94" y="8721"/>
                      <a:pt x="100" y="8730"/>
                      <a:pt x="106" y="8739"/>
                    </a:cubicBezTo>
                    <a:cubicBezTo>
                      <a:pt x="112" y="8748"/>
                      <a:pt x="115" y="8754"/>
                      <a:pt x="121" y="8760"/>
                    </a:cubicBezTo>
                    <a:cubicBezTo>
                      <a:pt x="127" y="8769"/>
                      <a:pt x="133" y="8775"/>
                      <a:pt x="139" y="8781"/>
                    </a:cubicBezTo>
                    <a:cubicBezTo>
                      <a:pt x="145" y="8787"/>
                      <a:pt x="151" y="8796"/>
                      <a:pt x="157" y="8802"/>
                    </a:cubicBezTo>
                    <a:lnTo>
                      <a:pt x="175" y="8820"/>
                    </a:lnTo>
                    <a:cubicBezTo>
                      <a:pt x="181" y="8826"/>
                      <a:pt x="190" y="8832"/>
                      <a:pt x="196" y="8841"/>
                    </a:cubicBezTo>
                    <a:lnTo>
                      <a:pt x="217" y="8856"/>
                    </a:lnTo>
                    <a:lnTo>
                      <a:pt x="238" y="8874"/>
                    </a:lnTo>
                    <a:lnTo>
                      <a:pt x="262" y="8889"/>
                    </a:lnTo>
                    <a:lnTo>
                      <a:pt x="283" y="8901"/>
                    </a:lnTo>
                    <a:lnTo>
                      <a:pt x="314" y="8917"/>
                    </a:lnTo>
                    <a:cubicBezTo>
                      <a:pt x="320" y="8920"/>
                      <a:pt x="326" y="8923"/>
                      <a:pt x="332" y="8926"/>
                    </a:cubicBezTo>
                    <a:cubicBezTo>
                      <a:pt x="341" y="8929"/>
                      <a:pt x="356" y="8938"/>
                      <a:pt x="368" y="8941"/>
                    </a:cubicBezTo>
                    <a:lnTo>
                      <a:pt x="377" y="8947"/>
                    </a:lnTo>
                    <a:lnTo>
                      <a:pt x="386" y="8947"/>
                    </a:lnTo>
                    <a:lnTo>
                      <a:pt x="413" y="8956"/>
                    </a:lnTo>
                    <a:lnTo>
                      <a:pt x="437" y="8962"/>
                    </a:lnTo>
                    <a:lnTo>
                      <a:pt x="461" y="8968"/>
                    </a:lnTo>
                    <a:cubicBezTo>
                      <a:pt x="473" y="8971"/>
                      <a:pt x="485" y="8971"/>
                      <a:pt x="497" y="8974"/>
                    </a:cubicBezTo>
                    <a:lnTo>
                      <a:pt x="512" y="8977"/>
                    </a:lnTo>
                    <a:lnTo>
                      <a:pt x="11928" y="8977"/>
                    </a:lnTo>
                    <a:cubicBezTo>
                      <a:pt x="11946" y="8977"/>
                      <a:pt x="11967" y="8977"/>
                      <a:pt x="11985" y="8974"/>
                    </a:cubicBezTo>
                    <a:lnTo>
                      <a:pt x="11991" y="8974"/>
                    </a:lnTo>
                    <a:cubicBezTo>
                      <a:pt x="12006" y="8974"/>
                      <a:pt x="12021" y="8971"/>
                      <a:pt x="12033" y="8968"/>
                    </a:cubicBezTo>
                    <a:lnTo>
                      <a:pt x="12051" y="8965"/>
                    </a:lnTo>
                    <a:cubicBezTo>
                      <a:pt x="12063" y="8962"/>
                      <a:pt x="12072" y="8959"/>
                      <a:pt x="12085" y="8956"/>
                    </a:cubicBezTo>
                    <a:lnTo>
                      <a:pt x="12106" y="8950"/>
                    </a:lnTo>
                    <a:lnTo>
                      <a:pt x="12118" y="8947"/>
                    </a:lnTo>
                    <a:lnTo>
                      <a:pt x="12130" y="8941"/>
                    </a:lnTo>
                    <a:lnTo>
                      <a:pt x="12160" y="8929"/>
                    </a:lnTo>
                    <a:lnTo>
                      <a:pt x="12184" y="8917"/>
                    </a:lnTo>
                    <a:cubicBezTo>
                      <a:pt x="12193" y="8914"/>
                      <a:pt x="12199" y="8907"/>
                      <a:pt x="12208" y="8904"/>
                    </a:cubicBezTo>
                    <a:cubicBezTo>
                      <a:pt x="12214" y="8898"/>
                      <a:pt x="12226" y="8892"/>
                      <a:pt x="12235" y="8889"/>
                    </a:cubicBezTo>
                    <a:lnTo>
                      <a:pt x="12253" y="8877"/>
                    </a:lnTo>
                    <a:cubicBezTo>
                      <a:pt x="12262" y="8868"/>
                      <a:pt x="12271" y="8862"/>
                      <a:pt x="12280" y="8856"/>
                    </a:cubicBezTo>
                    <a:lnTo>
                      <a:pt x="12295" y="8844"/>
                    </a:lnTo>
                    <a:cubicBezTo>
                      <a:pt x="12304" y="8835"/>
                      <a:pt x="12313" y="8826"/>
                      <a:pt x="12319" y="8820"/>
                    </a:cubicBezTo>
                    <a:lnTo>
                      <a:pt x="12334" y="8805"/>
                    </a:lnTo>
                    <a:cubicBezTo>
                      <a:pt x="12343" y="8796"/>
                      <a:pt x="12349" y="8790"/>
                      <a:pt x="12359" y="8781"/>
                    </a:cubicBezTo>
                    <a:lnTo>
                      <a:pt x="12371" y="8763"/>
                    </a:lnTo>
                    <a:lnTo>
                      <a:pt x="12389" y="8739"/>
                    </a:lnTo>
                    <a:lnTo>
                      <a:pt x="12404" y="8718"/>
                    </a:lnTo>
                    <a:cubicBezTo>
                      <a:pt x="12410" y="8709"/>
                      <a:pt x="12413" y="8703"/>
                      <a:pt x="12419" y="8694"/>
                    </a:cubicBezTo>
                    <a:cubicBezTo>
                      <a:pt x="12422" y="8688"/>
                      <a:pt x="12428" y="8679"/>
                      <a:pt x="12431" y="8670"/>
                    </a:cubicBezTo>
                    <a:cubicBezTo>
                      <a:pt x="12437" y="8661"/>
                      <a:pt x="12440" y="8655"/>
                      <a:pt x="12443" y="8646"/>
                    </a:cubicBezTo>
                    <a:cubicBezTo>
                      <a:pt x="12446" y="8639"/>
                      <a:pt x="12449" y="8627"/>
                      <a:pt x="12455" y="8618"/>
                    </a:cubicBezTo>
                    <a:cubicBezTo>
                      <a:pt x="12458" y="8609"/>
                      <a:pt x="12461" y="8603"/>
                      <a:pt x="12461" y="8594"/>
                    </a:cubicBezTo>
                    <a:cubicBezTo>
                      <a:pt x="12464" y="8588"/>
                      <a:pt x="12467" y="8576"/>
                      <a:pt x="12470" y="8567"/>
                    </a:cubicBezTo>
                    <a:cubicBezTo>
                      <a:pt x="12473" y="8558"/>
                      <a:pt x="12476" y="8549"/>
                      <a:pt x="12479" y="8540"/>
                    </a:cubicBezTo>
                    <a:cubicBezTo>
                      <a:pt x="12479" y="8534"/>
                      <a:pt x="12482" y="8525"/>
                      <a:pt x="12482" y="8516"/>
                    </a:cubicBezTo>
                    <a:cubicBezTo>
                      <a:pt x="12485" y="8507"/>
                      <a:pt x="12485" y="8495"/>
                      <a:pt x="12488" y="8486"/>
                    </a:cubicBezTo>
                    <a:lnTo>
                      <a:pt x="12491" y="8462"/>
                    </a:lnTo>
                    <a:cubicBezTo>
                      <a:pt x="12491" y="8450"/>
                      <a:pt x="12491" y="8438"/>
                      <a:pt x="12491" y="8426"/>
                    </a:cubicBezTo>
                    <a:lnTo>
                      <a:pt x="12491" y="8414"/>
                    </a:lnTo>
                    <a:cubicBezTo>
                      <a:pt x="12491" y="8411"/>
                      <a:pt x="12491" y="8408"/>
                      <a:pt x="12491" y="8405"/>
                    </a:cubicBezTo>
                    <a:lnTo>
                      <a:pt x="12491" y="8371"/>
                    </a:lnTo>
                    <a:cubicBezTo>
                      <a:pt x="12491" y="8359"/>
                      <a:pt x="12491" y="8356"/>
                      <a:pt x="12491" y="8347"/>
                    </a:cubicBezTo>
                    <a:cubicBezTo>
                      <a:pt x="12488" y="8338"/>
                      <a:pt x="12488" y="8329"/>
                      <a:pt x="12485" y="8317"/>
                    </a:cubicBezTo>
                    <a:cubicBezTo>
                      <a:pt x="12482" y="8308"/>
                      <a:pt x="12482" y="8299"/>
                      <a:pt x="12479" y="8290"/>
                    </a:cubicBezTo>
                    <a:cubicBezTo>
                      <a:pt x="12476" y="8278"/>
                      <a:pt x="12476" y="8275"/>
                      <a:pt x="12473" y="8266"/>
                    </a:cubicBezTo>
                    <a:cubicBezTo>
                      <a:pt x="12473" y="8260"/>
                      <a:pt x="12467" y="8245"/>
                      <a:pt x="12464" y="8233"/>
                    </a:cubicBezTo>
                    <a:lnTo>
                      <a:pt x="12461" y="8224"/>
                    </a:lnTo>
                    <a:cubicBezTo>
                      <a:pt x="11955" y="6797"/>
                      <a:pt x="10970" y="5589"/>
                      <a:pt x="9676" y="4803"/>
                    </a:cubicBezTo>
                    <a:lnTo>
                      <a:pt x="96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9" name="Google Shape;4479;p59"/>
              <p:cNvSpPr/>
              <p:nvPr/>
            </p:nvSpPr>
            <p:spPr>
              <a:xfrm>
                <a:off x="5842500" y="2392350"/>
                <a:ext cx="79975" cy="117400"/>
              </a:xfrm>
              <a:custGeom>
                <a:rect b="b" l="l" r="r" t="t"/>
                <a:pathLst>
                  <a:path extrusionOk="0" h="4696" w="3199">
                    <a:moveTo>
                      <a:pt x="4" y="1"/>
                    </a:moveTo>
                    <a:lnTo>
                      <a:pt x="4" y="1651"/>
                    </a:lnTo>
                    <a:cubicBezTo>
                      <a:pt x="1" y="2591"/>
                      <a:pt x="287" y="3509"/>
                      <a:pt x="820" y="4283"/>
                    </a:cubicBezTo>
                    <a:cubicBezTo>
                      <a:pt x="994" y="4542"/>
                      <a:pt x="1287" y="4696"/>
                      <a:pt x="1600" y="4696"/>
                    </a:cubicBezTo>
                    <a:cubicBezTo>
                      <a:pt x="1913" y="4696"/>
                      <a:pt x="2205" y="4542"/>
                      <a:pt x="2380" y="4283"/>
                    </a:cubicBezTo>
                    <a:cubicBezTo>
                      <a:pt x="2913" y="3509"/>
                      <a:pt x="3199" y="2591"/>
                      <a:pt x="3196" y="1651"/>
                    </a:cubicBezTo>
                    <a:lnTo>
                      <a:pt x="31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0" name="Google Shape;4480;p59"/>
            <p:cNvGrpSpPr/>
            <p:nvPr/>
          </p:nvGrpSpPr>
          <p:grpSpPr>
            <a:xfrm>
              <a:off x="4105638" y="2774769"/>
              <a:ext cx="229958" cy="229958"/>
              <a:chOff x="6239925" y="2032450"/>
              <a:chExt cx="472775" cy="472775"/>
            </a:xfrm>
          </p:grpSpPr>
          <p:sp>
            <p:nvSpPr>
              <p:cNvPr id="4481" name="Google Shape;4481;p59"/>
              <p:cNvSpPr/>
              <p:nvPr/>
            </p:nvSpPr>
            <p:spPr>
              <a:xfrm>
                <a:off x="6239925" y="2032450"/>
                <a:ext cx="472775" cy="472775"/>
              </a:xfrm>
              <a:custGeom>
                <a:rect b="b" l="l" r="r" t="t"/>
                <a:pathLst>
                  <a:path extrusionOk="0" h="18911" w="18911">
                    <a:moveTo>
                      <a:pt x="9455" y="2466"/>
                    </a:moveTo>
                    <a:cubicBezTo>
                      <a:pt x="13307" y="2466"/>
                      <a:pt x="16442" y="5601"/>
                      <a:pt x="16442" y="9456"/>
                    </a:cubicBezTo>
                    <a:cubicBezTo>
                      <a:pt x="16442" y="13310"/>
                      <a:pt x="13307" y="16445"/>
                      <a:pt x="9455" y="16445"/>
                    </a:cubicBezTo>
                    <a:cubicBezTo>
                      <a:pt x="5601" y="16445"/>
                      <a:pt x="2466" y="13310"/>
                      <a:pt x="2466" y="9456"/>
                    </a:cubicBezTo>
                    <a:cubicBezTo>
                      <a:pt x="2466" y="5601"/>
                      <a:pt x="5601" y="2466"/>
                      <a:pt x="9455" y="2466"/>
                    </a:cubicBezTo>
                    <a:close/>
                    <a:moveTo>
                      <a:pt x="9455" y="0"/>
                    </a:moveTo>
                    <a:cubicBezTo>
                      <a:pt x="4228" y="0"/>
                      <a:pt x="0" y="4228"/>
                      <a:pt x="0" y="9456"/>
                    </a:cubicBezTo>
                    <a:cubicBezTo>
                      <a:pt x="0" y="14683"/>
                      <a:pt x="4228" y="18911"/>
                      <a:pt x="9455" y="18911"/>
                    </a:cubicBezTo>
                    <a:cubicBezTo>
                      <a:pt x="14680" y="18911"/>
                      <a:pt x="18911" y="14683"/>
                      <a:pt x="18911" y="9456"/>
                    </a:cubicBezTo>
                    <a:cubicBezTo>
                      <a:pt x="18911" y="4231"/>
                      <a:pt x="14680" y="0"/>
                      <a:pt x="94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2" name="Google Shape;4482;p59"/>
              <p:cNvSpPr/>
              <p:nvPr/>
            </p:nvSpPr>
            <p:spPr>
              <a:xfrm>
                <a:off x="6329800" y="2122325"/>
                <a:ext cx="292950" cy="293025"/>
              </a:xfrm>
              <a:custGeom>
                <a:rect b="b" l="l" r="r" t="t"/>
                <a:pathLst>
                  <a:path extrusionOk="0" h="11721" w="11718">
                    <a:moveTo>
                      <a:pt x="5860" y="1043"/>
                    </a:moveTo>
                    <a:cubicBezTo>
                      <a:pt x="6171" y="1043"/>
                      <a:pt x="6424" y="1295"/>
                      <a:pt x="6424" y="1609"/>
                    </a:cubicBezTo>
                    <a:lnTo>
                      <a:pt x="6424" y="2542"/>
                    </a:lnTo>
                    <a:cubicBezTo>
                      <a:pt x="7264" y="2792"/>
                      <a:pt x="7839" y="3566"/>
                      <a:pt x="7842" y="4442"/>
                    </a:cubicBezTo>
                    <a:cubicBezTo>
                      <a:pt x="7842" y="4755"/>
                      <a:pt x="7589" y="5008"/>
                      <a:pt x="7276" y="5008"/>
                    </a:cubicBezTo>
                    <a:cubicBezTo>
                      <a:pt x="6966" y="5008"/>
                      <a:pt x="6713" y="4755"/>
                      <a:pt x="6713" y="4442"/>
                    </a:cubicBezTo>
                    <a:cubicBezTo>
                      <a:pt x="6713" y="3929"/>
                      <a:pt x="6292" y="3588"/>
                      <a:pt x="5853" y="3588"/>
                    </a:cubicBezTo>
                    <a:cubicBezTo>
                      <a:pt x="5644" y="3588"/>
                      <a:pt x="5429" y="3666"/>
                      <a:pt x="5255" y="3840"/>
                    </a:cubicBezTo>
                    <a:cubicBezTo>
                      <a:pt x="4719" y="4376"/>
                      <a:pt x="5099" y="5297"/>
                      <a:pt x="5860" y="5297"/>
                    </a:cubicBezTo>
                    <a:cubicBezTo>
                      <a:pt x="5862" y="5297"/>
                      <a:pt x="5865" y="5297"/>
                      <a:pt x="5867" y="5297"/>
                    </a:cubicBezTo>
                    <a:cubicBezTo>
                      <a:pt x="6849" y="5297"/>
                      <a:pt x="7680" y="6019"/>
                      <a:pt x="7821" y="6993"/>
                    </a:cubicBezTo>
                    <a:cubicBezTo>
                      <a:pt x="7962" y="7968"/>
                      <a:pt x="7369" y="8899"/>
                      <a:pt x="6424" y="9179"/>
                    </a:cubicBezTo>
                    <a:lnTo>
                      <a:pt x="6424" y="10115"/>
                    </a:lnTo>
                    <a:cubicBezTo>
                      <a:pt x="6424" y="10426"/>
                      <a:pt x="6171" y="10679"/>
                      <a:pt x="5860" y="10679"/>
                    </a:cubicBezTo>
                    <a:cubicBezTo>
                      <a:pt x="5547" y="10679"/>
                      <a:pt x="5294" y="10426"/>
                      <a:pt x="5294" y="10115"/>
                    </a:cubicBezTo>
                    <a:lnTo>
                      <a:pt x="5294" y="9179"/>
                    </a:lnTo>
                    <a:cubicBezTo>
                      <a:pt x="4454" y="8929"/>
                      <a:pt x="3879" y="8155"/>
                      <a:pt x="3876" y="7279"/>
                    </a:cubicBezTo>
                    <a:cubicBezTo>
                      <a:pt x="3876" y="6966"/>
                      <a:pt x="4129" y="6713"/>
                      <a:pt x="4442" y="6713"/>
                    </a:cubicBezTo>
                    <a:cubicBezTo>
                      <a:pt x="4752" y="6713"/>
                      <a:pt x="5005" y="6966"/>
                      <a:pt x="5005" y="7279"/>
                    </a:cubicBezTo>
                    <a:cubicBezTo>
                      <a:pt x="5005" y="7792"/>
                      <a:pt x="5426" y="8133"/>
                      <a:pt x="5865" y="8133"/>
                    </a:cubicBezTo>
                    <a:cubicBezTo>
                      <a:pt x="6074" y="8133"/>
                      <a:pt x="6288" y="8055"/>
                      <a:pt x="6463" y="7881"/>
                    </a:cubicBezTo>
                    <a:cubicBezTo>
                      <a:pt x="6999" y="7345"/>
                      <a:pt x="6619" y="6427"/>
                      <a:pt x="5860" y="6427"/>
                    </a:cubicBezTo>
                    <a:cubicBezTo>
                      <a:pt x="4873" y="6427"/>
                      <a:pt x="4039" y="5704"/>
                      <a:pt x="3897" y="4728"/>
                    </a:cubicBezTo>
                    <a:cubicBezTo>
                      <a:pt x="3756" y="3753"/>
                      <a:pt x="4349" y="2822"/>
                      <a:pt x="5294" y="2542"/>
                    </a:cubicBezTo>
                    <a:lnTo>
                      <a:pt x="5294" y="1609"/>
                    </a:lnTo>
                    <a:cubicBezTo>
                      <a:pt x="5294" y="1295"/>
                      <a:pt x="5547" y="1043"/>
                      <a:pt x="5860" y="1043"/>
                    </a:cubicBezTo>
                    <a:close/>
                    <a:moveTo>
                      <a:pt x="5860" y="1"/>
                    </a:moveTo>
                    <a:cubicBezTo>
                      <a:pt x="2629" y="1"/>
                      <a:pt x="1" y="2629"/>
                      <a:pt x="1" y="5861"/>
                    </a:cubicBezTo>
                    <a:cubicBezTo>
                      <a:pt x="1" y="9092"/>
                      <a:pt x="2629" y="11720"/>
                      <a:pt x="5860" y="11720"/>
                    </a:cubicBezTo>
                    <a:cubicBezTo>
                      <a:pt x="9088" y="11720"/>
                      <a:pt x="11717" y="9092"/>
                      <a:pt x="11717" y="5861"/>
                    </a:cubicBezTo>
                    <a:cubicBezTo>
                      <a:pt x="11717" y="2629"/>
                      <a:pt x="9088" y="1"/>
                      <a:pt x="58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3" name="Google Shape;4483;p59"/>
            <p:cNvGrpSpPr/>
            <p:nvPr/>
          </p:nvGrpSpPr>
          <p:grpSpPr>
            <a:xfrm>
              <a:off x="4416115" y="1960977"/>
              <a:ext cx="231174" cy="128093"/>
              <a:chOff x="903075" y="2730000"/>
              <a:chExt cx="475275" cy="263350"/>
            </a:xfrm>
          </p:grpSpPr>
          <p:sp>
            <p:nvSpPr>
              <p:cNvPr id="4484" name="Google Shape;4484;p59"/>
              <p:cNvSpPr/>
              <p:nvPr/>
            </p:nvSpPr>
            <p:spPr>
              <a:xfrm>
                <a:off x="986725" y="2807325"/>
                <a:ext cx="308000" cy="108800"/>
              </a:xfrm>
              <a:custGeom>
                <a:rect b="b" l="l" r="r" t="t"/>
                <a:pathLst>
                  <a:path extrusionOk="0" h="4352" w="12320">
                    <a:moveTo>
                      <a:pt x="6161" y="482"/>
                    </a:moveTo>
                    <a:cubicBezTo>
                      <a:pt x="6845" y="482"/>
                      <a:pt x="7462" y="894"/>
                      <a:pt x="7724" y="1527"/>
                    </a:cubicBezTo>
                    <a:cubicBezTo>
                      <a:pt x="7986" y="2159"/>
                      <a:pt x="7838" y="2888"/>
                      <a:pt x="7357" y="3370"/>
                    </a:cubicBezTo>
                    <a:cubicBezTo>
                      <a:pt x="7032" y="3694"/>
                      <a:pt x="6599" y="3866"/>
                      <a:pt x="6158" y="3866"/>
                    </a:cubicBezTo>
                    <a:cubicBezTo>
                      <a:pt x="5940" y="3866"/>
                      <a:pt x="5720" y="3824"/>
                      <a:pt x="5511" y="3737"/>
                    </a:cubicBezTo>
                    <a:cubicBezTo>
                      <a:pt x="4881" y="3475"/>
                      <a:pt x="4469" y="2858"/>
                      <a:pt x="4469" y="2174"/>
                    </a:cubicBezTo>
                    <a:cubicBezTo>
                      <a:pt x="4469" y="1241"/>
                      <a:pt x="5225" y="482"/>
                      <a:pt x="6161" y="482"/>
                    </a:cubicBezTo>
                    <a:close/>
                    <a:moveTo>
                      <a:pt x="1418" y="0"/>
                    </a:moveTo>
                    <a:cubicBezTo>
                      <a:pt x="1220" y="684"/>
                      <a:pt x="684" y="1220"/>
                      <a:pt x="0" y="1415"/>
                    </a:cubicBezTo>
                    <a:lnTo>
                      <a:pt x="0" y="2933"/>
                    </a:lnTo>
                    <a:cubicBezTo>
                      <a:pt x="684" y="3129"/>
                      <a:pt x="1220" y="3665"/>
                      <a:pt x="1418" y="4351"/>
                    </a:cubicBezTo>
                    <a:lnTo>
                      <a:pt x="10904" y="4351"/>
                    </a:lnTo>
                    <a:cubicBezTo>
                      <a:pt x="11100" y="3665"/>
                      <a:pt x="11636" y="3129"/>
                      <a:pt x="12319" y="2933"/>
                    </a:cubicBezTo>
                    <a:lnTo>
                      <a:pt x="12319" y="1415"/>
                    </a:lnTo>
                    <a:cubicBezTo>
                      <a:pt x="11636" y="1220"/>
                      <a:pt x="11100" y="684"/>
                      <a:pt x="109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5" name="Google Shape;4485;p59"/>
              <p:cNvSpPr/>
              <p:nvPr/>
            </p:nvSpPr>
            <p:spPr>
              <a:xfrm>
                <a:off x="1126675" y="2847600"/>
                <a:ext cx="28100" cy="28175"/>
              </a:xfrm>
              <a:custGeom>
                <a:rect b="b" l="l" r="r" t="t"/>
                <a:pathLst>
                  <a:path extrusionOk="0" h="1127" w="1124">
                    <a:moveTo>
                      <a:pt x="563" y="0"/>
                    </a:moveTo>
                    <a:cubicBezTo>
                      <a:pt x="250" y="0"/>
                      <a:pt x="0" y="253"/>
                      <a:pt x="0" y="563"/>
                    </a:cubicBezTo>
                    <a:cubicBezTo>
                      <a:pt x="0" y="873"/>
                      <a:pt x="250" y="1126"/>
                      <a:pt x="563" y="1126"/>
                    </a:cubicBezTo>
                    <a:cubicBezTo>
                      <a:pt x="873" y="1126"/>
                      <a:pt x="1123" y="873"/>
                      <a:pt x="1123" y="563"/>
                    </a:cubicBezTo>
                    <a:cubicBezTo>
                      <a:pt x="1123" y="253"/>
                      <a:pt x="873" y="0"/>
                      <a:pt x="5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6" name="Google Shape;4486;p59"/>
              <p:cNvSpPr/>
              <p:nvPr/>
            </p:nvSpPr>
            <p:spPr>
              <a:xfrm>
                <a:off x="903075" y="2730000"/>
                <a:ext cx="475275" cy="263350"/>
              </a:xfrm>
              <a:custGeom>
                <a:rect b="b" l="l" r="r" t="t"/>
                <a:pathLst>
                  <a:path extrusionOk="0" h="10534" w="19011">
                    <a:moveTo>
                      <a:pt x="14735" y="1964"/>
                    </a:moveTo>
                    <a:cubicBezTo>
                      <a:pt x="15045" y="1964"/>
                      <a:pt x="15298" y="2217"/>
                      <a:pt x="15298" y="2530"/>
                    </a:cubicBezTo>
                    <a:cubicBezTo>
                      <a:pt x="15298" y="3042"/>
                      <a:pt x="15716" y="3460"/>
                      <a:pt x="16231" y="3460"/>
                    </a:cubicBezTo>
                    <a:cubicBezTo>
                      <a:pt x="16541" y="3460"/>
                      <a:pt x="16794" y="3713"/>
                      <a:pt x="16794" y="4026"/>
                    </a:cubicBezTo>
                    <a:lnTo>
                      <a:pt x="16794" y="6511"/>
                    </a:lnTo>
                    <a:cubicBezTo>
                      <a:pt x="16794" y="6821"/>
                      <a:pt x="16541" y="7074"/>
                      <a:pt x="16231" y="7074"/>
                    </a:cubicBezTo>
                    <a:cubicBezTo>
                      <a:pt x="15716" y="7074"/>
                      <a:pt x="15298" y="7492"/>
                      <a:pt x="15298" y="8007"/>
                    </a:cubicBezTo>
                    <a:cubicBezTo>
                      <a:pt x="15298" y="8318"/>
                      <a:pt x="15045" y="8570"/>
                      <a:pt x="14735" y="8570"/>
                    </a:cubicBezTo>
                    <a:lnTo>
                      <a:pt x="4277" y="8570"/>
                    </a:lnTo>
                    <a:cubicBezTo>
                      <a:pt x="3966" y="8570"/>
                      <a:pt x="3714" y="8318"/>
                      <a:pt x="3714" y="8007"/>
                    </a:cubicBezTo>
                    <a:cubicBezTo>
                      <a:pt x="3714" y="7492"/>
                      <a:pt x="3295" y="7074"/>
                      <a:pt x="2783" y="7074"/>
                    </a:cubicBezTo>
                    <a:cubicBezTo>
                      <a:pt x="2470" y="7074"/>
                      <a:pt x="2217" y="6821"/>
                      <a:pt x="2217" y="6511"/>
                    </a:cubicBezTo>
                    <a:lnTo>
                      <a:pt x="2217" y="4026"/>
                    </a:lnTo>
                    <a:cubicBezTo>
                      <a:pt x="2217" y="3713"/>
                      <a:pt x="2470" y="3460"/>
                      <a:pt x="2783" y="3460"/>
                    </a:cubicBezTo>
                    <a:cubicBezTo>
                      <a:pt x="3295" y="3460"/>
                      <a:pt x="3714" y="3042"/>
                      <a:pt x="3714" y="2530"/>
                    </a:cubicBezTo>
                    <a:cubicBezTo>
                      <a:pt x="3714" y="2217"/>
                      <a:pt x="3966" y="1964"/>
                      <a:pt x="4277" y="1964"/>
                    </a:cubicBezTo>
                    <a:close/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lnTo>
                      <a:pt x="1" y="9968"/>
                    </a:lnTo>
                    <a:cubicBezTo>
                      <a:pt x="1" y="10281"/>
                      <a:pt x="254" y="10534"/>
                      <a:pt x="567" y="10534"/>
                    </a:cubicBezTo>
                    <a:lnTo>
                      <a:pt x="18445" y="10534"/>
                    </a:lnTo>
                    <a:cubicBezTo>
                      <a:pt x="18758" y="10534"/>
                      <a:pt x="19011" y="10281"/>
                      <a:pt x="19011" y="9968"/>
                    </a:cubicBezTo>
                    <a:lnTo>
                      <a:pt x="19011" y="567"/>
                    </a:lnTo>
                    <a:cubicBezTo>
                      <a:pt x="19011" y="253"/>
                      <a:pt x="18758" y="0"/>
                      <a:pt x="184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7" name="Google Shape;4487;p59"/>
            <p:cNvGrpSpPr/>
            <p:nvPr/>
          </p:nvGrpSpPr>
          <p:grpSpPr>
            <a:xfrm>
              <a:off x="1793827" y="2772568"/>
              <a:ext cx="234360" cy="234360"/>
              <a:chOff x="1492675" y="2027925"/>
              <a:chExt cx="481825" cy="481825"/>
            </a:xfrm>
          </p:grpSpPr>
          <p:sp>
            <p:nvSpPr>
              <p:cNvPr id="4488" name="Google Shape;4488;p59"/>
              <p:cNvSpPr/>
              <p:nvPr/>
            </p:nvSpPr>
            <p:spPr>
              <a:xfrm>
                <a:off x="1719425" y="21700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9" name="Google Shape;4489;p59"/>
              <p:cNvSpPr/>
              <p:nvPr/>
            </p:nvSpPr>
            <p:spPr>
              <a:xfrm>
                <a:off x="183235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3" y="0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0" name="Google Shape;4490;p59"/>
              <p:cNvSpPr/>
              <p:nvPr/>
            </p:nvSpPr>
            <p:spPr>
              <a:xfrm>
                <a:off x="160650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4" y="0"/>
                      <a:pt x="1" y="250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1" name="Google Shape;4491;p59"/>
              <p:cNvSpPr/>
              <p:nvPr/>
            </p:nvSpPr>
            <p:spPr>
              <a:xfrm>
                <a:off x="1492675" y="2425025"/>
                <a:ext cx="481825" cy="84725"/>
              </a:xfrm>
              <a:custGeom>
                <a:rect b="b" l="l" r="r" t="t"/>
                <a:pathLst>
                  <a:path extrusionOk="0" h="3389" w="19273">
                    <a:moveTo>
                      <a:pt x="1" y="1"/>
                    </a:moveTo>
                    <a:lnTo>
                      <a:pt x="1" y="1696"/>
                    </a:lnTo>
                    <a:cubicBezTo>
                      <a:pt x="1" y="2630"/>
                      <a:pt x="757" y="3389"/>
                      <a:pt x="1693" y="3389"/>
                    </a:cubicBezTo>
                    <a:lnTo>
                      <a:pt x="17577" y="3389"/>
                    </a:lnTo>
                    <a:cubicBezTo>
                      <a:pt x="18514" y="3389"/>
                      <a:pt x="19270" y="2630"/>
                      <a:pt x="19273" y="1696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2" name="Google Shape;4492;p59"/>
              <p:cNvSpPr/>
              <p:nvPr/>
            </p:nvSpPr>
            <p:spPr>
              <a:xfrm>
                <a:off x="1492675" y="2027925"/>
                <a:ext cx="481825" cy="368000"/>
              </a:xfrm>
              <a:custGeom>
                <a:rect b="b" l="l" r="r" t="t"/>
                <a:pathLst>
                  <a:path extrusionOk="0" h="14720" w="19273">
                    <a:moveTo>
                      <a:pt x="5120" y="2259"/>
                    </a:moveTo>
                    <a:cubicBezTo>
                      <a:pt x="5430" y="2259"/>
                      <a:pt x="5683" y="2512"/>
                      <a:pt x="5683" y="2825"/>
                    </a:cubicBezTo>
                    <a:lnTo>
                      <a:pt x="5683" y="8047"/>
                    </a:lnTo>
                    <a:cubicBezTo>
                      <a:pt x="6360" y="8281"/>
                      <a:pt x="6812" y="8920"/>
                      <a:pt x="6812" y="9637"/>
                    </a:cubicBezTo>
                    <a:cubicBezTo>
                      <a:pt x="6812" y="10353"/>
                      <a:pt x="6360" y="10992"/>
                      <a:pt x="5683" y="11226"/>
                    </a:cubicBezTo>
                    <a:lnTo>
                      <a:pt x="5683" y="13024"/>
                    </a:lnTo>
                    <a:cubicBezTo>
                      <a:pt x="5683" y="13337"/>
                      <a:pt x="5430" y="13587"/>
                      <a:pt x="5120" y="13587"/>
                    </a:cubicBezTo>
                    <a:cubicBezTo>
                      <a:pt x="4807" y="13587"/>
                      <a:pt x="4554" y="13337"/>
                      <a:pt x="4554" y="13024"/>
                    </a:cubicBezTo>
                    <a:lnTo>
                      <a:pt x="4554" y="11226"/>
                    </a:lnTo>
                    <a:cubicBezTo>
                      <a:pt x="3876" y="10992"/>
                      <a:pt x="3425" y="10353"/>
                      <a:pt x="3425" y="9637"/>
                    </a:cubicBezTo>
                    <a:cubicBezTo>
                      <a:pt x="3425" y="8920"/>
                      <a:pt x="3876" y="8281"/>
                      <a:pt x="4554" y="8047"/>
                    </a:cubicBezTo>
                    <a:lnTo>
                      <a:pt x="4554" y="2825"/>
                    </a:lnTo>
                    <a:cubicBezTo>
                      <a:pt x="4554" y="2512"/>
                      <a:pt x="4807" y="2259"/>
                      <a:pt x="5120" y="2259"/>
                    </a:cubicBezTo>
                    <a:close/>
                    <a:moveTo>
                      <a:pt x="9637" y="2259"/>
                    </a:moveTo>
                    <a:cubicBezTo>
                      <a:pt x="9947" y="2259"/>
                      <a:pt x="10200" y="2512"/>
                      <a:pt x="10200" y="2825"/>
                    </a:cubicBezTo>
                    <a:lnTo>
                      <a:pt x="10200" y="4659"/>
                    </a:lnTo>
                    <a:cubicBezTo>
                      <a:pt x="10877" y="4894"/>
                      <a:pt x="11329" y="5532"/>
                      <a:pt x="11329" y="6249"/>
                    </a:cubicBezTo>
                    <a:cubicBezTo>
                      <a:pt x="11329" y="6966"/>
                      <a:pt x="10877" y="7604"/>
                      <a:pt x="10200" y="7839"/>
                    </a:cubicBezTo>
                    <a:lnTo>
                      <a:pt x="10200" y="13024"/>
                    </a:lnTo>
                    <a:cubicBezTo>
                      <a:pt x="10200" y="13337"/>
                      <a:pt x="9947" y="13587"/>
                      <a:pt x="9637" y="13587"/>
                    </a:cubicBezTo>
                    <a:cubicBezTo>
                      <a:pt x="9324" y="13587"/>
                      <a:pt x="9071" y="13337"/>
                      <a:pt x="9071" y="13024"/>
                    </a:cubicBezTo>
                    <a:lnTo>
                      <a:pt x="9071" y="7839"/>
                    </a:lnTo>
                    <a:cubicBezTo>
                      <a:pt x="8393" y="7604"/>
                      <a:pt x="7941" y="6966"/>
                      <a:pt x="7941" y="6249"/>
                    </a:cubicBezTo>
                    <a:cubicBezTo>
                      <a:pt x="7941" y="5532"/>
                      <a:pt x="8393" y="4894"/>
                      <a:pt x="9071" y="4659"/>
                    </a:cubicBezTo>
                    <a:lnTo>
                      <a:pt x="9071" y="2825"/>
                    </a:lnTo>
                    <a:cubicBezTo>
                      <a:pt x="9071" y="2512"/>
                      <a:pt x="9324" y="2259"/>
                      <a:pt x="9637" y="2259"/>
                    </a:cubicBezTo>
                    <a:close/>
                    <a:moveTo>
                      <a:pt x="14154" y="2259"/>
                    </a:moveTo>
                    <a:cubicBezTo>
                      <a:pt x="14464" y="2259"/>
                      <a:pt x="14717" y="2512"/>
                      <a:pt x="14717" y="2825"/>
                    </a:cubicBezTo>
                    <a:lnTo>
                      <a:pt x="14717" y="8047"/>
                    </a:lnTo>
                    <a:cubicBezTo>
                      <a:pt x="15394" y="8281"/>
                      <a:pt x="15846" y="8920"/>
                      <a:pt x="15846" y="9637"/>
                    </a:cubicBezTo>
                    <a:cubicBezTo>
                      <a:pt x="15846" y="10353"/>
                      <a:pt x="15394" y="10992"/>
                      <a:pt x="14717" y="11226"/>
                    </a:cubicBezTo>
                    <a:lnTo>
                      <a:pt x="14717" y="13024"/>
                    </a:lnTo>
                    <a:cubicBezTo>
                      <a:pt x="14717" y="13337"/>
                      <a:pt x="14464" y="13587"/>
                      <a:pt x="14154" y="13587"/>
                    </a:cubicBezTo>
                    <a:cubicBezTo>
                      <a:pt x="13840" y="13587"/>
                      <a:pt x="13587" y="13337"/>
                      <a:pt x="13587" y="13024"/>
                    </a:cubicBezTo>
                    <a:lnTo>
                      <a:pt x="13587" y="11226"/>
                    </a:lnTo>
                    <a:cubicBezTo>
                      <a:pt x="12910" y="10992"/>
                      <a:pt x="12458" y="10353"/>
                      <a:pt x="12458" y="9637"/>
                    </a:cubicBezTo>
                    <a:cubicBezTo>
                      <a:pt x="12458" y="8920"/>
                      <a:pt x="12910" y="8281"/>
                      <a:pt x="13587" y="8047"/>
                    </a:cubicBezTo>
                    <a:lnTo>
                      <a:pt x="13587" y="2825"/>
                    </a:lnTo>
                    <a:cubicBezTo>
                      <a:pt x="13587" y="2512"/>
                      <a:pt x="13840" y="2259"/>
                      <a:pt x="14154" y="2259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4720"/>
                    </a:lnTo>
                    <a:lnTo>
                      <a:pt x="19273" y="14720"/>
                    </a:lnTo>
                    <a:lnTo>
                      <a:pt x="19273" y="1696"/>
                    </a:lnTo>
                    <a:cubicBezTo>
                      <a:pt x="19270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93" name="Google Shape;4493;p59"/>
            <p:cNvGrpSpPr/>
            <p:nvPr/>
          </p:nvGrpSpPr>
          <p:grpSpPr>
            <a:xfrm>
              <a:off x="4713695" y="1907844"/>
              <a:ext cx="234360" cy="234360"/>
              <a:chOff x="1492675" y="2620775"/>
              <a:chExt cx="481825" cy="481825"/>
            </a:xfrm>
          </p:grpSpPr>
          <p:sp>
            <p:nvSpPr>
              <p:cNvPr id="4494" name="Google Shape;4494;p59"/>
              <p:cNvSpPr/>
              <p:nvPr/>
            </p:nvSpPr>
            <p:spPr>
              <a:xfrm>
                <a:off x="1677125" y="2620775"/>
                <a:ext cx="112950" cy="113850"/>
              </a:xfrm>
              <a:custGeom>
                <a:rect b="b" l="l" r="r" t="t"/>
                <a:pathLst>
                  <a:path extrusionOk="0" h="4554" w="4518">
                    <a:moveTo>
                      <a:pt x="2259" y="0"/>
                    </a:moveTo>
                    <a:cubicBezTo>
                      <a:pt x="1009" y="0"/>
                      <a:pt x="0" y="1048"/>
                      <a:pt x="0" y="2298"/>
                    </a:cubicBezTo>
                    <a:cubicBezTo>
                      <a:pt x="0" y="3544"/>
                      <a:pt x="1009" y="4553"/>
                      <a:pt x="2259" y="4553"/>
                    </a:cubicBezTo>
                    <a:cubicBezTo>
                      <a:pt x="3505" y="4553"/>
                      <a:pt x="4517" y="3544"/>
                      <a:pt x="4517" y="2298"/>
                    </a:cubicBezTo>
                    <a:cubicBezTo>
                      <a:pt x="4517" y="1048"/>
                      <a:pt x="3505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5" name="Google Shape;4495;p59"/>
              <p:cNvSpPr/>
              <p:nvPr/>
            </p:nvSpPr>
            <p:spPr>
              <a:xfrm>
                <a:off x="1492675" y="2734675"/>
                <a:ext cx="481825" cy="367925"/>
              </a:xfrm>
              <a:custGeom>
                <a:rect b="b" l="l" r="r" t="t"/>
                <a:pathLst>
                  <a:path extrusionOk="0" h="14717" w="19273">
                    <a:moveTo>
                      <a:pt x="5120" y="4517"/>
                    </a:moveTo>
                    <a:cubicBezTo>
                      <a:pt x="5623" y="4517"/>
                      <a:pt x="5873" y="5122"/>
                      <a:pt x="5517" y="5481"/>
                    </a:cubicBezTo>
                    <a:cubicBezTo>
                      <a:pt x="5403" y="5595"/>
                      <a:pt x="5262" y="5647"/>
                      <a:pt x="5123" y="5647"/>
                    </a:cubicBezTo>
                    <a:cubicBezTo>
                      <a:pt x="4833" y="5647"/>
                      <a:pt x="4554" y="5421"/>
                      <a:pt x="4554" y="5080"/>
                    </a:cubicBezTo>
                    <a:cubicBezTo>
                      <a:pt x="4554" y="4767"/>
                      <a:pt x="4807" y="4517"/>
                      <a:pt x="5120" y="4517"/>
                    </a:cubicBezTo>
                    <a:close/>
                    <a:moveTo>
                      <a:pt x="3991" y="0"/>
                    </a:moveTo>
                    <a:cubicBezTo>
                      <a:pt x="3677" y="0"/>
                      <a:pt x="3425" y="250"/>
                      <a:pt x="3425" y="563"/>
                    </a:cubicBezTo>
                    <a:lnTo>
                      <a:pt x="3425" y="2572"/>
                    </a:lnTo>
                    <a:cubicBezTo>
                      <a:pt x="2455" y="3367"/>
                      <a:pt x="1750" y="4439"/>
                      <a:pt x="1401" y="5646"/>
                    </a:cubicBezTo>
                    <a:lnTo>
                      <a:pt x="564" y="5646"/>
                    </a:lnTo>
                    <a:cubicBezTo>
                      <a:pt x="251" y="5646"/>
                      <a:pt x="1" y="5896"/>
                      <a:pt x="1" y="6209"/>
                    </a:cubicBezTo>
                    <a:lnTo>
                      <a:pt x="1" y="9597"/>
                    </a:lnTo>
                    <a:cubicBezTo>
                      <a:pt x="1" y="9910"/>
                      <a:pt x="251" y="10163"/>
                      <a:pt x="564" y="10163"/>
                    </a:cubicBezTo>
                    <a:lnTo>
                      <a:pt x="1850" y="10163"/>
                    </a:lnTo>
                    <a:cubicBezTo>
                      <a:pt x="2446" y="11322"/>
                      <a:pt x="3391" y="12265"/>
                      <a:pt x="4554" y="12858"/>
                    </a:cubicBezTo>
                    <a:lnTo>
                      <a:pt x="4554" y="14153"/>
                    </a:lnTo>
                    <a:cubicBezTo>
                      <a:pt x="4554" y="14463"/>
                      <a:pt x="4807" y="14716"/>
                      <a:pt x="5120" y="14716"/>
                    </a:cubicBezTo>
                    <a:lnTo>
                      <a:pt x="7378" y="14716"/>
                    </a:lnTo>
                    <a:cubicBezTo>
                      <a:pt x="7688" y="14716"/>
                      <a:pt x="7941" y="14463"/>
                      <a:pt x="7941" y="14153"/>
                    </a:cubicBezTo>
                    <a:lnTo>
                      <a:pt x="7941" y="13551"/>
                    </a:lnTo>
                    <a:lnTo>
                      <a:pt x="11329" y="13551"/>
                    </a:lnTo>
                    <a:lnTo>
                      <a:pt x="11329" y="14153"/>
                    </a:lnTo>
                    <a:cubicBezTo>
                      <a:pt x="11329" y="14463"/>
                      <a:pt x="11582" y="14716"/>
                      <a:pt x="11895" y="14716"/>
                    </a:cubicBezTo>
                    <a:lnTo>
                      <a:pt x="14154" y="14716"/>
                    </a:lnTo>
                    <a:cubicBezTo>
                      <a:pt x="14464" y="14716"/>
                      <a:pt x="14717" y="14463"/>
                      <a:pt x="14717" y="14153"/>
                    </a:cubicBezTo>
                    <a:lnTo>
                      <a:pt x="14717" y="12864"/>
                    </a:lnTo>
                    <a:cubicBezTo>
                      <a:pt x="16647" y="11880"/>
                      <a:pt x="17945" y="9958"/>
                      <a:pt x="18107" y="7808"/>
                    </a:cubicBezTo>
                    <a:cubicBezTo>
                      <a:pt x="18800" y="7582"/>
                      <a:pt x="19270" y="6938"/>
                      <a:pt x="19273" y="6209"/>
                    </a:cubicBezTo>
                    <a:lnTo>
                      <a:pt x="19273" y="5080"/>
                    </a:lnTo>
                    <a:cubicBezTo>
                      <a:pt x="19273" y="4767"/>
                      <a:pt x="19020" y="4517"/>
                      <a:pt x="18707" y="4517"/>
                    </a:cubicBezTo>
                    <a:cubicBezTo>
                      <a:pt x="18393" y="4517"/>
                      <a:pt x="18144" y="4767"/>
                      <a:pt x="18144" y="5080"/>
                    </a:cubicBezTo>
                    <a:lnTo>
                      <a:pt x="18144" y="6209"/>
                    </a:lnTo>
                    <a:cubicBezTo>
                      <a:pt x="18141" y="6300"/>
                      <a:pt x="18116" y="6387"/>
                      <a:pt x="18074" y="6465"/>
                    </a:cubicBezTo>
                    <a:cubicBezTo>
                      <a:pt x="17647" y="3454"/>
                      <a:pt x="15021" y="1129"/>
                      <a:pt x="11895" y="1129"/>
                    </a:cubicBezTo>
                    <a:lnTo>
                      <a:pt x="7378" y="1129"/>
                    </a:lnTo>
                    <a:cubicBezTo>
                      <a:pt x="7020" y="1129"/>
                      <a:pt x="6665" y="1166"/>
                      <a:pt x="6315" y="1232"/>
                    </a:cubicBezTo>
                    <a:cubicBezTo>
                      <a:pt x="5788" y="464"/>
                      <a:pt x="4921" y="3"/>
                      <a:pt x="39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96" name="Google Shape;4496;p59"/>
            <p:cNvSpPr/>
            <p:nvPr/>
          </p:nvSpPr>
          <p:spPr>
            <a:xfrm>
              <a:off x="4990066" y="1907875"/>
              <a:ext cx="243516" cy="234360"/>
            </a:xfrm>
            <a:custGeom>
              <a:rect b="b" l="l" r="r" t="t"/>
              <a:pathLst>
                <a:path extrusionOk="0" h="19273" w="20026">
                  <a:moveTo>
                    <a:pt x="14841" y="2901"/>
                  </a:moveTo>
                  <a:cubicBezTo>
                    <a:pt x="15282" y="2901"/>
                    <a:pt x="15717" y="3074"/>
                    <a:pt x="16042" y="3397"/>
                  </a:cubicBezTo>
                  <a:cubicBezTo>
                    <a:pt x="16704" y="4059"/>
                    <a:pt x="16704" y="5131"/>
                    <a:pt x="16042" y="5794"/>
                  </a:cubicBezTo>
                  <a:cubicBezTo>
                    <a:pt x="15717" y="6118"/>
                    <a:pt x="15284" y="6290"/>
                    <a:pt x="14843" y="6290"/>
                  </a:cubicBezTo>
                  <a:cubicBezTo>
                    <a:pt x="14625" y="6290"/>
                    <a:pt x="14405" y="6248"/>
                    <a:pt x="14196" y="6161"/>
                  </a:cubicBezTo>
                  <a:cubicBezTo>
                    <a:pt x="13563" y="5899"/>
                    <a:pt x="13151" y="5282"/>
                    <a:pt x="13151" y="4595"/>
                  </a:cubicBezTo>
                  <a:cubicBezTo>
                    <a:pt x="13151" y="3912"/>
                    <a:pt x="13563" y="3294"/>
                    <a:pt x="14196" y="3029"/>
                  </a:cubicBezTo>
                  <a:cubicBezTo>
                    <a:pt x="14404" y="2943"/>
                    <a:pt x="14623" y="2901"/>
                    <a:pt x="14841" y="2901"/>
                  </a:cubicBezTo>
                  <a:close/>
                  <a:moveTo>
                    <a:pt x="10859" y="4837"/>
                  </a:moveTo>
                  <a:cubicBezTo>
                    <a:pt x="11001" y="4837"/>
                    <a:pt x="11142" y="4890"/>
                    <a:pt x="11251" y="4996"/>
                  </a:cubicBezTo>
                  <a:lnTo>
                    <a:pt x="12049" y="5794"/>
                  </a:lnTo>
                  <a:cubicBezTo>
                    <a:pt x="12269" y="6014"/>
                    <a:pt x="12269" y="6372"/>
                    <a:pt x="12049" y="6592"/>
                  </a:cubicBezTo>
                  <a:cubicBezTo>
                    <a:pt x="11939" y="6702"/>
                    <a:pt x="11794" y="6757"/>
                    <a:pt x="11650" y="6757"/>
                  </a:cubicBezTo>
                  <a:cubicBezTo>
                    <a:pt x="11505" y="6757"/>
                    <a:pt x="11361" y="6702"/>
                    <a:pt x="11251" y="6592"/>
                  </a:cubicBezTo>
                  <a:lnTo>
                    <a:pt x="10453" y="5794"/>
                  </a:lnTo>
                  <a:cubicBezTo>
                    <a:pt x="10239" y="5571"/>
                    <a:pt x="10242" y="5219"/>
                    <a:pt x="10459" y="5002"/>
                  </a:cubicBezTo>
                  <a:cubicBezTo>
                    <a:pt x="10570" y="4892"/>
                    <a:pt x="10715" y="4837"/>
                    <a:pt x="10859" y="4837"/>
                  </a:cubicBezTo>
                  <a:close/>
                  <a:moveTo>
                    <a:pt x="13255" y="7232"/>
                  </a:moveTo>
                  <a:cubicBezTo>
                    <a:pt x="13396" y="7232"/>
                    <a:pt x="13538" y="7284"/>
                    <a:pt x="13648" y="7390"/>
                  </a:cubicBezTo>
                  <a:lnTo>
                    <a:pt x="14446" y="8188"/>
                  </a:lnTo>
                  <a:cubicBezTo>
                    <a:pt x="14665" y="8411"/>
                    <a:pt x="14665" y="8766"/>
                    <a:pt x="14446" y="8989"/>
                  </a:cubicBezTo>
                  <a:cubicBezTo>
                    <a:pt x="14336" y="9099"/>
                    <a:pt x="14191" y="9154"/>
                    <a:pt x="14047" y="9154"/>
                  </a:cubicBezTo>
                  <a:cubicBezTo>
                    <a:pt x="13902" y="9154"/>
                    <a:pt x="13758" y="9099"/>
                    <a:pt x="13648" y="8989"/>
                  </a:cubicBezTo>
                  <a:lnTo>
                    <a:pt x="12850" y="8188"/>
                  </a:lnTo>
                  <a:cubicBezTo>
                    <a:pt x="12633" y="7968"/>
                    <a:pt x="12636" y="7616"/>
                    <a:pt x="12856" y="7399"/>
                  </a:cubicBezTo>
                  <a:cubicBezTo>
                    <a:pt x="12966" y="7287"/>
                    <a:pt x="13110" y="7232"/>
                    <a:pt x="13255" y="7232"/>
                  </a:cubicBezTo>
                  <a:close/>
                  <a:moveTo>
                    <a:pt x="10846" y="8029"/>
                  </a:moveTo>
                  <a:cubicBezTo>
                    <a:pt x="10991" y="8029"/>
                    <a:pt x="11135" y="8084"/>
                    <a:pt x="11245" y="8194"/>
                  </a:cubicBezTo>
                  <a:cubicBezTo>
                    <a:pt x="11462" y="8411"/>
                    <a:pt x="11465" y="8763"/>
                    <a:pt x="11251" y="8986"/>
                  </a:cubicBezTo>
                  <a:lnTo>
                    <a:pt x="11251" y="8989"/>
                  </a:lnTo>
                  <a:lnTo>
                    <a:pt x="10778" y="9461"/>
                  </a:lnTo>
                  <a:cubicBezTo>
                    <a:pt x="11088" y="10106"/>
                    <a:pt x="10959" y="10874"/>
                    <a:pt x="10453" y="11383"/>
                  </a:cubicBezTo>
                  <a:cubicBezTo>
                    <a:pt x="10343" y="11493"/>
                    <a:pt x="10198" y="11548"/>
                    <a:pt x="10054" y="11548"/>
                  </a:cubicBezTo>
                  <a:cubicBezTo>
                    <a:pt x="9909" y="11548"/>
                    <a:pt x="9765" y="11493"/>
                    <a:pt x="9655" y="11383"/>
                  </a:cubicBezTo>
                  <a:cubicBezTo>
                    <a:pt x="9435" y="11163"/>
                    <a:pt x="9435" y="10804"/>
                    <a:pt x="9655" y="10585"/>
                  </a:cubicBezTo>
                  <a:cubicBezTo>
                    <a:pt x="10010" y="10229"/>
                    <a:pt x="9757" y="9621"/>
                    <a:pt x="9254" y="9621"/>
                  </a:cubicBezTo>
                  <a:cubicBezTo>
                    <a:pt x="8751" y="9621"/>
                    <a:pt x="8498" y="10229"/>
                    <a:pt x="8857" y="10585"/>
                  </a:cubicBezTo>
                  <a:cubicBezTo>
                    <a:pt x="9441" y="11166"/>
                    <a:pt x="9519" y="12084"/>
                    <a:pt x="9043" y="12756"/>
                  </a:cubicBezTo>
                  <a:cubicBezTo>
                    <a:pt x="8717" y="13218"/>
                    <a:pt x="8196" y="13472"/>
                    <a:pt x="7661" y="13472"/>
                  </a:cubicBezTo>
                  <a:cubicBezTo>
                    <a:pt x="7415" y="13472"/>
                    <a:pt x="7167" y="13419"/>
                    <a:pt x="6933" y="13307"/>
                  </a:cubicBezTo>
                  <a:lnTo>
                    <a:pt x="6460" y="13777"/>
                  </a:lnTo>
                  <a:cubicBezTo>
                    <a:pt x="6351" y="13882"/>
                    <a:pt x="6210" y="13935"/>
                    <a:pt x="6068" y="13935"/>
                  </a:cubicBezTo>
                  <a:cubicBezTo>
                    <a:pt x="5924" y="13935"/>
                    <a:pt x="5779" y="13880"/>
                    <a:pt x="5668" y="13771"/>
                  </a:cubicBezTo>
                  <a:cubicBezTo>
                    <a:pt x="5451" y="13551"/>
                    <a:pt x="5448" y="13198"/>
                    <a:pt x="5662" y="12979"/>
                  </a:cubicBezTo>
                  <a:lnTo>
                    <a:pt x="6135" y="12506"/>
                  </a:lnTo>
                  <a:cubicBezTo>
                    <a:pt x="5824" y="11861"/>
                    <a:pt x="5957" y="11091"/>
                    <a:pt x="6460" y="10582"/>
                  </a:cubicBezTo>
                  <a:cubicBezTo>
                    <a:pt x="6570" y="10476"/>
                    <a:pt x="6711" y="10424"/>
                    <a:pt x="6852" y="10424"/>
                  </a:cubicBezTo>
                  <a:cubicBezTo>
                    <a:pt x="6997" y="10424"/>
                    <a:pt x="7142" y="10479"/>
                    <a:pt x="7252" y="10591"/>
                  </a:cubicBezTo>
                  <a:cubicBezTo>
                    <a:pt x="7469" y="10808"/>
                    <a:pt x="7472" y="11160"/>
                    <a:pt x="7258" y="11383"/>
                  </a:cubicBezTo>
                  <a:cubicBezTo>
                    <a:pt x="6902" y="11738"/>
                    <a:pt x="7155" y="12346"/>
                    <a:pt x="7658" y="12346"/>
                  </a:cubicBezTo>
                  <a:cubicBezTo>
                    <a:pt x="8161" y="12346"/>
                    <a:pt x="8414" y="11738"/>
                    <a:pt x="8059" y="11383"/>
                  </a:cubicBezTo>
                  <a:cubicBezTo>
                    <a:pt x="7475" y="10798"/>
                    <a:pt x="7393" y="9883"/>
                    <a:pt x="7869" y="9209"/>
                  </a:cubicBezTo>
                  <a:cubicBezTo>
                    <a:pt x="8195" y="8749"/>
                    <a:pt x="8716" y="8495"/>
                    <a:pt x="9251" y="8495"/>
                  </a:cubicBezTo>
                  <a:cubicBezTo>
                    <a:pt x="9497" y="8495"/>
                    <a:pt x="9746" y="8549"/>
                    <a:pt x="9980" y="8660"/>
                  </a:cubicBezTo>
                  <a:lnTo>
                    <a:pt x="10453" y="8188"/>
                  </a:lnTo>
                  <a:cubicBezTo>
                    <a:pt x="10563" y="8082"/>
                    <a:pt x="10705" y="8029"/>
                    <a:pt x="10846" y="8029"/>
                  </a:cubicBezTo>
                  <a:close/>
                  <a:moveTo>
                    <a:pt x="13208" y="0"/>
                  </a:moveTo>
                  <a:cubicBezTo>
                    <a:pt x="11632" y="0"/>
                    <a:pt x="10059" y="597"/>
                    <a:pt x="8857" y="1801"/>
                  </a:cubicBezTo>
                  <a:lnTo>
                    <a:pt x="8456" y="2201"/>
                  </a:lnTo>
                  <a:lnTo>
                    <a:pt x="9655" y="3397"/>
                  </a:lnTo>
                  <a:cubicBezTo>
                    <a:pt x="9869" y="3620"/>
                    <a:pt x="9866" y="3972"/>
                    <a:pt x="9646" y="4189"/>
                  </a:cubicBezTo>
                  <a:cubicBezTo>
                    <a:pt x="9536" y="4300"/>
                    <a:pt x="9391" y="4356"/>
                    <a:pt x="9246" y="4356"/>
                  </a:cubicBezTo>
                  <a:cubicBezTo>
                    <a:pt x="9106" y="4356"/>
                    <a:pt x="8965" y="4303"/>
                    <a:pt x="8857" y="4198"/>
                  </a:cubicBezTo>
                  <a:lnTo>
                    <a:pt x="7658" y="2999"/>
                  </a:lnTo>
                  <a:lnTo>
                    <a:pt x="663" y="9994"/>
                  </a:lnTo>
                  <a:cubicBezTo>
                    <a:pt x="1" y="10654"/>
                    <a:pt x="1" y="11726"/>
                    <a:pt x="663" y="12388"/>
                  </a:cubicBezTo>
                  <a:lnTo>
                    <a:pt x="7053" y="18775"/>
                  </a:lnTo>
                  <a:cubicBezTo>
                    <a:pt x="7383" y="19107"/>
                    <a:pt x="7816" y="19272"/>
                    <a:pt x="8249" y="19272"/>
                  </a:cubicBezTo>
                  <a:cubicBezTo>
                    <a:pt x="8682" y="19272"/>
                    <a:pt x="9116" y="19107"/>
                    <a:pt x="9447" y="18775"/>
                  </a:cubicBezTo>
                  <a:lnTo>
                    <a:pt x="16442" y="11783"/>
                  </a:lnTo>
                  <a:lnTo>
                    <a:pt x="15244" y="10585"/>
                  </a:lnTo>
                  <a:cubicBezTo>
                    <a:pt x="15030" y="10362"/>
                    <a:pt x="15033" y="10010"/>
                    <a:pt x="15250" y="9793"/>
                  </a:cubicBezTo>
                  <a:cubicBezTo>
                    <a:pt x="15361" y="9683"/>
                    <a:pt x="15506" y="9628"/>
                    <a:pt x="15650" y="9628"/>
                  </a:cubicBezTo>
                  <a:cubicBezTo>
                    <a:pt x="15792" y="9628"/>
                    <a:pt x="15933" y="9681"/>
                    <a:pt x="16042" y="9787"/>
                  </a:cubicBezTo>
                  <a:lnTo>
                    <a:pt x="17240" y="10982"/>
                  </a:lnTo>
                  <a:lnTo>
                    <a:pt x="17641" y="10585"/>
                  </a:lnTo>
                  <a:cubicBezTo>
                    <a:pt x="19923" y="8299"/>
                    <a:pt x="20025" y="4677"/>
                    <a:pt x="17999" y="2240"/>
                  </a:cubicBezTo>
                  <a:lnTo>
                    <a:pt x="19237" y="1003"/>
                  </a:lnTo>
                  <a:cubicBezTo>
                    <a:pt x="19456" y="783"/>
                    <a:pt x="19456" y="425"/>
                    <a:pt x="19237" y="205"/>
                  </a:cubicBezTo>
                  <a:cubicBezTo>
                    <a:pt x="19127" y="95"/>
                    <a:pt x="18982" y="40"/>
                    <a:pt x="18838" y="40"/>
                  </a:cubicBezTo>
                  <a:cubicBezTo>
                    <a:pt x="18693" y="40"/>
                    <a:pt x="18548" y="95"/>
                    <a:pt x="18439" y="205"/>
                  </a:cubicBezTo>
                  <a:lnTo>
                    <a:pt x="17198" y="1443"/>
                  </a:lnTo>
                  <a:cubicBezTo>
                    <a:pt x="16045" y="483"/>
                    <a:pt x="14625" y="0"/>
                    <a:pt x="132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97" name="Google Shape;4497;p59"/>
            <p:cNvGrpSpPr/>
            <p:nvPr/>
          </p:nvGrpSpPr>
          <p:grpSpPr>
            <a:xfrm>
              <a:off x="5282752" y="1918885"/>
              <a:ext cx="230444" cy="212277"/>
              <a:chOff x="2682350" y="2643425"/>
              <a:chExt cx="473775" cy="436425"/>
            </a:xfrm>
          </p:grpSpPr>
          <p:sp>
            <p:nvSpPr>
              <p:cNvPr id="4498" name="Google Shape;4498;p59"/>
              <p:cNvSpPr/>
              <p:nvPr/>
            </p:nvSpPr>
            <p:spPr>
              <a:xfrm>
                <a:off x="2682350" y="2725775"/>
                <a:ext cx="70175" cy="73425"/>
              </a:xfrm>
              <a:custGeom>
                <a:rect b="b" l="l" r="r" t="t"/>
                <a:pathLst>
                  <a:path extrusionOk="0" h="2937" w="2807">
                    <a:moveTo>
                      <a:pt x="1130" y="1"/>
                    </a:moveTo>
                    <a:cubicBezTo>
                      <a:pt x="506" y="1"/>
                      <a:pt x="1" y="504"/>
                      <a:pt x="1" y="1130"/>
                    </a:cubicBezTo>
                    <a:lnTo>
                      <a:pt x="1" y="2937"/>
                    </a:lnTo>
                    <a:lnTo>
                      <a:pt x="1991" y="2937"/>
                    </a:lnTo>
                    <a:cubicBezTo>
                      <a:pt x="2443" y="2937"/>
                      <a:pt x="2807" y="2572"/>
                      <a:pt x="2807" y="2124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9" name="Google Shape;4499;p59"/>
              <p:cNvSpPr/>
              <p:nvPr/>
            </p:nvSpPr>
            <p:spPr>
              <a:xfrm>
                <a:off x="2682350" y="3006350"/>
                <a:ext cx="70175" cy="73500"/>
              </a:xfrm>
              <a:custGeom>
                <a:rect b="b" l="l" r="r" t="t"/>
                <a:pathLst>
                  <a:path extrusionOk="0" h="2940" w="2807">
                    <a:moveTo>
                      <a:pt x="1" y="1"/>
                    </a:moveTo>
                    <a:lnTo>
                      <a:pt x="1" y="1811"/>
                    </a:lnTo>
                    <a:cubicBezTo>
                      <a:pt x="1" y="2434"/>
                      <a:pt x="506" y="2940"/>
                      <a:pt x="1130" y="2940"/>
                    </a:cubicBezTo>
                    <a:lnTo>
                      <a:pt x="2807" y="2940"/>
                    </a:lnTo>
                    <a:lnTo>
                      <a:pt x="2807" y="817"/>
                    </a:lnTo>
                    <a:cubicBezTo>
                      <a:pt x="2807" y="365"/>
                      <a:pt x="2443" y="4"/>
                      <a:pt x="19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0" name="Google Shape;4500;p59"/>
              <p:cNvSpPr/>
              <p:nvPr/>
            </p:nvSpPr>
            <p:spPr>
              <a:xfrm>
                <a:off x="3085925" y="272570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1" y="1"/>
                    </a:moveTo>
                    <a:lnTo>
                      <a:pt x="1" y="2127"/>
                    </a:lnTo>
                    <a:cubicBezTo>
                      <a:pt x="1" y="2575"/>
                      <a:pt x="365" y="2940"/>
                      <a:pt x="817" y="2940"/>
                    </a:cubicBezTo>
                    <a:lnTo>
                      <a:pt x="2807" y="2940"/>
                    </a:lnTo>
                    <a:lnTo>
                      <a:pt x="2807" y="1130"/>
                    </a:lnTo>
                    <a:cubicBezTo>
                      <a:pt x="2807" y="507"/>
                      <a:pt x="2301" y="1"/>
                      <a:pt x="16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1" name="Google Shape;4501;p59"/>
              <p:cNvSpPr/>
              <p:nvPr/>
            </p:nvSpPr>
            <p:spPr>
              <a:xfrm>
                <a:off x="2825150" y="2843075"/>
                <a:ext cx="180700" cy="107375"/>
              </a:xfrm>
              <a:custGeom>
                <a:rect b="b" l="l" r="r" t="t"/>
                <a:pathLst>
                  <a:path extrusionOk="0" h="4295" w="7228">
                    <a:moveTo>
                      <a:pt x="5024" y="714"/>
                    </a:moveTo>
                    <a:cubicBezTo>
                      <a:pt x="5337" y="714"/>
                      <a:pt x="5590" y="967"/>
                      <a:pt x="5590" y="1277"/>
                    </a:cubicBezTo>
                    <a:cubicBezTo>
                      <a:pt x="5590" y="1590"/>
                      <a:pt x="5337" y="1843"/>
                      <a:pt x="5024" y="1843"/>
                    </a:cubicBezTo>
                    <a:lnTo>
                      <a:pt x="2503" y="1843"/>
                    </a:lnTo>
                    <a:cubicBezTo>
                      <a:pt x="2190" y="1843"/>
                      <a:pt x="1937" y="1590"/>
                      <a:pt x="1937" y="1277"/>
                    </a:cubicBezTo>
                    <a:cubicBezTo>
                      <a:pt x="1937" y="967"/>
                      <a:pt x="2190" y="714"/>
                      <a:pt x="2503" y="714"/>
                    </a:cubicBezTo>
                    <a:close/>
                    <a:moveTo>
                      <a:pt x="6078" y="2452"/>
                    </a:moveTo>
                    <a:cubicBezTo>
                      <a:pt x="6391" y="2452"/>
                      <a:pt x="6644" y="2704"/>
                      <a:pt x="6644" y="3018"/>
                    </a:cubicBezTo>
                    <a:cubicBezTo>
                      <a:pt x="6644" y="3328"/>
                      <a:pt x="6391" y="3581"/>
                      <a:pt x="6078" y="3581"/>
                    </a:cubicBezTo>
                    <a:lnTo>
                      <a:pt x="1449" y="3581"/>
                    </a:lnTo>
                    <a:cubicBezTo>
                      <a:pt x="1136" y="3581"/>
                      <a:pt x="883" y="3328"/>
                      <a:pt x="883" y="3018"/>
                    </a:cubicBezTo>
                    <a:cubicBezTo>
                      <a:pt x="883" y="2704"/>
                      <a:pt x="1136" y="2452"/>
                      <a:pt x="1449" y="2452"/>
                    </a:cubicBezTo>
                    <a:close/>
                    <a:moveTo>
                      <a:pt x="1" y="0"/>
                    </a:moveTo>
                    <a:lnTo>
                      <a:pt x="1" y="4294"/>
                    </a:lnTo>
                    <a:lnTo>
                      <a:pt x="7228" y="4294"/>
                    </a:lnTo>
                    <a:lnTo>
                      <a:pt x="722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2" name="Google Shape;4502;p59"/>
              <p:cNvSpPr/>
              <p:nvPr/>
            </p:nvSpPr>
            <p:spPr>
              <a:xfrm>
                <a:off x="2682350" y="2725700"/>
                <a:ext cx="473775" cy="354150"/>
              </a:xfrm>
              <a:custGeom>
                <a:rect b="b" l="l" r="r" t="t"/>
                <a:pathLst>
                  <a:path extrusionOk="0" h="14166" w="18951">
                    <a:moveTo>
                      <a:pt x="13503" y="3566"/>
                    </a:moveTo>
                    <a:cubicBezTo>
                      <a:pt x="13816" y="3566"/>
                      <a:pt x="14069" y="3819"/>
                      <a:pt x="14069" y="4129"/>
                    </a:cubicBezTo>
                    <a:lnTo>
                      <a:pt x="14069" y="9556"/>
                    </a:lnTo>
                    <a:cubicBezTo>
                      <a:pt x="14069" y="9866"/>
                      <a:pt x="13816" y="10119"/>
                      <a:pt x="13503" y="10119"/>
                    </a:cubicBezTo>
                    <a:lnTo>
                      <a:pt x="5147" y="10119"/>
                    </a:lnTo>
                    <a:cubicBezTo>
                      <a:pt x="4834" y="10119"/>
                      <a:pt x="4584" y="9866"/>
                      <a:pt x="4584" y="9556"/>
                    </a:cubicBezTo>
                    <a:lnTo>
                      <a:pt x="4584" y="4129"/>
                    </a:lnTo>
                    <a:cubicBezTo>
                      <a:pt x="4584" y="3819"/>
                      <a:pt x="4834" y="3566"/>
                      <a:pt x="5147" y="3566"/>
                    </a:cubicBezTo>
                    <a:close/>
                    <a:moveTo>
                      <a:pt x="3936" y="1"/>
                    </a:moveTo>
                    <a:lnTo>
                      <a:pt x="3936" y="2127"/>
                    </a:lnTo>
                    <a:cubicBezTo>
                      <a:pt x="3933" y="3199"/>
                      <a:pt x="3066" y="4069"/>
                      <a:pt x="1991" y="4069"/>
                    </a:cubicBezTo>
                    <a:lnTo>
                      <a:pt x="1" y="4069"/>
                    </a:lnTo>
                    <a:lnTo>
                      <a:pt x="1" y="10098"/>
                    </a:lnTo>
                    <a:lnTo>
                      <a:pt x="1991" y="10098"/>
                    </a:lnTo>
                    <a:cubicBezTo>
                      <a:pt x="3066" y="10101"/>
                      <a:pt x="3933" y="10968"/>
                      <a:pt x="3936" y="12043"/>
                    </a:cubicBezTo>
                    <a:lnTo>
                      <a:pt x="3936" y="14166"/>
                    </a:lnTo>
                    <a:lnTo>
                      <a:pt x="15015" y="14166"/>
                    </a:lnTo>
                    <a:lnTo>
                      <a:pt x="15015" y="12043"/>
                    </a:lnTo>
                    <a:cubicBezTo>
                      <a:pt x="15018" y="10968"/>
                      <a:pt x="15885" y="10101"/>
                      <a:pt x="16960" y="10098"/>
                    </a:cubicBezTo>
                    <a:lnTo>
                      <a:pt x="18950" y="10098"/>
                    </a:lnTo>
                    <a:lnTo>
                      <a:pt x="18950" y="4069"/>
                    </a:lnTo>
                    <a:lnTo>
                      <a:pt x="16960" y="4069"/>
                    </a:lnTo>
                    <a:cubicBezTo>
                      <a:pt x="15885" y="4069"/>
                      <a:pt x="15018" y="3199"/>
                      <a:pt x="15015" y="2127"/>
                    </a:cubicBezTo>
                    <a:lnTo>
                      <a:pt x="15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3" name="Google Shape;4503;p59"/>
              <p:cNvSpPr/>
              <p:nvPr/>
            </p:nvSpPr>
            <p:spPr>
              <a:xfrm>
                <a:off x="3085925" y="300635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817" y="1"/>
                    </a:moveTo>
                    <a:cubicBezTo>
                      <a:pt x="365" y="4"/>
                      <a:pt x="1" y="365"/>
                      <a:pt x="1" y="817"/>
                    </a:cubicBezTo>
                    <a:lnTo>
                      <a:pt x="1" y="2940"/>
                    </a:lnTo>
                    <a:lnTo>
                      <a:pt x="1678" y="2940"/>
                    </a:lnTo>
                    <a:cubicBezTo>
                      <a:pt x="2301" y="2940"/>
                      <a:pt x="2807" y="2434"/>
                      <a:pt x="2807" y="1811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4" name="Google Shape;4504;p59"/>
              <p:cNvSpPr/>
              <p:nvPr/>
            </p:nvSpPr>
            <p:spPr>
              <a:xfrm>
                <a:off x="2825450" y="2643425"/>
                <a:ext cx="187550" cy="54075"/>
              </a:xfrm>
              <a:custGeom>
                <a:rect b="b" l="l" r="r" t="t"/>
                <a:pathLst>
                  <a:path extrusionOk="0" h="2163" w="7502">
                    <a:moveTo>
                      <a:pt x="1862" y="1"/>
                    </a:moveTo>
                    <a:cubicBezTo>
                      <a:pt x="835" y="4"/>
                      <a:pt x="1" y="835"/>
                      <a:pt x="1" y="1861"/>
                    </a:cubicBezTo>
                    <a:lnTo>
                      <a:pt x="1" y="2163"/>
                    </a:lnTo>
                    <a:lnTo>
                      <a:pt x="1130" y="2163"/>
                    </a:lnTo>
                    <a:lnTo>
                      <a:pt x="1130" y="1861"/>
                    </a:lnTo>
                    <a:cubicBezTo>
                      <a:pt x="1130" y="1458"/>
                      <a:pt x="1458" y="1133"/>
                      <a:pt x="1862" y="1130"/>
                    </a:cubicBezTo>
                    <a:lnTo>
                      <a:pt x="5641" y="1130"/>
                    </a:lnTo>
                    <a:cubicBezTo>
                      <a:pt x="6044" y="1133"/>
                      <a:pt x="6373" y="1458"/>
                      <a:pt x="6373" y="1861"/>
                    </a:cubicBezTo>
                    <a:lnTo>
                      <a:pt x="6373" y="2163"/>
                    </a:lnTo>
                    <a:lnTo>
                      <a:pt x="7502" y="2163"/>
                    </a:lnTo>
                    <a:lnTo>
                      <a:pt x="7502" y="1861"/>
                    </a:lnTo>
                    <a:cubicBezTo>
                      <a:pt x="7502" y="835"/>
                      <a:pt x="6668" y="4"/>
                      <a:pt x="5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05" name="Google Shape;4505;p59"/>
            <p:cNvGrpSpPr/>
            <p:nvPr/>
          </p:nvGrpSpPr>
          <p:grpSpPr>
            <a:xfrm>
              <a:off x="5604317" y="1907844"/>
              <a:ext cx="164780" cy="234360"/>
              <a:chOff x="3342725" y="2620775"/>
              <a:chExt cx="338775" cy="481825"/>
            </a:xfrm>
          </p:grpSpPr>
          <p:sp>
            <p:nvSpPr>
              <p:cNvPr id="4506" name="Google Shape;4506;p59"/>
              <p:cNvSpPr/>
              <p:nvPr/>
            </p:nvSpPr>
            <p:spPr>
              <a:xfrm>
                <a:off x="3342725" y="2620775"/>
                <a:ext cx="338775" cy="56475"/>
              </a:xfrm>
              <a:custGeom>
                <a:rect b="b" l="l" r="r" t="t"/>
                <a:pathLst>
                  <a:path extrusionOk="0" h="2259" w="13551">
                    <a:moveTo>
                      <a:pt x="1693" y="0"/>
                    </a:moveTo>
                    <a:cubicBezTo>
                      <a:pt x="756" y="0"/>
                      <a:pt x="0" y="759"/>
                      <a:pt x="0" y="1695"/>
                    </a:cubicBezTo>
                    <a:lnTo>
                      <a:pt x="0" y="2259"/>
                    </a:lnTo>
                    <a:lnTo>
                      <a:pt x="13551" y="2259"/>
                    </a:lnTo>
                    <a:lnTo>
                      <a:pt x="13551" y="1695"/>
                    </a:lnTo>
                    <a:cubicBezTo>
                      <a:pt x="13548" y="759"/>
                      <a:pt x="12792" y="0"/>
                      <a:pt x="11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7" name="Google Shape;4507;p59"/>
              <p:cNvSpPr/>
              <p:nvPr/>
            </p:nvSpPr>
            <p:spPr>
              <a:xfrm>
                <a:off x="3342725" y="2705450"/>
                <a:ext cx="338775" cy="284225"/>
              </a:xfrm>
              <a:custGeom>
                <a:rect b="b" l="l" r="r" t="t"/>
                <a:pathLst>
                  <a:path extrusionOk="0" h="11369" w="13551">
                    <a:moveTo>
                      <a:pt x="0" y="1"/>
                    </a:moveTo>
                    <a:lnTo>
                      <a:pt x="0" y="11368"/>
                    </a:lnTo>
                    <a:lnTo>
                      <a:pt x="13551" y="11368"/>
                    </a:lnTo>
                    <a:lnTo>
                      <a:pt x="1355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8" name="Google Shape;4508;p59"/>
              <p:cNvSpPr/>
              <p:nvPr/>
            </p:nvSpPr>
            <p:spPr>
              <a:xfrm>
                <a:off x="3342725" y="3017875"/>
                <a:ext cx="338775" cy="84725"/>
              </a:xfrm>
              <a:custGeom>
                <a:rect b="b" l="l" r="r" t="t"/>
                <a:pathLst>
                  <a:path extrusionOk="0" h="3389" w="13551">
                    <a:moveTo>
                      <a:pt x="8224" y="1205"/>
                    </a:moveTo>
                    <a:cubicBezTo>
                      <a:pt x="8534" y="1205"/>
                      <a:pt x="8787" y="1458"/>
                      <a:pt x="8787" y="1771"/>
                    </a:cubicBezTo>
                    <a:cubicBezTo>
                      <a:pt x="8787" y="2081"/>
                      <a:pt x="8534" y="2334"/>
                      <a:pt x="8224" y="2334"/>
                    </a:cubicBezTo>
                    <a:lnTo>
                      <a:pt x="5324" y="2334"/>
                    </a:lnTo>
                    <a:cubicBezTo>
                      <a:pt x="5014" y="2334"/>
                      <a:pt x="4761" y="2081"/>
                      <a:pt x="4761" y="1771"/>
                    </a:cubicBezTo>
                    <a:cubicBezTo>
                      <a:pt x="4761" y="1458"/>
                      <a:pt x="5014" y="1205"/>
                      <a:pt x="5324" y="1205"/>
                    </a:cubicBezTo>
                    <a:close/>
                    <a:moveTo>
                      <a:pt x="0" y="0"/>
                    </a:moveTo>
                    <a:lnTo>
                      <a:pt x="0" y="1696"/>
                    </a:lnTo>
                    <a:cubicBezTo>
                      <a:pt x="0" y="2629"/>
                      <a:pt x="756" y="3388"/>
                      <a:pt x="1693" y="3388"/>
                    </a:cubicBezTo>
                    <a:lnTo>
                      <a:pt x="11855" y="3388"/>
                    </a:lnTo>
                    <a:cubicBezTo>
                      <a:pt x="12792" y="3388"/>
                      <a:pt x="13548" y="2629"/>
                      <a:pt x="13551" y="1696"/>
                    </a:cubicBezTo>
                    <a:lnTo>
                      <a:pt x="1355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09" name="Google Shape;4509;p59"/>
            <p:cNvGrpSpPr/>
            <p:nvPr/>
          </p:nvGrpSpPr>
          <p:grpSpPr>
            <a:xfrm>
              <a:off x="5876324" y="1907844"/>
              <a:ext cx="192250" cy="234360"/>
              <a:chOff x="3907325" y="2620775"/>
              <a:chExt cx="395250" cy="481825"/>
            </a:xfrm>
          </p:grpSpPr>
          <p:sp>
            <p:nvSpPr>
              <p:cNvPr id="4510" name="Google Shape;4510;p59"/>
              <p:cNvSpPr/>
              <p:nvPr/>
            </p:nvSpPr>
            <p:spPr>
              <a:xfrm>
                <a:off x="3907325" y="3016975"/>
                <a:ext cx="74550" cy="56475"/>
              </a:xfrm>
              <a:custGeom>
                <a:rect b="b" l="l" r="r" t="t"/>
                <a:pathLst>
                  <a:path extrusionOk="0" h="2259" w="2982">
                    <a:moveTo>
                      <a:pt x="1" y="0"/>
                    </a:moveTo>
                    <a:lnTo>
                      <a:pt x="1" y="563"/>
                    </a:lnTo>
                    <a:cubicBezTo>
                      <a:pt x="1" y="1500"/>
                      <a:pt x="756" y="2256"/>
                      <a:pt x="1693" y="2259"/>
                    </a:cubicBezTo>
                    <a:lnTo>
                      <a:pt x="2982" y="2259"/>
                    </a:lnTo>
                    <a:cubicBezTo>
                      <a:pt x="2711" y="1527"/>
                      <a:pt x="2515" y="768"/>
                      <a:pt x="2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1" name="Google Shape;4511;p59"/>
              <p:cNvSpPr/>
              <p:nvPr/>
            </p:nvSpPr>
            <p:spPr>
              <a:xfrm>
                <a:off x="3907325" y="2705450"/>
                <a:ext cx="282325" cy="283325"/>
              </a:xfrm>
              <a:custGeom>
                <a:rect b="b" l="l" r="r" t="t"/>
                <a:pathLst>
                  <a:path extrusionOk="0" h="11333" w="11293">
                    <a:moveTo>
                      <a:pt x="1" y="1"/>
                    </a:moveTo>
                    <a:lnTo>
                      <a:pt x="1" y="11332"/>
                    </a:lnTo>
                    <a:lnTo>
                      <a:pt x="2283" y="11332"/>
                    </a:lnTo>
                    <a:cubicBezTo>
                      <a:pt x="2274" y="11142"/>
                      <a:pt x="2259" y="10956"/>
                      <a:pt x="2259" y="10766"/>
                    </a:cubicBezTo>
                    <a:lnTo>
                      <a:pt x="2259" y="9637"/>
                    </a:lnTo>
                    <a:cubicBezTo>
                      <a:pt x="2259" y="8396"/>
                      <a:pt x="2834" y="7249"/>
                      <a:pt x="3834" y="6490"/>
                    </a:cubicBezTo>
                    <a:lnTo>
                      <a:pt x="4517" y="5975"/>
                    </a:lnTo>
                    <a:lnTo>
                      <a:pt x="4517" y="3145"/>
                    </a:lnTo>
                    <a:cubicBezTo>
                      <a:pt x="4517" y="2051"/>
                      <a:pt x="5400" y="1169"/>
                      <a:pt x="6493" y="1169"/>
                    </a:cubicBezTo>
                    <a:cubicBezTo>
                      <a:pt x="7583" y="1169"/>
                      <a:pt x="8468" y="2051"/>
                      <a:pt x="8468" y="3145"/>
                    </a:cubicBezTo>
                    <a:lnTo>
                      <a:pt x="8468" y="3617"/>
                    </a:lnTo>
                    <a:cubicBezTo>
                      <a:pt x="8743" y="3487"/>
                      <a:pt x="9031" y="3426"/>
                      <a:pt x="9314" y="3426"/>
                    </a:cubicBezTo>
                    <a:cubicBezTo>
                      <a:pt x="10141" y="3426"/>
                      <a:pt x="10923" y="3949"/>
                      <a:pt x="11196" y="4795"/>
                    </a:cubicBezTo>
                    <a:cubicBezTo>
                      <a:pt x="11226" y="4780"/>
                      <a:pt x="11260" y="4771"/>
                      <a:pt x="11293" y="4759"/>
                    </a:cubicBezTo>
                    <a:lnTo>
                      <a:pt x="112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2" name="Google Shape;4512;p59"/>
              <p:cNvSpPr/>
              <p:nvPr/>
            </p:nvSpPr>
            <p:spPr>
              <a:xfrm>
                <a:off x="3907325" y="2620775"/>
                <a:ext cx="282325" cy="56475"/>
              </a:xfrm>
              <a:custGeom>
                <a:rect b="b" l="l" r="r" t="t"/>
                <a:pathLst>
                  <a:path extrusionOk="0" h="2259" w="11293">
                    <a:moveTo>
                      <a:pt x="1693" y="0"/>
                    </a:moveTo>
                    <a:cubicBezTo>
                      <a:pt x="756" y="0"/>
                      <a:pt x="1" y="759"/>
                      <a:pt x="1" y="1695"/>
                    </a:cubicBezTo>
                    <a:lnTo>
                      <a:pt x="1" y="2259"/>
                    </a:lnTo>
                    <a:lnTo>
                      <a:pt x="11293" y="2259"/>
                    </a:lnTo>
                    <a:lnTo>
                      <a:pt x="11293" y="1695"/>
                    </a:lnTo>
                    <a:cubicBezTo>
                      <a:pt x="11290" y="759"/>
                      <a:pt x="10534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3" name="Google Shape;4513;p59"/>
              <p:cNvSpPr/>
              <p:nvPr/>
            </p:nvSpPr>
            <p:spPr>
              <a:xfrm>
                <a:off x="3992025" y="2762900"/>
                <a:ext cx="310550" cy="339700"/>
              </a:xfrm>
              <a:custGeom>
                <a:rect b="b" l="l" r="r" t="t"/>
                <a:pathLst>
                  <a:path extrusionOk="0" h="13588" w="12422">
                    <a:moveTo>
                      <a:pt x="3105" y="0"/>
                    </a:moveTo>
                    <a:cubicBezTo>
                      <a:pt x="2635" y="0"/>
                      <a:pt x="2259" y="377"/>
                      <a:pt x="2259" y="847"/>
                    </a:cubicBezTo>
                    <a:lnTo>
                      <a:pt x="2259" y="8468"/>
                    </a:lnTo>
                    <a:cubicBezTo>
                      <a:pt x="2259" y="8781"/>
                      <a:pt x="2006" y="9031"/>
                      <a:pt x="1693" y="9031"/>
                    </a:cubicBezTo>
                    <a:cubicBezTo>
                      <a:pt x="1379" y="9031"/>
                      <a:pt x="1129" y="8781"/>
                      <a:pt x="1129" y="8468"/>
                    </a:cubicBezTo>
                    <a:lnTo>
                      <a:pt x="1129" y="5095"/>
                    </a:lnTo>
                    <a:cubicBezTo>
                      <a:pt x="419" y="5622"/>
                      <a:pt x="0" y="6453"/>
                      <a:pt x="0" y="7339"/>
                    </a:cubicBezTo>
                    <a:lnTo>
                      <a:pt x="0" y="8468"/>
                    </a:lnTo>
                    <a:cubicBezTo>
                      <a:pt x="0" y="10052"/>
                      <a:pt x="368" y="11615"/>
                      <a:pt x="1069" y="13036"/>
                    </a:cubicBezTo>
                    <a:cubicBezTo>
                      <a:pt x="1223" y="13346"/>
                      <a:pt x="1322" y="13587"/>
                      <a:pt x="1693" y="13587"/>
                    </a:cubicBezTo>
                    <a:lnTo>
                      <a:pt x="10726" y="13587"/>
                    </a:lnTo>
                    <a:cubicBezTo>
                      <a:pt x="11097" y="13587"/>
                      <a:pt x="11196" y="13346"/>
                      <a:pt x="11350" y="13036"/>
                    </a:cubicBezTo>
                    <a:cubicBezTo>
                      <a:pt x="12051" y="11615"/>
                      <a:pt x="12419" y="10052"/>
                      <a:pt x="12422" y="8468"/>
                    </a:cubicBezTo>
                    <a:lnTo>
                      <a:pt x="12422" y="5363"/>
                    </a:lnTo>
                    <a:cubicBezTo>
                      <a:pt x="12422" y="4894"/>
                      <a:pt x="12042" y="4517"/>
                      <a:pt x="11572" y="4517"/>
                    </a:cubicBezTo>
                    <a:cubicBezTo>
                      <a:pt x="11106" y="4517"/>
                      <a:pt x="10726" y="4894"/>
                      <a:pt x="10726" y="5363"/>
                    </a:cubicBezTo>
                    <a:lnTo>
                      <a:pt x="10726" y="7339"/>
                    </a:lnTo>
                    <a:cubicBezTo>
                      <a:pt x="10726" y="7652"/>
                      <a:pt x="10473" y="7902"/>
                      <a:pt x="10163" y="7902"/>
                    </a:cubicBezTo>
                    <a:cubicBezTo>
                      <a:pt x="9850" y="7902"/>
                      <a:pt x="9597" y="7652"/>
                      <a:pt x="9597" y="7339"/>
                    </a:cubicBezTo>
                    <a:lnTo>
                      <a:pt x="9597" y="6297"/>
                    </a:lnTo>
                    <a:lnTo>
                      <a:pt x="9597" y="4234"/>
                    </a:lnTo>
                    <a:cubicBezTo>
                      <a:pt x="9597" y="3764"/>
                      <a:pt x="9218" y="3388"/>
                      <a:pt x="8751" y="3388"/>
                    </a:cubicBezTo>
                    <a:cubicBezTo>
                      <a:pt x="8281" y="3388"/>
                      <a:pt x="7905" y="3764"/>
                      <a:pt x="7905" y="4234"/>
                    </a:cubicBezTo>
                    <a:lnTo>
                      <a:pt x="7905" y="6210"/>
                    </a:lnTo>
                    <a:cubicBezTo>
                      <a:pt x="7905" y="6523"/>
                      <a:pt x="7652" y="6773"/>
                      <a:pt x="7339" y="6773"/>
                    </a:cubicBezTo>
                    <a:cubicBezTo>
                      <a:pt x="7025" y="6773"/>
                      <a:pt x="6776" y="6523"/>
                      <a:pt x="6776" y="6210"/>
                    </a:cubicBezTo>
                    <a:lnTo>
                      <a:pt x="6776" y="3105"/>
                    </a:lnTo>
                    <a:cubicBezTo>
                      <a:pt x="6776" y="2635"/>
                      <a:pt x="6396" y="2259"/>
                      <a:pt x="5926" y="2259"/>
                    </a:cubicBezTo>
                    <a:cubicBezTo>
                      <a:pt x="5460" y="2259"/>
                      <a:pt x="5080" y="2635"/>
                      <a:pt x="5080" y="3105"/>
                    </a:cubicBezTo>
                    <a:lnTo>
                      <a:pt x="5080" y="6210"/>
                    </a:lnTo>
                    <a:cubicBezTo>
                      <a:pt x="5080" y="6523"/>
                      <a:pt x="4827" y="6773"/>
                      <a:pt x="4517" y="6773"/>
                    </a:cubicBezTo>
                    <a:cubicBezTo>
                      <a:pt x="4204" y="6773"/>
                      <a:pt x="3951" y="6523"/>
                      <a:pt x="3951" y="6210"/>
                    </a:cubicBezTo>
                    <a:lnTo>
                      <a:pt x="3951" y="847"/>
                    </a:lnTo>
                    <a:cubicBezTo>
                      <a:pt x="3951" y="377"/>
                      <a:pt x="3572" y="0"/>
                      <a:pt x="3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4" name="Google Shape;4514;p59"/>
            <p:cNvGrpSpPr/>
            <p:nvPr/>
          </p:nvGrpSpPr>
          <p:grpSpPr>
            <a:xfrm>
              <a:off x="6147942" y="1915170"/>
              <a:ext cx="234360" cy="219707"/>
              <a:chOff x="4456875" y="2635825"/>
              <a:chExt cx="481825" cy="451700"/>
            </a:xfrm>
          </p:grpSpPr>
          <p:sp>
            <p:nvSpPr>
              <p:cNvPr id="4515" name="Google Shape;4515;p59"/>
              <p:cNvSpPr/>
              <p:nvPr/>
            </p:nvSpPr>
            <p:spPr>
              <a:xfrm>
                <a:off x="4542475" y="3031050"/>
                <a:ext cx="189725" cy="56475"/>
              </a:xfrm>
              <a:custGeom>
                <a:rect b="b" l="l" r="r" t="t"/>
                <a:pathLst>
                  <a:path extrusionOk="0" h="2259" w="7589">
                    <a:moveTo>
                      <a:pt x="2792" y="0"/>
                    </a:moveTo>
                    <a:lnTo>
                      <a:pt x="2415" y="1130"/>
                    </a:lnTo>
                    <a:lnTo>
                      <a:pt x="567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7" y="2259"/>
                    </a:cubicBezTo>
                    <a:lnTo>
                      <a:pt x="7589" y="2259"/>
                    </a:lnTo>
                    <a:cubicBezTo>
                      <a:pt x="7101" y="1831"/>
                      <a:pt x="6821" y="1214"/>
                      <a:pt x="6821" y="567"/>
                    </a:cubicBezTo>
                    <a:lnTo>
                      <a:pt x="682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6" name="Google Shape;4516;p59"/>
              <p:cNvSpPr/>
              <p:nvPr/>
            </p:nvSpPr>
            <p:spPr>
              <a:xfrm>
                <a:off x="4456875" y="2946350"/>
                <a:ext cx="256125" cy="56500"/>
              </a:xfrm>
              <a:custGeom>
                <a:rect b="b" l="l" r="r" t="t"/>
                <a:pathLst>
                  <a:path extrusionOk="0" h="2260" w="10245">
                    <a:moveTo>
                      <a:pt x="1" y="1"/>
                    </a:moveTo>
                    <a:lnTo>
                      <a:pt x="1" y="567"/>
                    </a:lnTo>
                    <a:cubicBezTo>
                      <a:pt x="1" y="1500"/>
                      <a:pt x="756" y="2259"/>
                      <a:pt x="1693" y="2259"/>
                    </a:cubicBezTo>
                    <a:lnTo>
                      <a:pt x="10245" y="2259"/>
                    </a:lnTo>
                    <a:lnTo>
                      <a:pt x="1024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7" name="Google Shape;4517;p59"/>
              <p:cNvSpPr/>
              <p:nvPr/>
            </p:nvSpPr>
            <p:spPr>
              <a:xfrm>
                <a:off x="4741225" y="2861675"/>
                <a:ext cx="169400" cy="141175"/>
              </a:xfrm>
              <a:custGeom>
                <a:rect b="b" l="l" r="r" t="t"/>
                <a:pathLst>
                  <a:path extrusionOk="0" h="5647" w="6776">
                    <a:moveTo>
                      <a:pt x="0" y="0"/>
                    </a:moveTo>
                    <a:lnTo>
                      <a:pt x="0" y="5646"/>
                    </a:lnTo>
                    <a:lnTo>
                      <a:pt x="6775" y="5646"/>
                    </a:ln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8" name="Google Shape;4518;p59"/>
              <p:cNvSpPr/>
              <p:nvPr/>
            </p:nvSpPr>
            <p:spPr>
              <a:xfrm>
                <a:off x="4741225" y="3031050"/>
                <a:ext cx="169400" cy="42400"/>
              </a:xfrm>
              <a:custGeom>
                <a:rect b="b" l="l" r="r" t="t"/>
                <a:pathLst>
                  <a:path extrusionOk="0" h="1696" w="6776">
                    <a:moveTo>
                      <a:pt x="0" y="0"/>
                    </a:moveTo>
                    <a:lnTo>
                      <a:pt x="0" y="567"/>
                    </a:lnTo>
                    <a:cubicBezTo>
                      <a:pt x="0" y="1190"/>
                      <a:pt x="506" y="1696"/>
                      <a:pt x="1129" y="1696"/>
                    </a:cubicBezTo>
                    <a:lnTo>
                      <a:pt x="5646" y="1696"/>
                    </a:lnTo>
                    <a:cubicBezTo>
                      <a:pt x="6270" y="1696"/>
                      <a:pt x="6775" y="1190"/>
                      <a:pt x="6775" y="567"/>
                    </a:cubicBez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9" name="Google Shape;4519;p59"/>
              <p:cNvSpPr/>
              <p:nvPr/>
            </p:nvSpPr>
            <p:spPr>
              <a:xfrm>
                <a:off x="445687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1" y="759"/>
                      <a:pt x="1" y="1696"/>
                    </a:cubicBezTo>
                    <a:lnTo>
                      <a:pt x="1" y="11293"/>
                    </a:lnTo>
                    <a:lnTo>
                      <a:pt x="10245" y="11293"/>
                    </a:lnTo>
                    <a:lnTo>
                      <a:pt x="10245" y="7342"/>
                    </a:lnTo>
                    <a:cubicBezTo>
                      <a:pt x="10245" y="6092"/>
                      <a:pt x="11257" y="5083"/>
                      <a:pt x="12503" y="5083"/>
                    </a:cubicBezTo>
                    <a:lnTo>
                      <a:pt x="17020" y="5083"/>
                    </a:lnTo>
                    <a:cubicBezTo>
                      <a:pt x="18201" y="5083"/>
                      <a:pt x="19179" y="5993"/>
                      <a:pt x="19273" y="7167"/>
                    </a:cubicBezTo>
                    <a:lnTo>
                      <a:pt x="19273" y="1696"/>
                    </a:lnTo>
                    <a:cubicBezTo>
                      <a:pt x="19270" y="759"/>
                      <a:pt x="18514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0" name="Google Shape;4520;p59"/>
              <p:cNvSpPr/>
              <p:nvPr/>
            </p:nvSpPr>
            <p:spPr>
              <a:xfrm>
                <a:off x="4741225" y="2791125"/>
                <a:ext cx="169400" cy="42325"/>
              </a:xfrm>
              <a:custGeom>
                <a:rect b="b" l="l" r="r" t="t"/>
                <a:pathLst>
                  <a:path extrusionOk="0" h="1693" w="6776">
                    <a:moveTo>
                      <a:pt x="1129" y="1"/>
                    </a:moveTo>
                    <a:cubicBezTo>
                      <a:pt x="506" y="1"/>
                      <a:pt x="0" y="503"/>
                      <a:pt x="0" y="1130"/>
                    </a:cubicBezTo>
                    <a:lnTo>
                      <a:pt x="0" y="1693"/>
                    </a:lnTo>
                    <a:lnTo>
                      <a:pt x="6775" y="1693"/>
                    </a:lnTo>
                    <a:lnTo>
                      <a:pt x="6775" y="1130"/>
                    </a:lnTo>
                    <a:cubicBezTo>
                      <a:pt x="6775" y="503"/>
                      <a:pt x="6270" y="1"/>
                      <a:pt x="5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21" name="Google Shape;4521;p59"/>
            <p:cNvGrpSpPr/>
            <p:nvPr/>
          </p:nvGrpSpPr>
          <p:grpSpPr>
            <a:xfrm>
              <a:off x="6441485" y="1915170"/>
              <a:ext cx="234360" cy="219707"/>
              <a:chOff x="5049725" y="2635825"/>
              <a:chExt cx="481825" cy="451700"/>
            </a:xfrm>
          </p:grpSpPr>
          <p:sp>
            <p:nvSpPr>
              <p:cNvPr id="4522" name="Google Shape;4522;p59"/>
              <p:cNvSpPr/>
              <p:nvPr/>
            </p:nvSpPr>
            <p:spPr>
              <a:xfrm>
                <a:off x="5135325" y="3031050"/>
                <a:ext cx="310550" cy="56475"/>
              </a:xfrm>
              <a:custGeom>
                <a:rect b="b" l="l" r="r" t="t"/>
                <a:pathLst>
                  <a:path extrusionOk="0" h="2259" w="12422">
                    <a:moveTo>
                      <a:pt x="2791" y="0"/>
                    </a:moveTo>
                    <a:lnTo>
                      <a:pt x="2415" y="1130"/>
                    </a:lnTo>
                    <a:lnTo>
                      <a:pt x="566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6" y="2259"/>
                    </a:cubicBezTo>
                    <a:lnTo>
                      <a:pt x="11858" y="2259"/>
                    </a:lnTo>
                    <a:cubicBezTo>
                      <a:pt x="12169" y="2259"/>
                      <a:pt x="12421" y="2006"/>
                      <a:pt x="12421" y="1696"/>
                    </a:cubicBezTo>
                    <a:cubicBezTo>
                      <a:pt x="12421" y="1383"/>
                      <a:pt x="12169" y="1130"/>
                      <a:pt x="11858" y="1130"/>
                    </a:cubicBezTo>
                    <a:lnTo>
                      <a:pt x="10006" y="1130"/>
                    </a:lnTo>
                    <a:lnTo>
                      <a:pt x="96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3" name="Google Shape;4523;p59"/>
              <p:cNvSpPr/>
              <p:nvPr/>
            </p:nvSpPr>
            <p:spPr>
              <a:xfrm>
                <a:off x="5049725" y="2946350"/>
                <a:ext cx="481825" cy="56500"/>
              </a:xfrm>
              <a:custGeom>
                <a:rect b="b" l="l" r="r" t="t"/>
                <a:pathLst>
                  <a:path extrusionOk="0" h="2260" w="19273">
                    <a:moveTo>
                      <a:pt x="0" y="1"/>
                    </a:moveTo>
                    <a:lnTo>
                      <a:pt x="0" y="567"/>
                    </a:lnTo>
                    <a:cubicBezTo>
                      <a:pt x="0" y="1500"/>
                      <a:pt x="756" y="2259"/>
                      <a:pt x="1693" y="2259"/>
                    </a:cubicBezTo>
                    <a:lnTo>
                      <a:pt x="17577" y="2259"/>
                    </a:lnTo>
                    <a:cubicBezTo>
                      <a:pt x="18513" y="2259"/>
                      <a:pt x="19269" y="1500"/>
                      <a:pt x="19272" y="567"/>
                    </a:cubicBezTo>
                    <a:lnTo>
                      <a:pt x="192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4" name="Google Shape;4524;p59"/>
              <p:cNvSpPr/>
              <p:nvPr/>
            </p:nvSpPr>
            <p:spPr>
              <a:xfrm>
                <a:off x="504972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0" y="759"/>
                      <a:pt x="0" y="1696"/>
                    </a:cubicBezTo>
                    <a:lnTo>
                      <a:pt x="0" y="11293"/>
                    </a:lnTo>
                    <a:lnTo>
                      <a:pt x="19272" y="11293"/>
                    </a:lnTo>
                    <a:lnTo>
                      <a:pt x="19272" y="1696"/>
                    </a:lnTo>
                    <a:cubicBezTo>
                      <a:pt x="19269" y="759"/>
                      <a:pt x="18513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25" name="Google Shape;4525;p59"/>
            <p:cNvGrpSpPr/>
            <p:nvPr/>
          </p:nvGrpSpPr>
          <p:grpSpPr>
            <a:xfrm>
              <a:off x="6726904" y="1908148"/>
              <a:ext cx="233885" cy="233752"/>
              <a:chOff x="5643000" y="2621375"/>
              <a:chExt cx="480850" cy="480575"/>
            </a:xfrm>
          </p:grpSpPr>
          <p:sp>
            <p:nvSpPr>
              <p:cNvPr id="4526" name="Google Shape;4526;p59"/>
              <p:cNvSpPr/>
              <p:nvPr/>
            </p:nvSpPr>
            <p:spPr>
              <a:xfrm>
                <a:off x="5837150" y="2812950"/>
                <a:ext cx="92625" cy="88125"/>
              </a:xfrm>
              <a:custGeom>
                <a:rect b="b" l="l" r="r" t="t"/>
                <a:pathLst>
                  <a:path extrusionOk="0" h="3525" w="3705">
                    <a:moveTo>
                      <a:pt x="1853" y="1"/>
                    </a:moveTo>
                    <a:lnTo>
                      <a:pt x="1" y="1347"/>
                    </a:lnTo>
                    <a:lnTo>
                      <a:pt x="706" y="3524"/>
                    </a:lnTo>
                    <a:lnTo>
                      <a:pt x="2997" y="3524"/>
                    </a:lnTo>
                    <a:lnTo>
                      <a:pt x="3705" y="1347"/>
                    </a:lnTo>
                    <a:lnTo>
                      <a:pt x="18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7" name="Google Shape;4527;p59"/>
              <p:cNvSpPr/>
              <p:nvPr/>
            </p:nvSpPr>
            <p:spPr>
              <a:xfrm>
                <a:off x="5643000" y="2631975"/>
                <a:ext cx="480850" cy="469975"/>
              </a:xfrm>
              <a:custGeom>
                <a:rect b="b" l="l" r="r" t="t"/>
                <a:pathLst>
                  <a:path extrusionOk="0" h="18799" w="19234">
                    <a:moveTo>
                      <a:pt x="9617" y="5978"/>
                    </a:moveTo>
                    <a:cubicBezTo>
                      <a:pt x="9734" y="5978"/>
                      <a:pt x="9851" y="6014"/>
                      <a:pt x="9950" y="6087"/>
                    </a:cubicBezTo>
                    <a:lnTo>
                      <a:pt x="12464" y="7914"/>
                    </a:lnTo>
                    <a:cubicBezTo>
                      <a:pt x="12663" y="8059"/>
                      <a:pt x="12745" y="8312"/>
                      <a:pt x="12669" y="8547"/>
                    </a:cubicBezTo>
                    <a:lnTo>
                      <a:pt x="11709" y="11504"/>
                    </a:lnTo>
                    <a:cubicBezTo>
                      <a:pt x="11633" y="11736"/>
                      <a:pt x="11417" y="11892"/>
                      <a:pt x="11173" y="11892"/>
                    </a:cubicBezTo>
                    <a:lnTo>
                      <a:pt x="8062" y="11892"/>
                    </a:lnTo>
                    <a:cubicBezTo>
                      <a:pt x="7818" y="11892"/>
                      <a:pt x="7601" y="11736"/>
                      <a:pt x="7526" y="11504"/>
                    </a:cubicBezTo>
                    <a:lnTo>
                      <a:pt x="6565" y="8547"/>
                    </a:lnTo>
                    <a:cubicBezTo>
                      <a:pt x="6490" y="8312"/>
                      <a:pt x="6571" y="8059"/>
                      <a:pt x="6770" y="7914"/>
                    </a:cubicBezTo>
                    <a:lnTo>
                      <a:pt x="9285" y="6087"/>
                    </a:lnTo>
                    <a:cubicBezTo>
                      <a:pt x="9384" y="6014"/>
                      <a:pt x="9501" y="5978"/>
                      <a:pt x="9617" y="5978"/>
                    </a:cubicBezTo>
                    <a:close/>
                    <a:moveTo>
                      <a:pt x="6785" y="1"/>
                    </a:moveTo>
                    <a:lnTo>
                      <a:pt x="6785" y="1"/>
                    </a:lnTo>
                    <a:cubicBezTo>
                      <a:pt x="5289" y="462"/>
                      <a:pt x="3928" y="1284"/>
                      <a:pt x="2822" y="2395"/>
                    </a:cubicBezTo>
                    <a:cubicBezTo>
                      <a:pt x="2431" y="2783"/>
                      <a:pt x="2076" y="3208"/>
                      <a:pt x="1756" y="3656"/>
                    </a:cubicBezTo>
                    <a:lnTo>
                      <a:pt x="3072" y="3834"/>
                    </a:lnTo>
                    <a:cubicBezTo>
                      <a:pt x="3289" y="3864"/>
                      <a:pt x="3467" y="4015"/>
                      <a:pt x="3533" y="4220"/>
                    </a:cubicBezTo>
                    <a:lnTo>
                      <a:pt x="4497" y="7177"/>
                    </a:lnTo>
                    <a:cubicBezTo>
                      <a:pt x="4572" y="7408"/>
                      <a:pt x="4488" y="7664"/>
                      <a:pt x="4289" y="7809"/>
                    </a:cubicBezTo>
                    <a:lnTo>
                      <a:pt x="1775" y="9637"/>
                    </a:lnTo>
                    <a:cubicBezTo>
                      <a:pt x="1677" y="9708"/>
                      <a:pt x="1560" y="9743"/>
                      <a:pt x="1444" y="9743"/>
                    </a:cubicBezTo>
                    <a:cubicBezTo>
                      <a:pt x="1351" y="9743"/>
                      <a:pt x="1259" y="9721"/>
                      <a:pt x="1175" y="9676"/>
                    </a:cubicBezTo>
                    <a:lnTo>
                      <a:pt x="7" y="9047"/>
                    </a:lnTo>
                    <a:cubicBezTo>
                      <a:pt x="7" y="9092"/>
                      <a:pt x="7" y="9140"/>
                      <a:pt x="7" y="9188"/>
                    </a:cubicBezTo>
                    <a:cubicBezTo>
                      <a:pt x="1" y="11269"/>
                      <a:pt x="675" y="13292"/>
                      <a:pt x="1925" y="14955"/>
                    </a:cubicBezTo>
                    <a:lnTo>
                      <a:pt x="2500" y="13756"/>
                    </a:lnTo>
                    <a:cubicBezTo>
                      <a:pt x="2594" y="13560"/>
                      <a:pt x="2792" y="13437"/>
                      <a:pt x="3009" y="13437"/>
                    </a:cubicBezTo>
                    <a:lnTo>
                      <a:pt x="6120" y="13437"/>
                    </a:lnTo>
                    <a:cubicBezTo>
                      <a:pt x="6364" y="13437"/>
                      <a:pt x="6580" y="13594"/>
                      <a:pt x="6656" y="13828"/>
                    </a:cubicBezTo>
                    <a:lnTo>
                      <a:pt x="7616" y="16786"/>
                    </a:lnTo>
                    <a:cubicBezTo>
                      <a:pt x="7683" y="16990"/>
                      <a:pt x="7625" y="17216"/>
                      <a:pt x="7469" y="17367"/>
                    </a:cubicBezTo>
                    <a:lnTo>
                      <a:pt x="6508" y="18288"/>
                    </a:lnTo>
                    <a:cubicBezTo>
                      <a:pt x="7515" y="18628"/>
                      <a:pt x="8566" y="18799"/>
                      <a:pt x="9616" y="18799"/>
                    </a:cubicBezTo>
                    <a:cubicBezTo>
                      <a:pt x="10667" y="18799"/>
                      <a:pt x="11718" y="18628"/>
                      <a:pt x="12726" y="18288"/>
                    </a:cubicBezTo>
                    <a:lnTo>
                      <a:pt x="11763" y="17367"/>
                    </a:lnTo>
                    <a:cubicBezTo>
                      <a:pt x="11606" y="17216"/>
                      <a:pt x="11549" y="16990"/>
                      <a:pt x="11615" y="16786"/>
                    </a:cubicBezTo>
                    <a:lnTo>
                      <a:pt x="12576" y="13828"/>
                    </a:lnTo>
                    <a:cubicBezTo>
                      <a:pt x="12651" y="13594"/>
                      <a:pt x="12868" y="13437"/>
                      <a:pt x="13115" y="13437"/>
                    </a:cubicBezTo>
                    <a:lnTo>
                      <a:pt x="16223" y="13437"/>
                    </a:lnTo>
                    <a:cubicBezTo>
                      <a:pt x="16439" y="13437"/>
                      <a:pt x="16638" y="13560"/>
                      <a:pt x="16731" y="13756"/>
                    </a:cubicBezTo>
                    <a:lnTo>
                      <a:pt x="17307" y="14955"/>
                    </a:lnTo>
                    <a:cubicBezTo>
                      <a:pt x="18559" y="13292"/>
                      <a:pt x="19234" y="11269"/>
                      <a:pt x="19228" y="9188"/>
                    </a:cubicBezTo>
                    <a:cubicBezTo>
                      <a:pt x="19228" y="9140"/>
                      <a:pt x="19228" y="9092"/>
                      <a:pt x="19225" y="9044"/>
                    </a:cubicBezTo>
                    <a:lnTo>
                      <a:pt x="18059" y="9673"/>
                    </a:lnTo>
                    <a:cubicBezTo>
                      <a:pt x="17975" y="9719"/>
                      <a:pt x="17883" y="9742"/>
                      <a:pt x="17791" y="9742"/>
                    </a:cubicBezTo>
                    <a:cubicBezTo>
                      <a:pt x="17674" y="9742"/>
                      <a:pt x="17557" y="9705"/>
                      <a:pt x="17457" y="9634"/>
                    </a:cubicBezTo>
                    <a:lnTo>
                      <a:pt x="14943" y="7806"/>
                    </a:lnTo>
                    <a:cubicBezTo>
                      <a:pt x="14744" y="7661"/>
                      <a:pt x="14663" y="7408"/>
                      <a:pt x="14738" y="7174"/>
                    </a:cubicBezTo>
                    <a:lnTo>
                      <a:pt x="15702" y="4220"/>
                    </a:lnTo>
                    <a:cubicBezTo>
                      <a:pt x="15768" y="4012"/>
                      <a:pt x="15945" y="3864"/>
                      <a:pt x="16162" y="3834"/>
                    </a:cubicBezTo>
                    <a:lnTo>
                      <a:pt x="17478" y="3656"/>
                    </a:lnTo>
                    <a:cubicBezTo>
                      <a:pt x="17162" y="3208"/>
                      <a:pt x="16804" y="2783"/>
                      <a:pt x="16415" y="2395"/>
                    </a:cubicBezTo>
                    <a:cubicBezTo>
                      <a:pt x="15307" y="1284"/>
                      <a:pt x="13946" y="462"/>
                      <a:pt x="12449" y="1"/>
                    </a:cubicBezTo>
                    <a:lnTo>
                      <a:pt x="12449" y="1"/>
                    </a:lnTo>
                    <a:lnTo>
                      <a:pt x="12690" y="1311"/>
                    </a:lnTo>
                    <a:cubicBezTo>
                      <a:pt x="12726" y="1524"/>
                      <a:pt x="12642" y="1741"/>
                      <a:pt x="12464" y="1868"/>
                    </a:cubicBezTo>
                    <a:lnTo>
                      <a:pt x="9950" y="3696"/>
                    </a:lnTo>
                    <a:cubicBezTo>
                      <a:pt x="9851" y="3768"/>
                      <a:pt x="9734" y="3804"/>
                      <a:pt x="9618" y="3804"/>
                    </a:cubicBezTo>
                    <a:cubicBezTo>
                      <a:pt x="9501" y="3804"/>
                      <a:pt x="9385" y="3768"/>
                      <a:pt x="9288" y="3696"/>
                    </a:cubicBezTo>
                    <a:lnTo>
                      <a:pt x="6770" y="1868"/>
                    </a:lnTo>
                    <a:cubicBezTo>
                      <a:pt x="6596" y="1741"/>
                      <a:pt x="6508" y="1524"/>
                      <a:pt x="6547" y="1311"/>
                    </a:cubicBezTo>
                    <a:lnTo>
                      <a:pt x="67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8" name="Google Shape;4528;p59"/>
              <p:cNvSpPr/>
              <p:nvPr/>
            </p:nvSpPr>
            <p:spPr>
              <a:xfrm>
                <a:off x="6041550" y="2749725"/>
                <a:ext cx="79750" cy="95025"/>
              </a:xfrm>
              <a:custGeom>
                <a:rect b="b" l="l" r="r" t="t"/>
                <a:pathLst>
                  <a:path extrusionOk="0" h="3801" w="3190">
                    <a:moveTo>
                      <a:pt x="2184" y="0"/>
                    </a:moveTo>
                    <a:lnTo>
                      <a:pt x="723" y="196"/>
                    </a:lnTo>
                    <a:lnTo>
                      <a:pt x="0" y="2424"/>
                    </a:lnTo>
                    <a:lnTo>
                      <a:pt x="1895" y="3801"/>
                    </a:lnTo>
                    <a:lnTo>
                      <a:pt x="3189" y="3102"/>
                    </a:lnTo>
                    <a:cubicBezTo>
                      <a:pt x="3036" y="2018"/>
                      <a:pt x="2696" y="967"/>
                      <a:pt x="2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9" name="Google Shape;4529;p59"/>
              <p:cNvSpPr/>
              <p:nvPr/>
            </p:nvSpPr>
            <p:spPr>
              <a:xfrm>
                <a:off x="5963025" y="2996125"/>
                <a:ext cx="92625" cy="81175"/>
              </a:xfrm>
              <a:custGeom>
                <a:rect b="b" l="l" r="r" t="t"/>
                <a:pathLst>
                  <a:path extrusionOk="0" h="3247" w="3705">
                    <a:moveTo>
                      <a:pt x="723" y="0"/>
                    </a:moveTo>
                    <a:lnTo>
                      <a:pt x="1" y="2229"/>
                    </a:lnTo>
                    <a:lnTo>
                      <a:pt x="1067" y="3246"/>
                    </a:lnTo>
                    <a:cubicBezTo>
                      <a:pt x="2009" y="2780"/>
                      <a:pt x="2870" y="2162"/>
                      <a:pt x="3614" y="1416"/>
                    </a:cubicBezTo>
                    <a:cubicBezTo>
                      <a:pt x="3644" y="1388"/>
                      <a:pt x="3674" y="1355"/>
                      <a:pt x="3705" y="1325"/>
                    </a:cubicBezTo>
                    <a:lnTo>
                      <a:pt x="30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0" name="Google Shape;4530;p59"/>
              <p:cNvSpPr/>
              <p:nvPr/>
            </p:nvSpPr>
            <p:spPr>
              <a:xfrm>
                <a:off x="5711225" y="2996200"/>
                <a:ext cx="92600" cy="81100"/>
              </a:xfrm>
              <a:custGeom>
                <a:rect b="b" l="l" r="r" t="t"/>
                <a:pathLst>
                  <a:path extrusionOk="0" h="3244" w="3704">
                    <a:moveTo>
                      <a:pt x="635" y="0"/>
                    </a:moveTo>
                    <a:lnTo>
                      <a:pt x="0" y="1322"/>
                    </a:lnTo>
                    <a:cubicBezTo>
                      <a:pt x="30" y="1355"/>
                      <a:pt x="60" y="1385"/>
                      <a:pt x="93" y="1416"/>
                    </a:cubicBezTo>
                    <a:cubicBezTo>
                      <a:pt x="834" y="2162"/>
                      <a:pt x="1695" y="2780"/>
                      <a:pt x="2638" y="3243"/>
                    </a:cubicBezTo>
                    <a:lnTo>
                      <a:pt x="3704" y="2229"/>
                    </a:ln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1" name="Google Shape;4531;p59"/>
              <p:cNvSpPr/>
              <p:nvPr/>
            </p:nvSpPr>
            <p:spPr>
              <a:xfrm>
                <a:off x="5645575" y="2749725"/>
                <a:ext cx="79825" cy="95100"/>
              </a:xfrm>
              <a:custGeom>
                <a:rect b="b" l="l" r="r" t="t"/>
                <a:pathLst>
                  <a:path extrusionOk="0" h="3804" w="3193">
                    <a:moveTo>
                      <a:pt x="1009" y="0"/>
                    </a:moveTo>
                    <a:cubicBezTo>
                      <a:pt x="497" y="967"/>
                      <a:pt x="154" y="2018"/>
                      <a:pt x="0" y="3105"/>
                    </a:cubicBezTo>
                    <a:lnTo>
                      <a:pt x="1295" y="3804"/>
                    </a:lnTo>
                    <a:lnTo>
                      <a:pt x="3192" y="2424"/>
                    </a:lnTo>
                    <a:lnTo>
                      <a:pt x="2467" y="196"/>
                    </a:lnTo>
                    <a:lnTo>
                      <a:pt x="100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2" name="Google Shape;4532;p59"/>
              <p:cNvSpPr/>
              <p:nvPr/>
            </p:nvSpPr>
            <p:spPr>
              <a:xfrm>
                <a:off x="5836025" y="2621375"/>
                <a:ext cx="94800" cy="74100"/>
              </a:xfrm>
              <a:custGeom>
                <a:rect b="b" l="l" r="r" t="t"/>
                <a:pathLst>
                  <a:path extrusionOk="0" h="2964" w="3792">
                    <a:moveTo>
                      <a:pt x="1897" y="1"/>
                    </a:moveTo>
                    <a:cubicBezTo>
                      <a:pt x="1351" y="1"/>
                      <a:pt x="805" y="47"/>
                      <a:pt x="266" y="139"/>
                    </a:cubicBezTo>
                    <a:lnTo>
                      <a:pt x="1" y="1587"/>
                    </a:lnTo>
                    <a:lnTo>
                      <a:pt x="1898" y="2963"/>
                    </a:lnTo>
                    <a:lnTo>
                      <a:pt x="3792" y="1587"/>
                    </a:lnTo>
                    <a:lnTo>
                      <a:pt x="3530" y="139"/>
                    </a:lnTo>
                    <a:cubicBezTo>
                      <a:pt x="2989" y="47"/>
                      <a:pt x="2443" y="1"/>
                      <a:pt x="18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3" name="Google Shape;4533;p59"/>
            <p:cNvGrpSpPr/>
            <p:nvPr/>
          </p:nvGrpSpPr>
          <p:grpSpPr>
            <a:xfrm>
              <a:off x="7016622" y="1907844"/>
              <a:ext cx="234433" cy="234360"/>
              <a:chOff x="6235250" y="2620775"/>
              <a:chExt cx="481975" cy="481825"/>
            </a:xfrm>
          </p:grpSpPr>
          <p:sp>
            <p:nvSpPr>
              <p:cNvPr id="4534" name="Google Shape;4534;p59"/>
              <p:cNvSpPr/>
              <p:nvPr/>
            </p:nvSpPr>
            <p:spPr>
              <a:xfrm>
                <a:off x="6405675" y="2620775"/>
                <a:ext cx="28275" cy="56475"/>
              </a:xfrm>
              <a:custGeom>
                <a:rect b="b" l="l" r="r" t="t"/>
                <a:pathLst>
                  <a:path extrusionOk="0" h="2259" w="1131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5" name="Google Shape;4535;p59"/>
              <p:cNvSpPr/>
              <p:nvPr/>
            </p:nvSpPr>
            <p:spPr>
              <a:xfrm>
                <a:off x="6518600" y="2620775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6" name="Google Shape;4536;p59"/>
              <p:cNvSpPr/>
              <p:nvPr/>
            </p:nvSpPr>
            <p:spPr>
              <a:xfrm>
                <a:off x="66033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7" y="2259"/>
                    </a:cubicBezTo>
                    <a:cubicBezTo>
                      <a:pt x="877" y="2259"/>
                      <a:pt x="1130" y="2006"/>
                      <a:pt x="1130" y="1696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7" name="Google Shape;4537;p59"/>
              <p:cNvSpPr/>
              <p:nvPr/>
            </p:nvSpPr>
            <p:spPr>
              <a:xfrm>
                <a:off x="63210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6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6" y="2259"/>
                    </a:cubicBezTo>
                    <a:cubicBezTo>
                      <a:pt x="876" y="2259"/>
                      <a:pt x="1129" y="2006"/>
                      <a:pt x="1129" y="1696"/>
                    </a:cubicBezTo>
                    <a:lnTo>
                      <a:pt x="1129" y="566"/>
                    </a:lnTo>
                    <a:cubicBezTo>
                      <a:pt x="1129" y="253"/>
                      <a:pt x="876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8" name="Google Shape;4538;p59"/>
              <p:cNvSpPr/>
              <p:nvPr/>
            </p:nvSpPr>
            <p:spPr>
              <a:xfrm>
                <a:off x="6235250" y="2677225"/>
                <a:ext cx="481975" cy="425375"/>
              </a:xfrm>
              <a:custGeom>
                <a:rect b="b" l="l" r="r" t="t"/>
                <a:pathLst>
                  <a:path extrusionOk="0" h="17015" w="19279">
                    <a:moveTo>
                      <a:pt x="9639" y="1"/>
                    </a:moveTo>
                    <a:cubicBezTo>
                      <a:pt x="9326" y="1"/>
                      <a:pt x="9073" y="254"/>
                      <a:pt x="9073" y="567"/>
                    </a:cubicBezTo>
                    <a:lnTo>
                      <a:pt x="9073" y="1202"/>
                    </a:lnTo>
                    <a:cubicBezTo>
                      <a:pt x="7920" y="1470"/>
                      <a:pt x="6872" y="2548"/>
                      <a:pt x="6252" y="4156"/>
                    </a:cubicBezTo>
                    <a:cubicBezTo>
                      <a:pt x="6164" y="4380"/>
                      <a:pt x="5952" y="4518"/>
                      <a:pt x="5726" y="4518"/>
                    </a:cubicBezTo>
                    <a:cubicBezTo>
                      <a:pt x="5658" y="4518"/>
                      <a:pt x="5588" y="4505"/>
                      <a:pt x="5520" y="4478"/>
                    </a:cubicBezTo>
                    <a:cubicBezTo>
                      <a:pt x="5231" y="4367"/>
                      <a:pt x="5083" y="4042"/>
                      <a:pt x="5198" y="3750"/>
                    </a:cubicBezTo>
                    <a:cubicBezTo>
                      <a:pt x="5532" y="2876"/>
                      <a:pt x="5987" y="2130"/>
                      <a:pt x="6517" y="1536"/>
                    </a:cubicBezTo>
                    <a:lnTo>
                      <a:pt x="6517" y="1536"/>
                    </a:lnTo>
                    <a:cubicBezTo>
                      <a:pt x="2753" y="2527"/>
                      <a:pt x="0" y="5258"/>
                      <a:pt x="0" y="8468"/>
                    </a:cubicBezTo>
                    <a:lnTo>
                      <a:pt x="0" y="9034"/>
                    </a:lnTo>
                    <a:cubicBezTo>
                      <a:pt x="0" y="9347"/>
                      <a:pt x="253" y="9597"/>
                      <a:pt x="564" y="9597"/>
                    </a:cubicBezTo>
                    <a:cubicBezTo>
                      <a:pt x="877" y="9597"/>
                      <a:pt x="1130" y="9347"/>
                      <a:pt x="1130" y="9034"/>
                    </a:cubicBezTo>
                    <a:cubicBezTo>
                      <a:pt x="1130" y="8423"/>
                      <a:pt x="1904" y="7905"/>
                      <a:pt x="2822" y="7905"/>
                    </a:cubicBezTo>
                    <a:cubicBezTo>
                      <a:pt x="3740" y="7905"/>
                      <a:pt x="4553" y="8423"/>
                      <a:pt x="4553" y="9034"/>
                    </a:cubicBezTo>
                    <a:cubicBezTo>
                      <a:pt x="4553" y="9347"/>
                      <a:pt x="4806" y="9597"/>
                      <a:pt x="5120" y="9597"/>
                    </a:cubicBezTo>
                    <a:cubicBezTo>
                      <a:pt x="5430" y="9597"/>
                      <a:pt x="5683" y="9347"/>
                      <a:pt x="5683" y="9034"/>
                    </a:cubicBezTo>
                    <a:cubicBezTo>
                      <a:pt x="5683" y="8423"/>
                      <a:pt x="6460" y="7905"/>
                      <a:pt x="7378" y="7905"/>
                    </a:cubicBezTo>
                    <a:cubicBezTo>
                      <a:pt x="8296" y="7905"/>
                      <a:pt x="9070" y="8423"/>
                      <a:pt x="9070" y="9034"/>
                    </a:cubicBezTo>
                    <a:lnTo>
                      <a:pt x="9070" y="14756"/>
                    </a:lnTo>
                    <a:cubicBezTo>
                      <a:pt x="9070" y="15379"/>
                      <a:pt x="8564" y="15885"/>
                      <a:pt x="7941" y="15885"/>
                    </a:cubicBezTo>
                    <a:cubicBezTo>
                      <a:pt x="7318" y="15885"/>
                      <a:pt x="6812" y="15379"/>
                      <a:pt x="6812" y="14756"/>
                    </a:cubicBezTo>
                    <a:lnTo>
                      <a:pt x="6812" y="14190"/>
                    </a:lnTo>
                    <a:cubicBezTo>
                      <a:pt x="6812" y="13879"/>
                      <a:pt x="6559" y="13626"/>
                      <a:pt x="6249" y="13626"/>
                    </a:cubicBezTo>
                    <a:cubicBezTo>
                      <a:pt x="5936" y="13626"/>
                      <a:pt x="5683" y="13879"/>
                      <a:pt x="5683" y="14190"/>
                    </a:cubicBezTo>
                    <a:lnTo>
                      <a:pt x="5683" y="14756"/>
                    </a:lnTo>
                    <a:cubicBezTo>
                      <a:pt x="5683" y="16002"/>
                      <a:pt x="6694" y="17014"/>
                      <a:pt x="7941" y="17014"/>
                    </a:cubicBezTo>
                    <a:cubicBezTo>
                      <a:pt x="9188" y="17014"/>
                      <a:pt x="10200" y="16002"/>
                      <a:pt x="10200" y="14756"/>
                    </a:cubicBezTo>
                    <a:lnTo>
                      <a:pt x="10200" y="9034"/>
                    </a:lnTo>
                    <a:cubicBezTo>
                      <a:pt x="10200" y="8423"/>
                      <a:pt x="10976" y="7905"/>
                      <a:pt x="11895" y="7905"/>
                    </a:cubicBezTo>
                    <a:cubicBezTo>
                      <a:pt x="12813" y="7905"/>
                      <a:pt x="13587" y="8423"/>
                      <a:pt x="13587" y="9034"/>
                    </a:cubicBezTo>
                    <a:cubicBezTo>
                      <a:pt x="13587" y="9347"/>
                      <a:pt x="13840" y="9597"/>
                      <a:pt x="14153" y="9597"/>
                    </a:cubicBezTo>
                    <a:cubicBezTo>
                      <a:pt x="14463" y="9597"/>
                      <a:pt x="14716" y="9347"/>
                      <a:pt x="14716" y="9034"/>
                    </a:cubicBezTo>
                    <a:cubicBezTo>
                      <a:pt x="14716" y="8423"/>
                      <a:pt x="15529" y="7905"/>
                      <a:pt x="16448" y="7905"/>
                    </a:cubicBezTo>
                    <a:cubicBezTo>
                      <a:pt x="17366" y="7905"/>
                      <a:pt x="18143" y="8423"/>
                      <a:pt x="18143" y="9034"/>
                    </a:cubicBezTo>
                    <a:cubicBezTo>
                      <a:pt x="18143" y="9347"/>
                      <a:pt x="18396" y="9597"/>
                      <a:pt x="18706" y="9597"/>
                    </a:cubicBezTo>
                    <a:cubicBezTo>
                      <a:pt x="19019" y="9597"/>
                      <a:pt x="19272" y="9347"/>
                      <a:pt x="19272" y="9034"/>
                    </a:cubicBezTo>
                    <a:lnTo>
                      <a:pt x="19272" y="8471"/>
                    </a:lnTo>
                    <a:cubicBezTo>
                      <a:pt x="19278" y="5258"/>
                      <a:pt x="16523" y="2527"/>
                      <a:pt x="12759" y="1536"/>
                    </a:cubicBezTo>
                    <a:lnTo>
                      <a:pt x="12759" y="1536"/>
                    </a:lnTo>
                    <a:cubicBezTo>
                      <a:pt x="13292" y="2130"/>
                      <a:pt x="13744" y="2876"/>
                      <a:pt x="14081" y="3750"/>
                    </a:cubicBezTo>
                    <a:cubicBezTo>
                      <a:pt x="14192" y="4042"/>
                      <a:pt x="14048" y="4367"/>
                      <a:pt x="13756" y="4478"/>
                    </a:cubicBezTo>
                    <a:cubicBezTo>
                      <a:pt x="13688" y="4505"/>
                      <a:pt x="13618" y="4518"/>
                      <a:pt x="13550" y="4518"/>
                    </a:cubicBezTo>
                    <a:cubicBezTo>
                      <a:pt x="13324" y="4518"/>
                      <a:pt x="13113" y="4380"/>
                      <a:pt x="13027" y="4156"/>
                    </a:cubicBezTo>
                    <a:cubicBezTo>
                      <a:pt x="12407" y="2548"/>
                      <a:pt x="11359" y="1470"/>
                      <a:pt x="10203" y="1202"/>
                    </a:cubicBezTo>
                    <a:lnTo>
                      <a:pt x="10203" y="567"/>
                    </a:lnTo>
                    <a:cubicBezTo>
                      <a:pt x="10203" y="254"/>
                      <a:pt x="9950" y="1"/>
                      <a:pt x="9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39" name="Google Shape;4539;p59"/>
            <p:cNvSpPr/>
            <p:nvPr/>
          </p:nvSpPr>
          <p:spPr>
            <a:xfrm>
              <a:off x="4412543" y="2207431"/>
              <a:ext cx="238348" cy="221263"/>
            </a:xfrm>
            <a:custGeom>
              <a:rect b="b" l="l" r="r" t="t"/>
              <a:pathLst>
                <a:path extrusionOk="0" h="18196" w="19601">
                  <a:moveTo>
                    <a:pt x="9798" y="0"/>
                  </a:moveTo>
                  <a:cubicBezTo>
                    <a:pt x="9597" y="0"/>
                    <a:pt x="9397" y="104"/>
                    <a:pt x="9293" y="312"/>
                  </a:cubicBezTo>
                  <a:lnTo>
                    <a:pt x="6619" y="5666"/>
                  </a:lnTo>
                  <a:lnTo>
                    <a:pt x="648" y="6524"/>
                  </a:lnTo>
                  <a:cubicBezTo>
                    <a:pt x="184" y="6590"/>
                    <a:pt x="1" y="7163"/>
                    <a:pt x="338" y="7488"/>
                  </a:cubicBezTo>
                  <a:lnTo>
                    <a:pt x="4659" y="11652"/>
                  </a:lnTo>
                  <a:lnTo>
                    <a:pt x="3638" y="17530"/>
                  </a:lnTo>
                  <a:cubicBezTo>
                    <a:pt x="3574" y="17898"/>
                    <a:pt x="3865" y="18195"/>
                    <a:pt x="4195" y="18195"/>
                  </a:cubicBezTo>
                  <a:cubicBezTo>
                    <a:pt x="4281" y="18195"/>
                    <a:pt x="4371" y="18175"/>
                    <a:pt x="4457" y="18129"/>
                  </a:cubicBezTo>
                  <a:lnTo>
                    <a:pt x="9802" y="15350"/>
                  </a:lnTo>
                  <a:lnTo>
                    <a:pt x="15147" y="18129"/>
                  </a:lnTo>
                  <a:cubicBezTo>
                    <a:pt x="15233" y="18175"/>
                    <a:pt x="15322" y="18195"/>
                    <a:pt x="15408" y="18195"/>
                  </a:cubicBezTo>
                  <a:cubicBezTo>
                    <a:pt x="15736" y="18195"/>
                    <a:pt x="16025" y="17898"/>
                    <a:pt x="15963" y="17533"/>
                  </a:cubicBezTo>
                  <a:lnTo>
                    <a:pt x="14942" y="11652"/>
                  </a:lnTo>
                  <a:lnTo>
                    <a:pt x="19263" y="7491"/>
                  </a:lnTo>
                  <a:cubicBezTo>
                    <a:pt x="19601" y="7163"/>
                    <a:pt x="19417" y="6590"/>
                    <a:pt x="18950" y="6524"/>
                  </a:cubicBezTo>
                  <a:lnTo>
                    <a:pt x="12976" y="5666"/>
                  </a:lnTo>
                  <a:lnTo>
                    <a:pt x="10302" y="312"/>
                  </a:lnTo>
                  <a:cubicBezTo>
                    <a:pt x="10198" y="104"/>
                    <a:pt x="9998" y="0"/>
                    <a:pt x="9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40" name="Google Shape;4540;p59"/>
            <p:cNvGrpSpPr/>
            <p:nvPr/>
          </p:nvGrpSpPr>
          <p:grpSpPr>
            <a:xfrm>
              <a:off x="4713056" y="2200844"/>
              <a:ext cx="235636" cy="234360"/>
              <a:chOff x="1535000" y="3223325"/>
              <a:chExt cx="484450" cy="481825"/>
            </a:xfrm>
          </p:grpSpPr>
          <p:sp>
            <p:nvSpPr>
              <p:cNvPr id="4541" name="Google Shape;4541;p59"/>
              <p:cNvSpPr/>
              <p:nvPr/>
            </p:nvSpPr>
            <p:spPr>
              <a:xfrm>
                <a:off x="1760150" y="3308225"/>
                <a:ext cx="143825" cy="140600"/>
              </a:xfrm>
              <a:custGeom>
                <a:rect b="b" l="l" r="r" t="t"/>
                <a:pathLst>
                  <a:path extrusionOk="0" h="5624" w="5753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4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629" y="3208"/>
                      <a:pt x="5752" y="3012"/>
                      <a:pt x="5752" y="2798"/>
                    </a:cubicBezTo>
                    <a:cubicBezTo>
                      <a:pt x="5752" y="2585"/>
                      <a:pt x="5632" y="2389"/>
                      <a:pt x="5439" y="2295"/>
                    </a:cubicBezTo>
                    <a:lnTo>
                      <a:pt x="4102" y="1627"/>
                    </a:lnTo>
                    <a:lnTo>
                      <a:pt x="3434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2" name="Google Shape;4542;p59"/>
              <p:cNvSpPr/>
              <p:nvPr/>
            </p:nvSpPr>
            <p:spPr>
              <a:xfrm>
                <a:off x="1873075" y="3421150"/>
                <a:ext cx="146375" cy="140600"/>
              </a:xfrm>
              <a:custGeom>
                <a:rect b="b" l="l" r="r" t="t"/>
                <a:pathLst>
                  <a:path extrusionOk="0" h="5624" w="5855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3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854" y="3096"/>
                      <a:pt x="5854" y="2503"/>
                      <a:pt x="5439" y="2295"/>
                    </a:cubicBezTo>
                    <a:lnTo>
                      <a:pt x="4102" y="1627"/>
                    </a:lnTo>
                    <a:lnTo>
                      <a:pt x="3433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3" name="Google Shape;4543;p59"/>
              <p:cNvSpPr/>
              <p:nvPr/>
            </p:nvSpPr>
            <p:spPr>
              <a:xfrm>
                <a:off x="1535000" y="3223325"/>
                <a:ext cx="406450" cy="481825"/>
              </a:xfrm>
              <a:custGeom>
                <a:rect b="b" l="l" r="r" t="t"/>
                <a:pathLst>
                  <a:path extrusionOk="0" h="19273" w="16258">
                    <a:moveTo>
                      <a:pt x="9660" y="0"/>
                    </a:moveTo>
                    <a:cubicBezTo>
                      <a:pt x="4399" y="0"/>
                      <a:pt x="0" y="4351"/>
                      <a:pt x="0" y="9636"/>
                    </a:cubicBezTo>
                    <a:cubicBezTo>
                      <a:pt x="0" y="14927"/>
                      <a:pt x="4381" y="19272"/>
                      <a:pt x="9675" y="19272"/>
                    </a:cubicBezTo>
                    <a:cubicBezTo>
                      <a:pt x="12012" y="19269"/>
                      <a:pt x="14270" y="18411"/>
                      <a:pt x="16023" y="16860"/>
                    </a:cubicBezTo>
                    <a:cubicBezTo>
                      <a:pt x="16195" y="16707"/>
                      <a:pt x="16258" y="16463"/>
                      <a:pt x="16176" y="16243"/>
                    </a:cubicBezTo>
                    <a:cubicBezTo>
                      <a:pt x="16098" y="16026"/>
                      <a:pt x="15893" y="15879"/>
                      <a:pt x="15662" y="15872"/>
                    </a:cubicBezTo>
                    <a:cubicBezTo>
                      <a:pt x="11352" y="15752"/>
                      <a:pt x="7980" y="12250"/>
                      <a:pt x="7980" y="7941"/>
                    </a:cubicBezTo>
                    <a:cubicBezTo>
                      <a:pt x="7974" y="5207"/>
                      <a:pt x="9380" y="2662"/>
                      <a:pt x="11696" y="1211"/>
                    </a:cubicBezTo>
                    <a:cubicBezTo>
                      <a:pt x="12129" y="937"/>
                      <a:pt x="12006" y="274"/>
                      <a:pt x="11503" y="178"/>
                    </a:cubicBezTo>
                    <a:cubicBezTo>
                      <a:pt x="10881" y="58"/>
                      <a:pt x="10265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44" name="Google Shape;4544;p59"/>
            <p:cNvGrpSpPr/>
            <p:nvPr/>
          </p:nvGrpSpPr>
          <p:grpSpPr>
            <a:xfrm>
              <a:off x="4994609" y="2225231"/>
              <a:ext cx="234360" cy="185586"/>
              <a:chOff x="2085525" y="3263750"/>
              <a:chExt cx="481825" cy="381550"/>
            </a:xfrm>
          </p:grpSpPr>
          <p:sp>
            <p:nvSpPr>
              <p:cNvPr id="4545" name="Google Shape;4545;p59"/>
              <p:cNvSpPr/>
              <p:nvPr/>
            </p:nvSpPr>
            <p:spPr>
              <a:xfrm>
                <a:off x="2320325" y="3263750"/>
                <a:ext cx="227825" cy="141025"/>
              </a:xfrm>
              <a:custGeom>
                <a:rect b="b" l="l" r="r" t="t"/>
                <a:pathLst>
                  <a:path extrusionOk="0" h="5641" w="9113">
                    <a:moveTo>
                      <a:pt x="4066" y="0"/>
                    </a:moveTo>
                    <a:cubicBezTo>
                      <a:pt x="2283" y="3"/>
                      <a:pt x="675" y="1081"/>
                      <a:pt x="0" y="2731"/>
                    </a:cubicBezTo>
                    <a:cubicBezTo>
                      <a:pt x="1527" y="2939"/>
                      <a:pt x="2912" y="3734"/>
                      <a:pt x="3861" y="4948"/>
                    </a:cubicBezTo>
                    <a:cubicBezTo>
                      <a:pt x="4331" y="4823"/>
                      <a:pt x="4810" y="4761"/>
                      <a:pt x="5287" y="4761"/>
                    </a:cubicBezTo>
                    <a:cubicBezTo>
                      <a:pt x="6338" y="4761"/>
                      <a:pt x="7378" y="5060"/>
                      <a:pt x="8281" y="5640"/>
                    </a:cubicBezTo>
                    <a:cubicBezTo>
                      <a:pt x="9112" y="2825"/>
                      <a:pt x="7002" y="0"/>
                      <a:pt x="40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6" name="Google Shape;4546;p59"/>
              <p:cNvSpPr/>
              <p:nvPr/>
            </p:nvSpPr>
            <p:spPr>
              <a:xfrm>
                <a:off x="2085525" y="3355200"/>
                <a:ext cx="481825" cy="290100"/>
              </a:xfrm>
              <a:custGeom>
                <a:rect b="b" l="l" r="r" t="t"/>
                <a:pathLst>
                  <a:path extrusionOk="0" h="11604" w="19273">
                    <a:moveTo>
                      <a:pt x="8620" y="1"/>
                    </a:moveTo>
                    <a:cubicBezTo>
                      <a:pt x="8610" y="1"/>
                      <a:pt x="8599" y="1"/>
                      <a:pt x="8588" y="1"/>
                    </a:cubicBezTo>
                    <a:cubicBezTo>
                      <a:pt x="7468" y="4"/>
                      <a:pt x="6384" y="407"/>
                      <a:pt x="5535" y="1139"/>
                    </a:cubicBezTo>
                    <a:cubicBezTo>
                      <a:pt x="4818" y="1756"/>
                      <a:pt x="4288" y="2563"/>
                      <a:pt x="4005" y="3470"/>
                    </a:cubicBezTo>
                    <a:lnTo>
                      <a:pt x="3891" y="3470"/>
                    </a:lnTo>
                    <a:cubicBezTo>
                      <a:pt x="1747" y="3470"/>
                      <a:pt x="0" y="5295"/>
                      <a:pt x="0" y="7538"/>
                    </a:cubicBezTo>
                    <a:cubicBezTo>
                      <a:pt x="0" y="9781"/>
                      <a:pt x="1744" y="11603"/>
                      <a:pt x="3891" y="11603"/>
                    </a:cubicBezTo>
                    <a:lnTo>
                      <a:pt x="14798" y="11603"/>
                    </a:lnTo>
                    <a:cubicBezTo>
                      <a:pt x="17264" y="11603"/>
                      <a:pt x="19272" y="9504"/>
                      <a:pt x="19272" y="6924"/>
                    </a:cubicBezTo>
                    <a:cubicBezTo>
                      <a:pt x="19272" y="6044"/>
                      <a:pt x="19034" y="5180"/>
                      <a:pt x="18583" y="4427"/>
                    </a:cubicBezTo>
                    <a:cubicBezTo>
                      <a:pt x="18152" y="3705"/>
                      <a:pt x="17529" y="3118"/>
                      <a:pt x="16782" y="2726"/>
                    </a:cubicBezTo>
                    <a:cubicBezTo>
                      <a:pt x="16161" y="2403"/>
                      <a:pt x="15480" y="2241"/>
                      <a:pt x="14799" y="2241"/>
                    </a:cubicBezTo>
                    <a:cubicBezTo>
                      <a:pt x="14135" y="2241"/>
                      <a:pt x="13471" y="2394"/>
                      <a:pt x="12861" y="2702"/>
                    </a:cubicBezTo>
                    <a:cubicBezTo>
                      <a:pt x="12232" y="1443"/>
                      <a:pt x="11118" y="513"/>
                      <a:pt x="9784" y="157"/>
                    </a:cubicBezTo>
                    <a:cubicBezTo>
                      <a:pt x="9403" y="55"/>
                      <a:pt x="9013" y="1"/>
                      <a:pt x="8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47" name="Google Shape;4547;p59"/>
            <p:cNvSpPr/>
            <p:nvPr/>
          </p:nvSpPr>
          <p:spPr>
            <a:xfrm>
              <a:off x="5280839" y="2247499"/>
              <a:ext cx="234360" cy="141129"/>
            </a:xfrm>
            <a:custGeom>
              <a:rect b="b" l="l" r="r" t="t"/>
              <a:pathLst>
                <a:path extrusionOk="0" h="11606" w="19273">
                  <a:moveTo>
                    <a:pt x="8589" y="0"/>
                  </a:moveTo>
                  <a:cubicBezTo>
                    <a:pt x="7469" y="3"/>
                    <a:pt x="6385" y="407"/>
                    <a:pt x="5536" y="1138"/>
                  </a:cubicBezTo>
                  <a:cubicBezTo>
                    <a:pt x="4819" y="1759"/>
                    <a:pt x="4289" y="2566"/>
                    <a:pt x="4006" y="3469"/>
                  </a:cubicBezTo>
                  <a:lnTo>
                    <a:pt x="3891" y="3469"/>
                  </a:lnTo>
                  <a:cubicBezTo>
                    <a:pt x="1747" y="3469"/>
                    <a:pt x="1" y="5294"/>
                    <a:pt x="1" y="7537"/>
                  </a:cubicBezTo>
                  <a:cubicBezTo>
                    <a:pt x="1" y="9781"/>
                    <a:pt x="1744" y="11605"/>
                    <a:pt x="3891" y="11605"/>
                  </a:cubicBezTo>
                  <a:lnTo>
                    <a:pt x="14798" y="11605"/>
                  </a:lnTo>
                  <a:cubicBezTo>
                    <a:pt x="17264" y="11605"/>
                    <a:pt x="19273" y="9507"/>
                    <a:pt x="19273" y="6923"/>
                  </a:cubicBezTo>
                  <a:cubicBezTo>
                    <a:pt x="19273" y="6044"/>
                    <a:pt x="19035" y="5182"/>
                    <a:pt x="18583" y="4430"/>
                  </a:cubicBezTo>
                  <a:cubicBezTo>
                    <a:pt x="18153" y="3707"/>
                    <a:pt x="17529" y="3117"/>
                    <a:pt x="16783" y="2728"/>
                  </a:cubicBezTo>
                  <a:cubicBezTo>
                    <a:pt x="16161" y="2404"/>
                    <a:pt x="15479" y="2243"/>
                    <a:pt x="14797" y="2243"/>
                  </a:cubicBezTo>
                  <a:cubicBezTo>
                    <a:pt x="14134" y="2243"/>
                    <a:pt x="13470" y="2395"/>
                    <a:pt x="12862" y="2701"/>
                  </a:cubicBezTo>
                  <a:cubicBezTo>
                    <a:pt x="12233" y="1442"/>
                    <a:pt x="11118" y="512"/>
                    <a:pt x="9784" y="157"/>
                  </a:cubicBezTo>
                  <a:cubicBezTo>
                    <a:pt x="9393" y="54"/>
                    <a:pt x="8992" y="0"/>
                    <a:pt x="85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48" name="Google Shape;4548;p59"/>
            <p:cNvGrpSpPr/>
            <p:nvPr/>
          </p:nvGrpSpPr>
          <p:grpSpPr>
            <a:xfrm>
              <a:off x="5569199" y="2200838"/>
              <a:ext cx="235016" cy="234372"/>
              <a:chOff x="3270450" y="3213625"/>
              <a:chExt cx="483175" cy="481850"/>
            </a:xfrm>
          </p:grpSpPr>
          <p:sp>
            <p:nvSpPr>
              <p:cNvPr id="4549" name="Google Shape;4549;p59"/>
              <p:cNvSpPr/>
              <p:nvPr/>
            </p:nvSpPr>
            <p:spPr>
              <a:xfrm>
                <a:off x="3392550" y="3335025"/>
                <a:ext cx="239050" cy="239050"/>
              </a:xfrm>
              <a:custGeom>
                <a:rect b="b" l="l" r="r" t="t"/>
                <a:pathLst>
                  <a:path extrusionOk="0" h="9562" w="9562">
                    <a:moveTo>
                      <a:pt x="4782" y="1"/>
                    </a:moveTo>
                    <a:cubicBezTo>
                      <a:pt x="2142" y="1"/>
                      <a:pt x="1" y="2139"/>
                      <a:pt x="1" y="4780"/>
                    </a:cubicBezTo>
                    <a:cubicBezTo>
                      <a:pt x="1" y="7421"/>
                      <a:pt x="2142" y="9562"/>
                      <a:pt x="4782" y="9562"/>
                    </a:cubicBezTo>
                    <a:cubicBezTo>
                      <a:pt x="7420" y="9562"/>
                      <a:pt x="9561" y="7421"/>
                      <a:pt x="9561" y="4780"/>
                    </a:cubicBezTo>
                    <a:cubicBezTo>
                      <a:pt x="9561" y="2139"/>
                      <a:pt x="7420" y="1"/>
                      <a:pt x="4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0" name="Google Shape;4550;p59"/>
              <p:cNvSpPr/>
              <p:nvPr/>
            </p:nvSpPr>
            <p:spPr>
              <a:xfrm>
                <a:off x="3270450" y="3213625"/>
                <a:ext cx="483175" cy="481850"/>
              </a:xfrm>
              <a:custGeom>
                <a:rect b="b" l="l" r="r" t="t"/>
                <a:pathLst>
                  <a:path extrusionOk="0" h="19274" w="19327">
                    <a:moveTo>
                      <a:pt x="9666" y="3728"/>
                    </a:moveTo>
                    <a:cubicBezTo>
                      <a:pt x="12925" y="3728"/>
                      <a:pt x="15575" y="6378"/>
                      <a:pt x="15575" y="9636"/>
                    </a:cubicBezTo>
                    <a:cubicBezTo>
                      <a:pt x="15575" y="12894"/>
                      <a:pt x="12925" y="15547"/>
                      <a:pt x="9666" y="15547"/>
                    </a:cubicBezTo>
                    <a:cubicBezTo>
                      <a:pt x="6405" y="15547"/>
                      <a:pt x="3755" y="12894"/>
                      <a:pt x="3755" y="9636"/>
                    </a:cubicBezTo>
                    <a:cubicBezTo>
                      <a:pt x="3755" y="6378"/>
                      <a:pt x="6405" y="3728"/>
                      <a:pt x="9666" y="3728"/>
                    </a:cubicBezTo>
                    <a:close/>
                    <a:moveTo>
                      <a:pt x="9665" y="0"/>
                    </a:moveTo>
                    <a:cubicBezTo>
                      <a:pt x="9575" y="0"/>
                      <a:pt x="9484" y="22"/>
                      <a:pt x="9402" y="66"/>
                    </a:cubicBezTo>
                    <a:lnTo>
                      <a:pt x="7532" y="1054"/>
                    </a:lnTo>
                    <a:lnTo>
                      <a:pt x="5418" y="1054"/>
                    </a:lnTo>
                    <a:cubicBezTo>
                      <a:pt x="5231" y="1054"/>
                      <a:pt x="5056" y="1144"/>
                      <a:pt x="4954" y="1301"/>
                    </a:cubicBezTo>
                    <a:lnTo>
                      <a:pt x="3752" y="3053"/>
                    </a:lnTo>
                    <a:lnTo>
                      <a:pt x="1879" y="4041"/>
                    </a:lnTo>
                    <a:cubicBezTo>
                      <a:pt x="1717" y="4128"/>
                      <a:pt x="1605" y="4288"/>
                      <a:pt x="1584" y="4474"/>
                    </a:cubicBezTo>
                    <a:lnTo>
                      <a:pt x="1328" y="6588"/>
                    </a:lnTo>
                    <a:lnTo>
                      <a:pt x="127" y="8341"/>
                    </a:lnTo>
                    <a:cubicBezTo>
                      <a:pt x="24" y="8491"/>
                      <a:pt x="0" y="8687"/>
                      <a:pt x="67" y="8859"/>
                    </a:cubicBezTo>
                    <a:lnTo>
                      <a:pt x="816" y="10852"/>
                    </a:lnTo>
                    <a:lnTo>
                      <a:pt x="560" y="12966"/>
                    </a:lnTo>
                    <a:cubicBezTo>
                      <a:pt x="536" y="13150"/>
                      <a:pt x="606" y="13334"/>
                      <a:pt x="744" y="13457"/>
                    </a:cubicBezTo>
                    <a:lnTo>
                      <a:pt x="2325" y="14869"/>
                    </a:lnTo>
                    <a:lnTo>
                      <a:pt x="3075" y="16860"/>
                    </a:lnTo>
                    <a:cubicBezTo>
                      <a:pt x="3141" y="17034"/>
                      <a:pt x="3289" y="17164"/>
                      <a:pt x="3466" y="17209"/>
                    </a:cubicBezTo>
                    <a:lnTo>
                      <a:pt x="5520" y="17718"/>
                    </a:lnTo>
                    <a:lnTo>
                      <a:pt x="7101" y="19130"/>
                    </a:lnTo>
                    <a:cubicBezTo>
                      <a:pt x="7205" y="19223"/>
                      <a:pt x="7340" y="19273"/>
                      <a:pt x="7477" y="19273"/>
                    </a:cubicBezTo>
                    <a:cubicBezTo>
                      <a:pt x="7523" y="19273"/>
                      <a:pt x="7568" y="19268"/>
                      <a:pt x="7613" y="19257"/>
                    </a:cubicBezTo>
                    <a:lnTo>
                      <a:pt x="9666" y="18745"/>
                    </a:lnTo>
                    <a:lnTo>
                      <a:pt x="11717" y="19254"/>
                    </a:lnTo>
                    <a:cubicBezTo>
                      <a:pt x="11759" y="19266"/>
                      <a:pt x="11807" y="19272"/>
                      <a:pt x="11853" y="19272"/>
                    </a:cubicBezTo>
                    <a:cubicBezTo>
                      <a:pt x="11991" y="19272"/>
                      <a:pt x="12124" y="19221"/>
                      <a:pt x="12229" y="19127"/>
                    </a:cubicBezTo>
                    <a:lnTo>
                      <a:pt x="13810" y="17715"/>
                    </a:lnTo>
                    <a:lnTo>
                      <a:pt x="15861" y="17206"/>
                    </a:lnTo>
                    <a:cubicBezTo>
                      <a:pt x="16041" y="17161"/>
                      <a:pt x="16186" y="17031"/>
                      <a:pt x="16252" y="16857"/>
                    </a:cubicBezTo>
                    <a:lnTo>
                      <a:pt x="17002" y="14866"/>
                    </a:lnTo>
                    <a:lnTo>
                      <a:pt x="18583" y="13454"/>
                    </a:lnTo>
                    <a:cubicBezTo>
                      <a:pt x="18721" y="13331"/>
                      <a:pt x="18791" y="13147"/>
                      <a:pt x="18766" y="12963"/>
                    </a:cubicBezTo>
                    <a:lnTo>
                      <a:pt x="18514" y="10849"/>
                    </a:lnTo>
                    <a:lnTo>
                      <a:pt x="19263" y="8856"/>
                    </a:lnTo>
                    <a:cubicBezTo>
                      <a:pt x="19327" y="8684"/>
                      <a:pt x="19306" y="8491"/>
                      <a:pt x="19200" y="8338"/>
                    </a:cubicBezTo>
                    <a:lnTo>
                      <a:pt x="18002" y="6588"/>
                    </a:lnTo>
                    <a:lnTo>
                      <a:pt x="17746" y="4471"/>
                    </a:lnTo>
                    <a:cubicBezTo>
                      <a:pt x="17725" y="4288"/>
                      <a:pt x="17613" y="4128"/>
                      <a:pt x="17451" y="4041"/>
                    </a:cubicBezTo>
                    <a:lnTo>
                      <a:pt x="15578" y="3050"/>
                    </a:lnTo>
                    <a:lnTo>
                      <a:pt x="14379" y="1298"/>
                    </a:lnTo>
                    <a:cubicBezTo>
                      <a:pt x="14274" y="1144"/>
                      <a:pt x="14099" y="1054"/>
                      <a:pt x="13912" y="1054"/>
                    </a:cubicBezTo>
                    <a:lnTo>
                      <a:pt x="11798" y="1054"/>
                    </a:lnTo>
                    <a:lnTo>
                      <a:pt x="9928" y="66"/>
                    </a:lnTo>
                    <a:cubicBezTo>
                      <a:pt x="9846" y="22"/>
                      <a:pt x="9755" y="0"/>
                      <a:pt x="96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1" name="Google Shape;4551;p59"/>
            <p:cNvGrpSpPr/>
            <p:nvPr/>
          </p:nvGrpSpPr>
          <p:grpSpPr>
            <a:xfrm>
              <a:off x="5914099" y="2200844"/>
              <a:ext cx="116700" cy="234360"/>
              <a:chOff x="3984950" y="3213600"/>
              <a:chExt cx="239925" cy="481825"/>
            </a:xfrm>
          </p:grpSpPr>
          <p:sp>
            <p:nvSpPr>
              <p:cNvPr id="4552" name="Google Shape;4552;p59"/>
              <p:cNvSpPr/>
              <p:nvPr/>
            </p:nvSpPr>
            <p:spPr>
              <a:xfrm>
                <a:off x="3984950" y="3213600"/>
                <a:ext cx="239925" cy="481825"/>
              </a:xfrm>
              <a:custGeom>
                <a:rect b="b" l="l" r="r" t="t"/>
                <a:pathLst>
                  <a:path extrusionOk="0" h="19273" w="9597">
                    <a:moveTo>
                      <a:pt x="4800" y="3355"/>
                    </a:moveTo>
                    <a:cubicBezTo>
                      <a:pt x="5110" y="3355"/>
                      <a:pt x="5363" y="3608"/>
                      <a:pt x="5363" y="3918"/>
                    </a:cubicBezTo>
                    <a:lnTo>
                      <a:pt x="5363" y="12121"/>
                    </a:lnTo>
                    <a:cubicBezTo>
                      <a:pt x="6556" y="12407"/>
                      <a:pt x="7345" y="13542"/>
                      <a:pt x="7203" y="14759"/>
                    </a:cubicBezTo>
                    <a:cubicBezTo>
                      <a:pt x="7059" y="15978"/>
                      <a:pt x="6026" y="16897"/>
                      <a:pt x="4800" y="16897"/>
                    </a:cubicBezTo>
                    <a:cubicBezTo>
                      <a:pt x="3571" y="16897"/>
                      <a:pt x="2539" y="15978"/>
                      <a:pt x="2394" y="14759"/>
                    </a:cubicBezTo>
                    <a:cubicBezTo>
                      <a:pt x="2253" y="13542"/>
                      <a:pt x="3042" y="12407"/>
                      <a:pt x="4234" y="12121"/>
                    </a:cubicBezTo>
                    <a:lnTo>
                      <a:pt x="4234" y="3918"/>
                    </a:lnTo>
                    <a:cubicBezTo>
                      <a:pt x="4234" y="3608"/>
                      <a:pt x="4487" y="3355"/>
                      <a:pt x="4800" y="3355"/>
                    </a:cubicBezTo>
                    <a:close/>
                    <a:moveTo>
                      <a:pt x="4800" y="1"/>
                    </a:moveTo>
                    <a:cubicBezTo>
                      <a:pt x="3219" y="1"/>
                      <a:pt x="1939" y="1281"/>
                      <a:pt x="1939" y="2861"/>
                    </a:cubicBezTo>
                    <a:lnTo>
                      <a:pt x="1939" y="10567"/>
                    </a:lnTo>
                    <a:cubicBezTo>
                      <a:pt x="723" y="11501"/>
                      <a:pt x="9" y="12943"/>
                      <a:pt x="0" y="14476"/>
                    </a:cubicBezTo>
                    <a:cubicBezTo>
                      <a:pt x="0" y="17123"/>
                      <a:pt x="2150" y="19273"/>
                      <a:pt x="4800" y="19273"/>
                    </a:cubicBezTo>
                    <a:cubicBezTo>
                      <a:pt x="7450" y="19273"/>
                      <a:pt x="9597" y="17123"/>
                      <a:pt x="9597" y="14476"/>
                    </a:cubicBezTo>
                    <a:cubicBezTo>
                      <a:pt x="9597" y="13651"/>
                      <a:pt x="9395" y="12844"/>
                      <a:pt x="9007" y="12118"/>
                    </a:cubicBezTo>
                    <a:cubicBezTo>
                      <a:pt x="8679" y="11510"/>
                      <a:pt x="8221" y="10980"/>
                      <a:pt x="7664" y="10567"/>
                    </a:cubicBezTo>
                    <a:lnTo>
                      <a:pt x="7661" y="2861"/>
                    </a:lnTo>
                    <a:cubicBezTo>
                      <a:pt x="7661" y="1281"/>
                      <a:pt x="6378" y="1"/>
                      <a:pt x="48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3" name="Google Shape;4553;p59"/>
              <p:cNvSpPr/>
              <p:nvPr/>
            </p:nvSpPr>
            <p:spPr>
              <a:xfrm>
                <a:off x="4072650" y="3543175"/>
                <a:ext cx="64525" cy="64625"/>
              </a:xfrm>
              <a:custGeom>
                <a:rect b="b" l="l" r="r" t="t"/>
                <a:pathLst>
                  <a:path extrusionOk="0" h="2585" w="2581">
                    <a:moveTo>
                      <a:pt x="1292" y="1"/>
                    </a:moveTo>
                    <a:cubicBezTo>
                      <a:pt x="578" y="1"/>
                      <a:pt x="0" y="579"/>
                      <a:pt x="0" y="1293"/>
                    </a:cubicBezTo>
                    <a:cubicBezTo>
                      <a:pt x="0" y="2006"/>
                      <a:pt x="578" y="2585"/>
                      <a:pt x="1292" y="2585"/>
                    </a:cubicBezTo>
                    <a:cubicBezTo>
                      <a:pt x="2003" y="2585"/>
                      <a:pt x="2581" y="2006"/>
                      <a:pt x="2581" y="1293"/>
                    </a:cubicBezTo>
                    <a:cubicBezTo>
                      <a:pt x="2581" y="579"/>
                      <a:pt x="2003" y="1"/>
                      <a:pt x="12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54" name="Google Shape;4554;p59"/>
            <p:cNvSpPr/>
            <p:nvPr/>
          </p:nvSpPr>
          <p:spPr>
            <a:xfrm>
              <a:off x="6147999" y="2200882"/>
              <a:ext cx="234396" cy="234360"/>
            </a:xfrm>
            <a:custGeom>
              <a:rect b="b" l="l" r="r" t="t"/>
              <a:pathLst>
                <a:path extrusionOk="0" h="19273" w="19276">
                  <a:moveTo>
                    <a:pt x="9640" y="5686"/>
                  </a:moveTo>
                  <a:cubicBezTo>
                    <a:pt x="11236" y="5686"/>
                    <a:pt x="12678" y="6647"/>
                    <a:pt x="13289" y="8125"/>
                  </a:cubicBezTo>
                  <a:cubicBezTo>
                    <a:pt x="13901" y="9601"/>
                    <a:pt x="13563" y="11302"/>
                    <a:pt x="12434" y="12431"/>
                  </a:cubicBezTo>
                  <a:cubicBezTo>
                    <a:pt x="11676" y="13187"/>
                    <a:pt x="10664" y="13590"/>
                    <a:pt x="9635" y="13590"/>
                  </a:cubicBezTo>
                  <a:cubicBezTo>
                    <a:pt x="9126" y="13590"/>
                    <a:pt x="8614" y="13491"/>
                    <a:pt x="8125" y="13289"/>
                  </a:cubicBezTo>
                  <a:cubicBezTo>
                    <a:pt x="6649" y="12675"/>
                    <a:pt x="5686" y="11236"/>
                    <a:pt x="5686" y="9637"/>
                  </a:cubicBezTo>
                  <a:cubicBezTo>
                    <a:pt x="5689" y="7454"/>
                    <a:pt x="7457" y="5686"/>
                    <a:pt x="9640" y="5686"/>
                  </a:cubicBezTo>
                  <a:close/>
                  <a:moveTo>
                    <a:pt x="9640" y="1"/>
                  </a:moveTo>
                  <a:cubicBezTo>
                    <a:pt x="8297" y="1"/>
                    <a:pt x="7068" y="748"/>
                    <a:pt x="6451" y="1940"/>
                  </a:cubicBezTo>
                  <a:cubicBezTo>
                    <a:pt x="6093" y="1826"/>
                    <a:pt x="5726" y="1771"/>
                    <a:pt x="5363" y="1771"/>
                  </a:cubicBezTo>
                  <a:cubicBezTo>
                    <a:pt x="4425" y="1771"/>
                    <a:pt x="3509" y="2139"/>
                    <a:pt x="2825" y="2822"/>
                  </a:cubicBezTo>
                  <a:cubicBezTo>
                    <a:pt x="1877" y="3771"/>
                    <a:pt x="1536" y="5168"/>
                    <a:pt x="1940" y="6448"/>
                  </a:cubicBezTo>
                  <a:cubicBezTo>
                    <a:pt x="750" y="7065"/>
                    <a:pt x="1" y="8297"/>
                    <a:pt x="1" y="9637"/>
                  </a:cubicBezTo>
                  <a:cubicBezTo>
                    <a:pt x="1" y="10977"/>
                    <a:pt x="750" y="12208"/>
                    <a:pt x="1940" y="12826"/>
                  </a:cubicBezTo>
                  <a:cubicBezTo>
                    <a:pt x="1536" y="14105"/>
                    <a:pt x="1877" y="15503"/>
                    <a:pt x="2825" y="16451"/>
                  </a:cubicBezTo>
                  <a:cubicBezTo>
                    <a:pt x="3510" y="17136"/>
                    <a:pt x="4428" y="17504"/>
                    <a:pt x="5367" y="17504"/>
                  </a:cubicBezTo>
                  <a:cubicBezTo>
                    <a:pt x="5729" y="17504"/>
                    <a:pt x="6095" y="17449"/>
                    <a:pt x="6451" y="17337"/>
                  </a:cubicBezTo>
                  <a:cubicBezTo>
                    <a:pt x="7068" y="18526"/>
                    <a:pt x="8297" y="19273"/>
                    <a:pt x="9640" y="19273"/>
                  </a:cubicBezTo>
                  <a:cubicBezTo>
                    <a:pt x="10980" y="19273"/>
                    <a:pt x="12208" y="18526"/>
                    <a:pt x="12826" y="17337"/>
                  </a:cubicBezTo>
                  <a:cubicBezTo>
                    <a:pt x="13182" y="17449"/>
                    <a:pt x="13547" y="17504"/>
                    <a:pt x="13909" y="17504"/>
                  </a:cubicBezTo>
                  <a:cubicBezTo>
                    <a:pt x="14848" y="17504"/>
                    <a:pt x="15767" y="17136"/>
                    <a:pt x="16451" y="16451"/>
                  </a:cubicBezTo>
                  <a:cubicBezTo>
                    <a:pt x="17400" y="15503"/>
                    <a:pt x="17740" y="14105"/>
                    <a:pt x="17336" y="12826"/>
                  </a:cubicBezTo>
                  <a:cubicBezTo>
                    <a:pt x="18526" y="12208"/>
                    <a:pt x="19276" y="10977"/>
                    <a:pt x="19276" y="9637"/>
                  </a:cubicBezTo>
                  <a:cubicBezTo>
                    <a:pt x="19276" y="8297"/>
                    <a:pt x="18526" y="7065"/>
                    <a:pt x="17336" y="6448"/>
                  </a:cubicBezTo>
                  <a:cubicBezTo>
                    <a:pt x="17740" y="5168"/>
                    <a:pt x="17400" y="3771"/>
                    <a:pt x="16451" y="2822"/>
                  </a:cubicBezTo>
                  <a:cubicBezTo>
                    <a:pt x="15768" y="2139"/>
                    <a:pt x="14851" y="1771"/>
                    <a:pt x="13914" y="1771"/>
                  </a:cubicBezTo>
                  <a:cubicBezTo>
                    <a:pt x="13550" y="1771"/>
                    <a:pt x="13183" y="1826"/>
                    <a:pt x="12826" y="1940"/>
                  </a:cubicBezTo>
                  <a:cubicBezTo>
                    <a:pt x="12208" y="748"/>
                    <a:pt x="10980" y="1"/>
                    <a:pt x="9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6441570" y="2214599"/>
              <a:ext cx="234360" cy="206927"/>
            </a:xfrm>
            <a:custGeom>
              <a:rect b="b" l="l" r="r" t="t"/>
              <a:pathLst>
                <a:path extrusionOk="0" h="17017" w="19273">
                  <a:moveTo>
                    <a:pt x="5119" y="1"/>
                  </a:moveTo>
                  <a:cubicBezTo>
                    <a:pt x="2198" y="1"/>
                    <a:pt x="0" y="2389"/>
                    <a:pt x="0" y="5554"/>
                  </a:cubicBezTo>
                  <a:cubicBezTo>
                    <a:pt x="0" y="8974"/>
                    <a:pt x="2744" y="11311"/>
                    <a:pt x="6902" y="14855"/>
                  </a:cubicBezTo>
                  <a:cubicBezTo>
                    <a:pt x="7607" y="15458"/>
                    <a:pt x="8408" y="16138"/>
                    <a:pt x="9239" y="16867"/>
                  </a:cubicBezTo>
                  <a:cubicBezTo>
                    <a:pt x="9352" y="16966"/>
                    <a:pt x="9493" y="17016"/>
                    <a:pt x="9635" y="17016"/>
                  </a:cubicBezTo>
                  <a:cubicBezTo>
                    <a:pt x="9776" y="17016"/>
                    <a:pt x="9918" y="16966"/>
                    <a:pt x="10031" y="16867"/>
                  </a:cubicBezTo>
                  <a:cubicBezTo>
                    <a:pt x="10862" y="16138"/>
                    <a:pt x="11663" y="15458"/>
                    <a:pt x="12370" y="14855"/>
                  </a:cubicBezTo>
                  <a:cubicBezTo>
                    <a:pt x="16526" y="11314"/>
                    <a:pt x="19272" y="8974"/>
                    <a:pt x="19272" y="5554"/>
                  </a:cubicBezTo>
                  <a:cubicBezTo>
                    <a:pt x="19272" y="2389"/>
                    <a:pt x="17071" y="1"/>
                    <a:pt x="14153" y="1"/>
                  </a:cubicBezTo>
                  <a:cubicBezTo>
                    <a:pt x="13105" y="1"/>
                    <a:pt x="12148" y="332"/>
                    <a:pt x="11301" y="986"/>
                  </a:cubicBezTo>
                  <a:cubicBezTo>
                    <a:pt x="10491" y="1612"/>
                    <a:pt x="9952" y="2410"/>
                    <a:pt x="9636" y="2991"/>
                  </a:cubicBezTo>
                  <a:cubicBezTo>
                    <a:pt x="9317" y="2410"/>
                    <a:pt x="8778" y="1612"/>
                    <a:pt x="7968" y="986"/>
                  </a:cubicBezTo>
                  <a:cubicBezTo>
                    <a:pt x="7122" y="332"/>
                    <a:pt x="6164" y="1"/>
                    <a:pt x="5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56" name="Google Shape;4556;p59"/>
            <p:cNvGrpSpPr/>
            <p:nvPr/>
          </p:nvGrpSpPr>
          <p:grpSpPr>
            <a:xfrm>
              <a:off x="6721153" y="2221352"/>
              <a:ext cx="245389" cy="193344"/>
              <a:chOff x="5629975" y="3255775"/>
              <a:chExt cx="504500" cy="397500"/>
            </a:xfrm>
          </p:grpSpPr>
          <p:sp>
            <p:nvSpPr>
              <p:cNvPr id="4557" name="Google Shape;4557;p59"/>
              <p:cNvSpPr/>
              <p:nvPr/>
            </p:nvSpPr>
            <p:spPr>
              <a:xfrm>
                <a:off x="575637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3"/>
                      <a:pt x="2259" y="5736"/>
                    </a:cubicBezTo>
                    <a:cubicBezTo>
                      <a:pt x="3506" y="5733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8" name="Google Shape;4558;p59"/>
              <p:cNvSpPr/>
              <p:nvPr/>
            </p:nvSpPr>
            <p:spPr>
              <a:xfrm>
                <a:off x="5629975" y="3374400"/>
                <a:ext cx="140575" cy="136175"/>
              </a:xfrm>
              <a:custGeom>
                <a:rect b="b" l="l" r="r" t="t"/>
                <a:pathLst>
                  <a:path extrusionOk="0" h="5447" w="5623">
                    <a:moveTo>
                      <a:pt x="1951" y="0"/>
                    </a:moveTo>
                    <a:cubicBezTo>
                      <a:pt x="1711" y="0"/>
                      <a:pt x="1480" y="53"/>
                      <a:pt x="1269" y="175"/>
                    </a:cubicBezTo>
                    <a:cubicBezTo>
                      <a:pt x="1" y="907"/>
                      <a:pt x="582" y="3443"/>
                      <a:pt x="1088" y="4316"/>
                    </a:cubicBezTo>
                    <a:cubicBezTo>
                      <a:pt x="1506" y="5041"/>
                      <a:pt x="2265" y="5447"/>
                      <a:pt x="3045" y="5447"/>
                    </a:cubicBezTo>
                    <a:cubicBezTo>
                      <a:pt x="3428" y="5447"/>
                      <a:pt x="3816" y="5349"/>
                      <a:pt x="4172" y="5144"/>
                    </a:cubicBezTo>
                    <a:cubicBezTo>
                      <a:pt x="5253" y="4521"/>
                      <a:pt x="5623" y="3138"/>
                      <a:pt x="5000" y="2057"/>
                    </a:cubicBezTo>
                    <a:cubicBezTo>
                      <a:pt x="4578" y="1330"/>
                      <a:pt x="3149" y="0"/>
                      <a:pt x="19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9" name="Google Shape;4559;p59"/>
              <p:cNvSpPr/>
              <p:nvPr/>
            </p:nvSpPr>
            <p:spPr>
              <a:xfrm>
                <a:off x="589752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6"/>
                      <a:pt x="2259" y="5736"/>
                    </a:cubicBezTo>
                    <a:cubicBezTo>
                      <a:pt x="3506" y="5736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0" name="Google Shape;4560;p59"/>
              <p:cNvSpPr/>
              <p:nvPr/>
            </p:nvSpPr>
            <p:spPr>
              <a:xfrm>
                <a:off x="5996075" y="3373900"/>
                <a:ext cx="138400" cy="136200"/>
              </a:xfrm>
              <a:custGeom>
                <a:rect b="b" l="l" r="r" t="t"/>
                <a:pathLst>
                  <a:path extrusionOk="0" h="5448" w="5536">
                    <a:moveTo>
                      <a:pt x="3670" y="1"/>
                    </a:moveTo>
                    <a:cubicBezTo>
                      <a:pt x="2471" y="1"/>
                      <a:pt x="1045" y="1330"/>
                      <a:pt x="624" y="2059"/>
                    </a:cubicBezTo>
                    <a:cubicBezTo>
                      <a:pt x="1" y="3137"/>
                      <a:pt x="371" y="4523"/>
                      <a:pt x="1452" y="5146"/>
                    </a:cubicBezTo>
                    <a:cubicBezTo>
                      <a:pt x="1808" y="5351"/>
                      <a:pt x="2199" y="5448"/>
                      <a:pt x="2586" y="5448"/>
                    </a:cubicBezTo>
                    <a:cubicBezTo>
                      <a:pt x="3381" y="5448"/>
                      <a:pt x="4158" y="5039"/>
                      <a:pt x="4575" y="4318"/>
                    </a:cubicBezTo>
                    <a:cubicBezTo>
                      <a:pt x="5168" y="3288"/>
                      <a:pt x="5535" y="858"/>
                      <a:pt x="4355" y="177"/>
                    </a:cubicBezTo>
                    <a:cubicBezTo>
                      <a:pt x="4142" y="54"/>
                      <a:pt x="3911" y="1"/>
                      <a:pt x="36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1" name="Google Shape;4561;p59"/>
              <p:cNvSpPr/>
              <p:nvPr/>
            </p:nvSpPr>
            <p:spPr>
              <a:xfrm>
                <a:off x="5728150" y="3427400"/>
                <a:ext cx="310575" cy="225875"/>
              </a:xfrm>
              <a:custGeom>
                <a:rect b="b" l="l" r="r" t="t"/>
                <a:pathLst>
                  <a:path extrusionOk="0" h="9035" w="12423">
                    <a:moveTo>
                      <a:pt x="6213" y="1"/>
                    </a:moveTo>
                    <a:cubicBezTo>
                      <a:pt x="5234" y="1"/>
                      <a:pt x="2259" y="1"/>
                      <a:pt x="2259" y="2822"/>
                    </a:cubicBezTo>
                    <a:lnTo>
                      <a:pt x="2259" y="3147"/>
                    </a:lnTo>
                    <a:cubicBezTo>
                      <a:pt x="2259" y="3376"/>
                      <a:pt x="2121" y="3584"/>
                      <a:pt x="1907" y="3671"/>
                    </a:cubicBezTo>
                    <a:cubicBezTo>
                      <a:pt x="750" y="4144"/>
                      <a:pt x="1" y="5141"/>
                      <a:pt x="1" y="6210"/>
                    </a:cubicBezTo>
                    <a:cubicBezTo>
                      <a:pt x="1" y="7767"/>
                      <a:pt x="1521" y="9034"/>
                      <a:pt x="3388" y="9034"/>
                    </a:cubicBezTo>
                    <a:cubicBezTo>
                      <a:pt x="3400" y="9035"/>
                      <a:pt x="3413" y="9035"/>
                      <a:pt x="3425" y="9035"/>
                    </a:cubicBezTo>
                    <a:cubicBezTo>
                      <a:pt x="3753" y="9035"/>
                      <a:pt x="4081" y="8995"/>
                      <a:pt x="4400" y="8917"/>
                    </a:cubicBezTo>
                    <a:cubicBezTo>
                      <a:pt x="4995" y="8766"/>
                      <a:pt x="5604" y="8691"/>
                      <a:pt x="6213" y="8691"/>
                    </a:cubicBezTo>
                    <a:cubicBezTo>
                      <a:pt x="6823" y="8691"/>
                      <a:pt x="7432" y="8766"/>
                      <a:pt x="8029" y="8917"/>
                    </a:cubicBezTo>
                    <a:cubicBezTo>
                      <a:pt x="8345" y="8995"/>
                      <a:pt x="8670" y="9035"/>
                      <a:pt x="8998" y="9035"/>
                    </a:cubicBezTo>
                    <a:cubicBezTo>
                      <a:pt x="9010" y="9035"/>
                      <a:pt x="9022" y="9035"/>
                      <a:pt x="9034" y="9034"/>
                    </a:cubicBezTo>
                    <a:cubicBezTo>
                      <a:pt x="10901" y="9034"/>
                      <a:pt x="12422" y="7767"/>
                      <a:pt x="12422" y="6210"/>
                    </a:cubicBezTo>
                    <a:cubicBezTo>
                      <a:pt x="12422" y="5138"/>
                      <a:pt x="11675" y="4141"/>
                      <a:pt x="10516" y="3671"/>
                    </a:cubicBezTo>
                    <a:cubicBezTo>
                      <a:pt x="10302" y="3584"/>
                      <a:pt x="10164" y="3376"/>
                      <a:pt x="10164" y="3147"/>
                    </a:cubicBezTo>
                    <a:lnTo>
                      <a:pt x="10164" y="2822"/>
                    </a:lnTo>
                    <a:cubicBezTo>
                      <a:pt x="10164" y="1"/>
                      <a:pt x="7191" y="1"/>
                      <a:pt x="62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2" name="Google Shape;4562;p59"/>
            <p:cNvGrpSpPr/>
            <p:nvPr/>
          </p:nvGrpSpPr>
          <p:grpSpPr>
            <a:xfrm>
              <a:off x="7016312" y="2221425"/>
              <a:ext cx="235053" cy="193198"/>
              <a:chOff x="6234950" y="3255925"/>
              <a:chExt cx="483250" cy="397200"/>
            </a:xfrm>
          </p:grpSpPr>
          <p:sp>
            <p:nvSpPr>
              <p:cNvPr id="4563" name="Google Shape;4563;p59"/>
              <p:cNvSpPr/>
              <p:nvPr/>
            </p:nvSpPr>
            <p:spPr>
              <a:xfrm>
                <a:off x="6444675" y="3255925"/>
                <a:ext cx="128300" cy="90200"/>
              </a:xfrm>
              <a:custGeom>
                <a:rect b="b" l="l" r="r" t="t"/>
                <a:pathLst>
                  <a:path extrusionOk="0" h="3608" w="5132">
                    <a:moveTo>
                      <a:pt x="567" y="0"/>
                    </a:moveTo>
                    <a:cubicBezTo>
                      <a:pt x="254" y="0"/>
                      <a:pt x="1" y="253"/>
                      <a:pt x="1" y="563"/>
                    </a:cubicBezTo>
                    <a:cubicBezTo>
                      <a:pt x="7" y="1662"/>
                      <a:pt x="368" y="2731"/>
                      <a:pt x="1034" y="3608"/>
                    </a:cubicBezTo>
                    <a:cubicBezTo>
                      <a:pt x="2097" y="3138"/>
                      <a:pt x="3325" y="2864"/>
                      <a:pt x="5014" y="2864"/>
                    </a:cubicBezTo>
                    <a:cubicBezTo>
                      <a:pt x="5054" y="2864"/>
                      <a:pt x="5093" y="2873"/>
                      <a:pt x="5132" y="2873"/>
                    </a:cubicBezTo>
                    <a:cubicBezTo>
                      <a:pt x="4289" y="1117"/>
                      <a:pt x="2515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4" name="Google Shape;4564;p59"/>
              <p:cNvSpPr/>
              <p:nvPr/>
            </p:nvSpPr>
            <p:spPr>
              <a:xfrm>
                <a:off x="6444750" y="3563200"/>
                <a:ext cx="128225" cy="89925"/>
              </a:xfrm>
              <a:custGeom>
                <a:rect b="b" l="l" r="r" t="t"/>
                <a:pathLst>
                  <a:path extrusionOk="0" h="3597" w="5129">
                    <a:moveTo>
                      <a:pt x="1022" y="1"/>
                    </a:moveTo>
                    <a:cubicBezTo>
                      <a:pt x="362" y="874"/>
                      <a:pt x="4" y="1937"/>
                      <a:pt x="1" y="3033"/>
                    </a:cubicBezTo>
                    <a:cubicBezTo>
                      <a:pt x="1" y="3343"/>
                      <a:pt x="251" y="3596"/>
                      <a:pt x="564" y="3596"/>
                    </a:cubicBezTo>
                    <a:cubicBezTo>
                      <a:pt x="2512" y="3596"/>
                      <a:pt x="4286" y="2479"/>
                      <a:pt x="5129" y="724"/>
                    </a:cubicBezTo>
                    <a:cubicBezTo>
                      <a:pt x="5093" y="724"/>
                      <a:pt x="5051" y="736"/>
                      <a:pt x="5011" y="736"/>
                    </a:cubicBezTo>
                    <a:cubicBezTo>
                      <a:pt x="3319" y="736"/>
                      <a:pt x="2088" y="462"/>
                      <a:pt x="10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5" name="Google Shape;4565;p59"/>
              <p:cNvSpPr/>
              <p:nvPr/>
            </p:nvSpPr>
            <p:spPr>
              <a:xfrm>
                <a:off x="6375350" y="3355650"/>
                <a:ext cx="244750" cy="197650"/>
              </a:xfrm>
              <a:custGeom>
                <a:rect b="b" l="l" r="r" t="t"/>
                <a:pathLst>
                  <a:path extrusionOk="0" h="7906" w="9790">
                    <a:moveTo>
                      <a:pt x="6045" y="2610"/>
                    </a:moveTo>
                    <a:cubicBezTo>
                      <a:pt x="6190" y="2610"/>
                      <a:pt x="6335" y="2666"/>
                      <a:pt x="6444" y="2777"/>
                    </a:cubicBezTo>
                    <a:cubicBezTo>
                      <a:pt x="6664" y="2997"/>
                      <a:pt x="6664" y="3356"/>
                      <a:pt x="6444" y="3575"/>
                    </a:cubicBezTo>
                    <a:cubicBezTo>
                      <a:pt x="6225" y="3795"/>
                      <a:pt x="6225" y="4153"/>
                      <a:pt x="6444" y="4373"/>
                    </a:cubicBezTo>
                    <a:cubicBezTo>
                      <a:pt x="6664" y="4593"/>
                      <a:pt x="6664" y="4951"/>
                      <a:pt x="6444" y="5171"/>
                    </a:cubicBezTo>
                    <a:cubicBezTo>
                      <a:pt x="6335" y="5281"/>
                      <a:pt x="6190" y="5336"/>
                      <a:pt x="6045" y="5336"/>
                    </a:cubicBezTo>
                    <a:cubicBezTo>
                      <a:pt x="5901" y="5336"/>
                      <a:pt x="5756" y="5281"/>
                      <a:pt x="5646" y="5171"/>
                    </a:cubicBezTo>
                    <a:cubicBezTo>
                      <a:pt x="4984" y="4509"/>
                      <a:pt x="4984" y="3440"/>
                      <a:pt x="5646" y="2777"/>
                    </a:cubicBezTo>
                    <a:cubicBezTo>
                      <a:pt x="5756" y="2666"/>
                      <a:pt x="5901" y="2610"/>
                      <a:pt x="6045" y="2610"/>
                    </a:cubicBezTo>
                    <a:close/>
                    <a:moveTo>
                      <a:pt x="7787" y="1"/>
                    </a:moveTo>
                    <a:cubicBezTo>
                      <a:pt x="4463" y="1"/>
                      <a:pt x="3204" y="1064"/>
                      <a:pt x="919" y="2997"/>
                    </a:cubicBezTo>
                    <a:lnTo>
                      <a:pt x="271" y="3542"/>
                    </a:lnTo>
                    <a:cubicBezTo>
                      <a:pt x="0" y="3765"/>
                      <a:pt x="0" y="4181"/>
                      <a:pt x="271" y="4406"/>
                    </a:cubicBezTo>
                    <a:lnTo>
                      <a:pt x="856" y="4897"/>
                    </a:lnTo>
                    <a:cubicBezTo>
                      <a:pt x="3147" y="6837"/>
                      <a:pt x="4412" y="7906"/>
                      <a:pt x="7787" y="7906"/>
                    </a:cubicBezTo>
                    <a:cubicBezTo>
                      <a:pt x="8450" y="7902"/>
                      <a:pt x="9106" y="7788"/>
                      <a:pt x="9730" y="7574"/>
                    </a:cubicBezTo>
                    <a:cubicBezTo>
                      <a:pt x="8357" y="6951"/>
                      <a:pt x="7456" y="5602"/>
                      <a:pt x="7411" y="4093"/>
                    </a:cubicBezTo>
                    <a:cubicBezTo>
                      <a:pt x="7366" y="2588"/>
                      <a:pt x="8179" y="1184"/>
                      <a:pt x="9513" y="480"/>
                    </a:cubicBezTo>
                    <a:cubicBezTo>
                      <a:pt x="9603" y="432"/>
                      <a:pt x="9697" y="398"/>
                      <a:pt x="9790" y="356"/>
                    </a:cubicBezTo>
                    <a:cubicBezTo>
                      <a:pt x="9149" y="124"/>
                      <a:pt x="8471" y="4"/>
                      <a:pt x="77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6" name="Google Shape;4566;p59"/>
              <p:cNvSpPr/>
              <p:nvPr/>
            </p:nvSpPr>
            <p:spPr>
              <a:xfrm>
                <a:off x="6587875" y="3385100"/>
                <a:ext cx="130325" cy="140500"/>
              </a:xfrm>
              <a:custGeom>
                <a:rect b="b" l="l" r="r" t="t"/>
                <a:pathLst>
                  <a:path extrusionOk="0" h="5620" w="5213">
                    <a:moveTo>
                      <a:pt x="2343" y="1789"/>
                    </a:moveTo>
                    <a:cubicBezTo>
                      <a:pt x="2633" y="1789"/>
                      <a:pt x="2912" y="2015"/>
                      <a:pt x="2912" y="2355"/>
                    </a:cubicBezTo>
                    <a:cubicBezTo>
                      <a:pt x="2912" y="2665"/>
                      <a:pt x="2659" y="2918"/>
                      <a:pt x="2349" y="2918"/>
                    </a:cubicBezTo>
                    <a:cubicBezTo>
                      <a:pt x="1846" y="2918"/>
                      <a:pt x="1593" y="2310"/>
                      <a:pt x="1948" y="1955"/>
                    </a:cubicBezTo>
                    <a:cubicBezTo>
                      <a:pt x="2063" y="1840"/>
                      <a:pt x="2204" y="1789"/>
                      <a:pt x="2343" y="1789"/>
                    </a:cubicBezTo>
                    <a:close/>
                    <a:moveTo>
                      <a:pt x="2846" y="0"/>
                    </a:moveTo>
                    <a:cubicBezTo>
                      <a:pt x="2394" y="0"/>
                      <a:pt x="1947" y="85"/>
                      <a:pt x="1539" y="301"/>
                    </a:cubicBezTo>
                    <a:cubicBezTo>
                      <a:pt x="645" y="774"/>
                      <a:pt x="72" y="1687"/>
                      <a:pt x="36" y="2698"/>
                    </a:cubicBezTo>
                    <a:cubicBezTo>
                      <a:pt x="0" y="3707"/>
                      <a:pt x="506" y="4662"/>
                      <a:pt x="1367" y="5195"/>
                    </a:cubicBezTo>
                    <a:cubicBezTo>
                      <a:pt x="1792" y="5460"/>
                      <a:pt x="2280" y="5607"/>
                      <a:pt x="2782" y="5619"/>
                    </a:cubicBezTo>
                    <a:cubicBezTo>
                      <a:pt x="3752" y="4957"/>
                      <a:pt x="4550" y="4078"/>
                      <a:pt x="5119" y="3051"/>
                    </a:cubicBezTo>
                    <a:cubicBezTo>
                      <a:pt x="5213" y="2882"/>
                      <a:pt x="5213" y="2674"/>
                      <a:pt x="5119" y="2506"/>
                    </a:cubicBezTo>
                    <a:cubicBezTo>
                      <a:pt x="4568" y="1512"/>
                      <a:pt x="3797" y="654"/>
                      <a:pt x="2870" y="0"/>
                    </a:cubicBezTo>
                    <a:cubicBezTo>
                      <a:pt x="2862" y="0"/>
                      <a:pt x="2854" y="0"/>
                      <a:pt x="28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7" name="Google Shape;4567;p59"/>
              <p:cNvSpPr/>
              <p:nvPr/>
            </p:nvSpPr>
            <p:spPr>
              <a:xfrm>
                <a:off x="6234950" y="3469100"/>
                <a:ext cx="165050" cy="141200"/>
              </a:xfrm>
              <a:custGeom>
                <a:rect b="b" l="l" r="r" t="t"/>
                <a:pathLst>
                  <a:path extrusionOk="0" h="5648" w="6602">
                    <a:moveTo>
                      <a:pt x="3990" y="1"/>
                    </a:moveTo>
                    <a:cubicBezTo>
                      <a:pt x="1807" y="1"/>
                      <a:pt x="0" y="1772"/>
                      <a:pt x="0" y="3955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96" y="5647"/>
                    </a:lnTo>
                    <a:cubicBezTo>
                      <a:pt x="4014" y="5647"/>
                      <a:pt x="5996" y="4075"/>
                      <a:pt x="6601" y="1943"/>
                    </a:cubicBezTo>
                    <a:cubicBezTo>
                      <a:pt x="6324" y="1717"/>
                      <a:pt x="6041" y="1476"/>
                      <a:pt x="5740" y="1223"/>
                    </a:cubicBezTo>
                    <a:lnTo>
                      <a:pt x="5481" y="1004"/>
                    </a:lnTo>
                    <a:lnTo>
                      <a:pt x="4391" y="2097"/>
                    </a:lnTo>
                    <a:cubicBezTo>
                      <a:pt x="4281" y="2203"/>
                      <a:pt x="4139" y="2255"/>
                      <a:pt x="3997" y="2255"/>
                    </a:cubicBezTo>
                    <a:cubicBezTo>
                      <a:pt x="3852" y="2255"/>
                      <a:pt x="3708" y="2200"/>
                      <a:pt x="3599" y="2091"/>
                    </a:cubicBezTo>
                    <a:cubicBezTo>
                      <a:pt x="3379" y="1871"/>
                      <a:pt x="3376" y="1519"/>
                      <a:pt x="3593" y="1299"/>
                    </a:cubicBezTo>
                    <a:lnTo>
                      <a:pt x="4611" y="278"/>
                    </a:lnTo>
                    <a:lnTo>
                      <a:pt x="42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8" name="Google Shape;4568;p59"/>
              <p:cNvSpPr/>
              <p:nvPr/>
            </p:nvSpPr>
            <p:spPr>
              <a:xfrm>
                <a:off x="6234950" y="3299725"/>
                <a:ext cx="165050" cy="141175"/>
              </a:xfrm>
              <a:custGeom>
                <a:rect b="b" l="l" r="r" t="t"/>
                <a:pathLst>
                  <a:path extrusionOk="0" h="5647" w="6602">
                    <a:moveTo>
                      <a:pt x="566" y="1"/>
                    </a:moveTo>
                    <a:cubicBezTo>
                      <a:pt x="253" y="1"/>
                      <a:pt x="3" y="254"/>
                      <a:pt x="3" y="567"/>
                    </a:cubicBezTo>
                    <a:lnTo>
                      <a:pt x="3" y="1699"/>
                    </a:lnTo>
                    <a:cubicBezTo>
                      <a:pt x="0" y="3879"/>
                      <a:pt x="1807" y="5647"/>
                      <a:pt x="3990" y="5647"/>
                    </a:cubicBezTo>
                    <a:lnTo>
                      <a:pt x="4285" y="5647"/>
                    </a:lnTo>
                    <a:lnTo>
                      <a:pt x="4611" y="5373"/>
                    </a:lnTo>
                    <a:lnTo>
                      <a:pt x="3593" y="4352"/>
                    </a:lnTo>
                    <a:cubicBezTo>
                      <a:pt x="3379" y="4132"/>
                      <a:pt x="3382" y="3780"/>
                      <a:pt x="3599" y="3563"/>
                    </a:cubicBezTo>
                    <a:cubicBezTo>
                      <a:pt x="3710" y="3451"/>
                      <a:pt x="3856" y="3396"/>
                      <a:pt x="4001" y="3396"/>
                    </a:cubicBezTo>
                    <a:cubicBezTo>
                      <a:pt x="4142" y="3396"/>
                      <a:pt x="4282" y="3448"/>
                      <a:pt x="4391" y="3554"/>
                    </a:cubicBezTo>
                    <a:lnTo>
                      <a:pt x="5481" y="4644"/>
                    </a:lnTo>
                    <a:lnTo>
                      <a:pt x="5809" y="4370"/>
                    </a:lnTo>
                    <a:cubicBezTo>
                      <a:pt x="6083" y="4138"/>
                      <a:pt x="6345" y="3918"/>
                      <a:pt x="6601" y="3704"/>
                    </a:cubicBezTo>
                    <a:cubicBezTo>
                      <a:pt x="5996" y="1575"/>
                      <a:pt x="4017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9" name="Google Shape;4569;p59"/>
            <p:cNvGrpSpPr/>
            <p:nvPr/>
          </p:nvGrpSpPr>
          <p:grpSpPr>
            <a:xfrm>
              <a:off x="4421849" y="2487291"/>
              <a:ext cx="219707" cy="234360"/>
              <a:chOff x="914900" y="3806450"/>
              <a:chExt cx="451700" cy="481825"/>
            </a:xfrm>
          </p:grpSpPr>
          <p:sp>
            <p:nvSpPr>
              <p:cNvPr id="4570" name="Google Shape;4570;p59"/>
              <p:cNvSpPr/>
              <p:nvPr/>
            </p:nvSpPr>
            <p:spPr>
              <a:xfrm>
                <a:off x="914900" y="4174425"/>
                <a:ext cx="423400" cy="113850"/>
              </a:xfrm>
              <a:custGeom>
                <a:rect b="b" l="l" r="r" t="t"/>
                <a:pathLst>
                  <a:path extrusionOk="0" h="4554" w="16936">
                    <a:moveTo>
                      <a:pt x="564" y="0"/>
                    </a:moveTo>
                    <a:cubicBezTo>
                      <a:pt x="250" y="0"/>
                      <a:pt x="0" y="250"/>
                      <a:pt x="0" y="563"/>
                    </a:cubicBezTo>
                    <a:cubicBezTo>
                      <a:pt x="0" y="877"/>
                      <a:pt x="250" y="1130"/>
                      <a:pt x="564" y="1130"/>
                    </a:cubicBezTo>
                    <a:lnTo>
                      <a:pt x="2259" y="1130"/>
                    </a:lnTo>
                    <a:lnTo>
                      <a:pt x="2259" y="2861"/>
                    </a:lnTo>
                    <a:cubicBezTo>
                      <a:pt x="2259" y="3795"/>
                      <a:pt x="3015" y="4553"/>
                      <a:pt x="3951" y="4553"/>
                    </a:cubicBezTo>
                    <a:cubicBezTo>
                      <a:pt x="4264" y="4553"/>
                      <a:pt x="4517" y="4300"/>
                      <a:pt x="4517" y="3990"/>
                    </a:cubicBezTo>
                    <a:lnTo>
                      <a:pt x="4517" y="1130"/>
                    </a:lnTo>
                    <a:lnTo>
                      <a:pt x="5646" y="1130"/>
                    </a:lnTo>
                    <a:lnTo>
                      <a:pt x="5646" y="1693"/>
                    </a:lnTo>
                    <a:cubicBezTo>
                      <a:pt x="5646" y="2629"/>
                      <a:pt x="6402" y="3424"/>
                      <a:pt x="7339" y="3424"/>
                    </a:cubicBezTo>
                    <a:cubicBezTo>
                      <a:pt x="7652" y="3424"/>
                      <a:pt x="7905" y="3171"/>
                      <a:pt x="7905" y="2861"/>
                    </a:cubicBezTo>
                    <a:lnTo>
                      <a:pt x="7905" y="1130"/>
                    </a:lnTo>
                    <a:lnTo>
                      <a:pt x="9034" y="1130"/>
                    </a:lnTo>
                    <a:lnTo>
                      <a:pt x="9034" y="3990"/>
                    </a:lnTo>
                    <a:cubicBezTo>
                      <a:pt x="9034" y="4300"/>
                      <a:pt x="9284" y="4553"/>
                      <a:pt x="9597" y="4553"/>
                    </a:cubicBezTo>
                    <a:cubicBezTo>
                      <a:pt x="9910" y="4553"/>
                      <a:pt x="10163" y="4300"/>
                      <a:pt x="10163" y="3990"/>
                    </a:cubicBezTo>
                    <a:lnTo>
                      <a:pt x="10163" y="1130"/>
                    </a:lnTo>
                    <a:lnTo>
                      <a:pt x="16373" y="1130"/>
                    </a:lnTo>
                    <a:cubicBezTo>
                      <a:pt x="16686" y="1130"/>
                      <a:pt x="16936" y="877"/>
                      <a:pt x="16936" y="563"/>
                    </a:cubicBezTo>
                    <a:cubicBezTo>
                      <a:pt x="16936" y="250"/>
                      <a:pt x="16686" y="0"/>
                      <a:pt x="163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1" name="Google Shape;4571;p59"/>
              <p:cNvSpPr/>
              <p:nvPr/>
            </p:nvSpPr>
            <p:spPr>
              <a:xfrm>
                <a:off x="971350" y="3806450"/>
                <a:ext cx="254100" cy="339775"/>
              </a:xfrm>
              <a:custGeom>
                <a:rect b="b" l="l" r="r" t="t"/>
                <a:pathLst>
                  <a:path extrusionOk="0" h="13591" w="10164">
                    <a:moveTo>
                      <a:pt x="7563" y="2032"/>
                    </a:moveTo>
                    <a:cubicBezTo>
                      <a:pt x="7853" y="2032"/>
                      <a:pt x="8131" y="2256"/>
                      <a:pt x="8131" y="2596"/>
                    </a:cubicBezTo>
                    <a:cubicBezTo>
                      <a:pt x="8131" y="2937"/>
                      <a:pt x="7852" y="3163"/>
                      <a:pt x="7562" y="3163"/>
                    </a:cubicBezTo>
                    <a:cubicBezTo>
                      <a:pt x="7423" y="3163"/>
                      <a:pt x="7282" y="3111"/>
                      <a:pt x="7168" y="2997"/>
                    </a:cubicBezTo>
                    <a:cubicBezTo>
                      <a:pt x="6945" y="2777"/>
                      <a:pt x="6945" y="2418"/>
                      <a:pt x="7168" y="2199"/>
                    </a:cubicBezTo>
                    <a:cubicBezTo>
                      <a:pt x="7283" y="2083"/>
                      <a:pt x="7425" y="2032"/>
                      <a:pt x="7563" y="2032"/>
                    </a:cubicBezTo>
                    <a:close/>
                    <a:moveTo>
                      <a:pt x="7339" y="0"/>
                    </a:moveTo>
                    <a:cubicBezTo>
                      <a:pt x="5412" y="0"/>
                      <a:pt x="3759" y="1087"/>
                      <a:pt x="2901" y="2668"/>
                    </a:cubicBezTo>
                    <a:cubicBezTo>
                      <a:pt x="2852" y="2674"/>
                      <a:pt x="2804" y="2686"/>
                      <a:pt x="2762" y="2704"/>
                    </a:cubicBezTo>
                    <a:cubicBezTo>
                      <a:pt x="2602" y="2782"/>
                      <a:pt x="2431" y="2819"/>
                      <a:pt x="2260" y="2819"/>
                    </a:cubicBezTo>
                    <a:cubicBezTo>
                      <a:pt x="1967" y="2819"/>
                      <a:pt x="1678" y="2707"/>
                      <a:pt x="1458" y="2494"/>
                    </a:cubicBezTo>
                    <a:cubicBezTo>
                      <a:pt x="1247" y="2280"/>
                      <a:pt x="1127" y="1994"/>
                      <a:pt x="1130" y="1696"/>
                    </a:cubicBezTo>
                    <a:cubicBezTo>
                      <a:pt x="1130" y="1395"/>
                      <a:pt x="1247" y="1178"/>
                      <a:pt x="1458" y="964"/>
                    </a:cubicBezTo>
                    <a:cubicBezTo>
                      <a:pt x="1681" y="744"/>
                      <a:pt x="1681" y="386"/>
                      <a:pt x="1458" y="166"/>
                    </a:cubicBezTo>
                    <a:cubicBezTo>
                      <a:pt x="1348" y="56"/>
                      <a:pt x="1204" y="1"/>
                      <a:pt x="1059" y="1"/>
                    </a:cubicBezTo>
                    <a:cubicBezTo>
                      <a:pt x="915" y="1"/>
                      <a:pt x="770" y="56"/>
                      <a:pt x="660" y="166"/>
                    </a:cubicBezTo>
                    <a:cubicBezTo>
                      <a:pt x="236" y="594"/>
                      <a:pt x="1" y="1093"/>
                      <a:pt x="1" y="1696"/>
                    </a:cubicBezTo>
                    <a:cubicBezTo>
                      <a:pt x="1" y="2942"/>
                      <a:pt x="1010" y="3954"/>
                      <a:pt x="2259" y="3954"/>
                    </a:cubicBezTo>
                    <a:cubicBezTo>
                      <a:pt x="2307" y="3954"/>
                      <a:pt x="2353" y="3939"/>
                      <a:pt x="2401" y="3936"/>
                    </a:cubicBezTo>
                    <a:lnTo>
                      <a:pt x="2401" y="3936"/>
                    </a:lnTo>
                    <a:cubicBezTo>
                      <a:pt x="2319" y="4282"/>
                      <a:pt x="2274" y="4635"/>
                      <a:pt x="2265" y="4990"/>
                    </a:cubicBezTo>
                    <a:cubicBezTo>
                      <a:pt x="2976" y="4680"/>
                      <a:pt x="3741" y="4517"/>
                      <a:pt x="4518" y="4517"/>
                    </a:cubicBezTo>
                    <a:lnTo>
                      <a:pt x="5081" y="4517"/>
                    </a:lnTo>
                    <a:cubicBezTo>
                      <a:pt x="6017" y="4517"/>
                      <a:pt x="6773" y="5276"/>
                      <a:pt x="6776" y="6213"/>
                    </a:cubicBezTo>
                    <a:lnTo>
                      <a:pt x="6776" y="9073"/>
                    </a:lnTo>
                    <a:cubicBezTo>
                      <a:pt x="6776" y="10925"/>
                      <a:pt x="5864" y="12557"/>
                      <a:pt x="4482" y="13590"/>
                    </a:cubicBezTo>
                    <a:lnTo>
                      <a:pt x="6210" y="13590"/>
                    </a:lnTo>
                    <a:cubicBezTo>
                      <a:pt x="8393" y="13590"/>
                      <a:pt x="10164" y="11820"/>
                      <a:pt x="10164" y="9636"/>
                    </a:cubicBezTo>
                    <a:lnTo>
                      <a:pt x="1016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2" name="Google Shape;4572;p59"/>
              <p:cNvSpPr/>
              <p:nvPr/>
            </p:nvSpPr>
            <p:spPr>
              <a:xfrm>
                <a:off x="971350" y="3947600"/>
                <a:ext cx="141175" cy="198625"/>
              </a:xfrm>
              <a:custGeom>
                <a:rect b="b" l="l" r="r" t="t"/>
                <a:pathLst>
                  <a:path extrusionOk="0" h="7945" w="5647">
                    <a:moveTo>
                      <a:pt x="4518" y="0"/>
                    </a:moveTo>
                    <a:cubicBezTo>
                      <a:pt x="2021" y="0"/>
                      <a:pt x="1" y="2060"/>
                      <a:pt x="1" y="4556"/>
                    </a:cubicBezTo>
                    <a:lnTo>
                      <a:pt x="1" y="6815"/>
                    </a:lnTo>
                    <a:cubicBezTo>
                      <a:pt x="934" y="6812"/>
                      <a:pt x="1693" y="6056"/>
                      <a:pt x="1693" y="5120"/>
                    </a:cubicBezTo>
                    <a:cubicBezTo>
                      <a:pt x="1693" y="4806"/>
                      <a:pt x="1946" y="4556"/>
                      <a:pt x="2259" y="4556"/>
                    </a:cubicBezTo>
                    <a:cubicBezTo>
                      <a:pt x="2569" y="4556"/>
                      <a:pt x="2822" y="4806"/>
                      <a:pt x="2822" y="5120"/>
                    </a:cubicBezTo>
                    <a:cubicBezTo>
                      <a:pt x="2822" y="6547"/>
                      <a:pt x="1753" y="7718"/>
                      <a:pt x="377" y="7905"/>
                    </a:cubicBezTo>
                    <a:cubicBezTo>
                      <a:pt x="434" y="7929"/>
                      <a:pt x="501" y="7941"/>
                      <a:pt x="564" y="7944"/>
                    </a:cubicBezTo>
                    <a:lnTo>
                      <a:pt x="1130" y="7944"/>
                    </a:lnTo>
                    <a:cubicBezTo>
                      <a:pt x="3623" y="7944"/>
                      <a:pt x="5647" y="5921"/>
                      <a:pt x="5647" y="3427"/>
                    </a:cubicBezTo>
                    <a:lnTo>
                      <a:pt x="5647" y="567"/>
                    </a:lnTo>
                    <a:cubicBezTo>
                      <a:pt x="5647" y="253"/>
                      <a:pt x="5394" y="0"/>
                      <a:pt x="50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3" name="Google Shape;4573;p59"/>
              <p:cNvSpPr/>
              <p:nvPr/>
            </p:nvSpPr>
            <p:spPr>
              <a:xfrm>
                <a:off x="1253675" y="3806450"/>
                <a:ext cx="112925" cy="90350"/>
              </a:xfrm>
              <a:custGeom>
                <a:rect b="b" l="l" r="r" t="t"/>
                <a:pathLst>
                  <a:path extrusionOk="0" h="3614" w="4517">
                    <a:moveTo>
                      <a:pt x="0" y="0"/>
                    </a:moveTo>
                    <a:lnTo>
                      <a:pt x="0" y="1696"/>
                    </a:lnTo>
                    <a:cubicBezTo>
                      <a:pt x="142" y="1685"/>
                      <a:pt x="428" y="1669"/>
                      <a:pt x="771" y="1669"/>
                    </a:cubicBezTo>
                    <a:cubicBezTo>
                      <a:pt x="1415" y="1669"/>
                      <a:pt x="2264" y="1726"/>
                      <a:pt x="2749" y="1988"/>
                    </a:cubicBezTo>
                    <a:cubicBezTo>
                      <a:pt x="3355" y="2313"/>
                      <a:pt x="4062" y="3078"/>
                      <a:pt x="4517" y="3614"/>
                    </a:cubicBezTo>
                    <a:lnTo>
                      <a:pt x="4517" y="2259"/>
                    </a:lnTo>
                    <a:cubicBezTo>
                      <a:pt x="4517" y="1012"/>
                      <a:pt x="3505" y="0"/>
                      <a:pt x="22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4" name="Google Shape;4574;p59"/>
              <p:cNvSpPr/>
              <p:nvPr/>
            </p:nvSpPr>
            <p:spPr>
              <a:xfrm>
                <a:off x="1253600" y="3876425"/>
                <a:ext cx="95025" cy="42975"/>
              </a:xfrm>
              <a:custGeom>
                <a:rect b="b" l="l" r="r" t="t"/>
                <a:pathLst>
                  <a:path extrusionOk="0" h="1719" w="3801">
                    <a:moveTo>
                      <a:pt x="726" y="0"/>
                    </a:moveTo>
                    <a:cubicBezTo>
                      <a:pt x="478" y="0"/>
                      <a:pt x="239" y="9"/>
                      <a:pt x="42" y="23"/>
                    </a:cubicBezTo>
                    <a:lnTo>
                      <a:pt x="0" y="23"/>
                    </a:lnTo>
                    <a:lnTo>
                      <a:pt x="3" y="1718"/>
                    </a:lnTo>
                    <a:lnTo>
                      <a:pt x="3800" y="1718"/>
                    </a:lnTo>
                    <a:cubicBezTo>
                      <a:pt x="3379" y="1203"/>
                      <a:pt x="2692" y="438"/>
                      <a:pt x="2219" y="182"/>
                    </a:cubicBezTo>
                    <a:cubicBezTo>
                      <a:pt x="1969" y="49"/>
                      <a:pt x="1321" y="0"/>
                      <a:pt x="7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75" name="Google Shape;4575;p59"/>
            <p:cNvGrpSpPr/>
            <p:nvPr/>
          </p:nvGrpSpPr>
          <p:grpSpPr>
            <a:xfrm>
              <a:off x="4711245" y="2487163"/>
              <a:ext cx="239260" cy="234615"/>
              <a:chOff x="1490050" y="3805975"/>
              <a:chExt cx="491900" cy="482350"/>
            </a:xfrm>
          </p:grpSpPr>
          <p:sp>
            <p:nvSpPr>
              <p:cNvPr id="4576" name="Google Shape;4576;p59"/>
              <p:cNvSpPr/>
              <p:nvPr/>
            </p:nvSpPr>
            <p:spPr>
              <a:xfrm>
                <a:off x="1541775" y="3877050"/>
                <a:ext cx="302500" cy="277225"/>
              </a:xfrm>
              <a:custGeom>
                <a:rect b="b" l="l" r="r" t="t"/>
                <a:pathLst>
                  <a:path extrusionOk="0" h="11089" w="12100">
                    <a:moveTo>
                      <a:pt x="10512" y="1"/>
                    </a:moveTo>
                    <a:lnTo>
                      <a:pt x="0" y="10513"/>
                    </a:lnTo>
                    <a:cubicBezTo>
                      <a:pt x="207" y="10475"/>
                      <a:pt x="415" y="10456"/>
                      <a:pt x="622" y="10456"/>
                    </a:cubicBezTo>
                    <a:cubicBezTo>
                      <a:pt x="1327" y="10456"/>
                      <a:pt x="2020" y="10674"/>
                      <a:pt x="2602" y="11088"/>
                    </a:cubicBezTo>
                    <a:lnTo>
                      <a:pt x="12099" y="1588"/>
                    </a:lnTo>
                    <a:lnTo>
                      <a:pt x="105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7" name="Google Shape;4577;p59"/>
              <p:cNvSpPr/>
              <p:nvPr/>
            </p:nvSpPr>
            <p:spPr>
              <a:xfrm>
                <a:off x="1824450" y="3805975"/>
                <a:ext cx="157500" cy="150525"/>
              </a:xfrm>
              <a:custGeom>
                <a:rect b="b" l="l" r="r" t="t"/>
                <a:pathLst>
                  <a:path extrusionOk="0" h="6021" w="6300">
                    <a:moveTo>
                      <a:pt x="3211" y="0"/>
                    </a:moveTo>
                    <a:cubicBezTo>
                      <a:pt x="2484" y="0"/>
                      <a:pt x="1758" y="281"/>
                      <a:pt x="1208" y="841"/>
                    </a:cubicBezTo>
                    <a:lnTo>
                      <a:pt x="0" y="2049"/>
                    </a:lnTo>
                    <a:lnTo>
                      <a:pt x="3972" y="6021"/>
                    </a:lnTo>
                    <a:lnTo>
                      <a:pt x="5180" y="4813"/>
                    </a:lnTo>
                    <a:cubicBezTo>
                      <a:pt x="6294" y="3717"/>
                      <a:pt x="6300" y="1925"/>
                      <a:pt x="5198" y="823"/>
                    </a:cubicBezTo>
                    <a:cubicBezTo>
                      <a:pt x="4649" y="274"/>
                      <a:pt x="3930" y="0"/>
                      <a:pt x="32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8" name="Google Shape;4578;p59"/>
              <p:cNvSpPr/>
              <p:nvPr/>
            </p:nvSpPr>
            <p:spPr>
              <a:xfrm>
                <a:off x="1626675" y="3936600"/>
                <a:ext cx="277225" cy="302600"/>
              </a:xfrm>
              <a:custGeom>
                <a:rect b="b" l="l" r="r" t="t"/>
                <a:pathLst>
                  <a:path extrusionOk="0" h="12104" w="11089">
                    <a:moveTo>
                      <a:pt x="9501" y="1"/>
                    </a:moveTo>
                    <a:lnTo>
                      <a:pt x="1" y="9501"/>
                    </a:lnTo>
                    <a:cubicBezTo>
                      <a:pt x="537" y="10254"/>
                      <a:pt x="745" y="11194"/>
                      <a:pt x="576" y="12103"/>
                    </a:cubicBezTo>
                    <a:lnTo>
                      <a:pt x="11088" y="1591"/>
                    </a:lnTo>
                    <a:lnTo>
                      <a:pt x="950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9" name="Google Shape;4579;p59"/>
              <p:cNvSpPr/>
              <p:nvPr/>
            </p:nvSpPr>
            <p:spPr>
              <a:xfrm>
                <a:off x="1490050" y="4166500"/>
                <a:ext cx="129950" cy="121825"/>
              </a:xfrm>
              <a:custGeom>
                <a:rect b="b" l="l" r="r" t="t"/>
                <a:pathLst>
                  <a:path extrusionOk="0" h="4873" w="5198">
                    <a:moveTo>
                      <a:pt x="2693" y="0"/>
                    </a:moveTo>
                    <a:cubicBezTo>
                      <a:pt x="2243" y="0"/>
                      <a:pt x="1790" y="133"/>
                      <a:pt x="1398" y="405"/>
                    </a:cubicBezTo>
                    <a:lnTo>
                      <a:pt x="1398" y="402"/>
                    </a:lnTo>
                    <a:lnTo>
                      <a:pt x="741" y="2446"/>
                    </a:lnTo>
                    <a:lnTo>
                      <a:pt x="139" y="4118"/>
                    </a:lnTo>
                    <a:cubicBezTo>
                      <a:pt x="0" y="4500"/>
                      <a:pt x="295" y="4872"/>
                      <a:pt x="664" y="4872"/>
                    </a:cubicBezTo>
                    <a:cubicBezTo>
                      <a:pt x="727" y="4872"/>
                      <a:pt x="793" y="4861"/>
                      <a:pt x="859" y="4837"/>
                    </a:cubicBezTo>
                    <a:lnTo>
                      <a:pt x="2530" y="4235"/>
                    </a:lnTo>
                    <a:lnTo>
                      <a:pt x="4574" y="3579"/>
                    </a:lnTo>
                    <a:cubicBezTo>
                      <a:pt x="5198" y="2672"/>
                      <a:pt x="5086" y="1450"/>
                      <a:pt x="4306" y="670"/>
                    </a:cubicBezTo>
                    <a:cubicBezTo>
                      <a:pt x="3866" y="228"/>
                      <a:pt x="3282" y="0"/>
                      <a:pt x="26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0" name="Google Shape;4580;p59"/>
            <p:cNvGrpSpPr/>
            <p:nvPr/>
          </p:nvGrpSpPr>
          <p:grpSpPr>
            <a:xfrm>
              <a:off x="5004057" y="2487291"/>
              <a:ext cx="215463" cy="234360"/>
              <a:chOff x="2104275" y="3806450"/>
              <a:chExt cx="442975" cy="481825"/>
            </a:xfrm>
          </p:grpSpPr>
          <p:sp>
            <p:nvSpPr>
              <p:cNvPr id="4581" name="Google Shape;4581;p59"/>
              <p:cNvSpPr/>
              <p:nvPr/>
            </p:nvSpPr>
            <p:spPr>
              <a:xfrm>
                <a:off x="2104275" y="3806450"/>
                <a:ext cx="442975" cy="481825"/>
              </a:xfrm>
              <a:custGeom>
                <a:rect b="b" l="l" r="r" t="t"/>
                <a:pathLst>
                  <a:path extrusionOk="0" h="19273" w="17719">
                    <a:moveTo>
                      <a:pt x="8889" y="1130"/>
                    </a:moveTo>
                    <a:cubicBezTo>
                      <a:pt x="9660" y="1130"/>
                      <a:pt x="10482" y="2382"/>
                      <a:pt x="11039" y="4343"/>
                    </a:cubicBezTo>
                    <a:cubicBezTo>
                      <a:pt x="10308" y="4586"/>
                      <a:pt x="9594" y="4870"/>
                      <a:pt x="8895" y="5192"/>
                    </a:cubicBezTo>
                    <a:cubicBezTo>
                      <a:pt x="8194" y="4864"/>
                      <a:pt x="7474" y="4577"/>
                      <a:pt x="6742" y="4331"/>
                    </a:cubicBezTo>
                    <a:cubicBezTo>
                      <a:pt x="7302" y="2379"/>
                      <a:pt x="8121" y="1130"/>
                      <a:pt x="8889" y="1130"/>
                    </a:cubicBezTo>
                    <a:close/>
                    <a:moveTo>
                      <a:pt x="6471" y="5445"/>
                    </a:moveTo>
                    <a:cubicBezTo>
                      <a:pt x="6830" y="5565"/>
                      <a:pt x="7200" y="5704"/>
                      <a:pt x="7570" y="5854"/>
                    </a:cubicBezTo>
                    <a:cubicBezTo>
                      <a:pt x="6571" y="6393"/>
                      <a:pt x="6878" y="6243"/>
                      <a:pt x="6273" y="6616"/>
                    </a:cubicBezTo>
                    <a:cubicBezTo>
                      <a:pt x="6330" y="6210"/>
                      <a:pt x="6396" y="5815"/>
                      <a:pt x="6471" y="5445"/>
                    </a:cubicBezTo>
                    <a:close/>
                    <a:moveTo>
                      <a:pt x="11307" y="5445"/>
                    </a:moveTo>
                    <a:cubicBezTo>
                      <a:pt x="11386" y="5815"/>
                      <a:pt x="11449" y="6210"/>
                      <a:pt x="11506" y="6616"/>
                    </a:cubicBezTo>
                    <a:cubicBezTo>
                      <a:pt x="10895" y="6240"/>
                      <a:pt x="11220" y="6399"/>
                      <a:pt x="10208" y="5854"/>
                    </a:cubicBezTo>
                    <a:cubicBezTo>
                      <a:pt x="10582" y="5704"/>
                      <a:pt x="10949" y="5565"/>
                      <a:pt x="11307" y="5445"/>
                    </a:cubicBezTo>
                    <a:close/>
                    <a:moveTo>
                      <a:pt x="13999" y="4845"/>
                    </a:moveTo>
                    <a:cubicBezTo>
                      <a:pt x="14142" y="5686"/>
                      <a:pt x="14870" y="6249"/>
                      <a:pt x="15661" y="6249"/>
                    </a:cubicBezTo>
                    <a:cubicBezTo>
                      <a:pt x="15873" y="6249"/>
                      <a:pt x="16089" y="6209"/>
                      <a:pt x="16300" y="6122"/>
                    </a:cubicBezTo>
                    <a:lnTo>
                      <a:pt x="16300" y="6122"/>
                    </a:lnTo>
                    <a:cubicBezTo>
                      <a:pt x="16201" y="6676"/>
                      <a:pt x="15821" y="7384"/>
                      <a:pt x="15183" y="8158"/>
                    </a:cubicBezTo>
                    <a:cubicBezTo>
                      <a:pt x="14993" y="8390"/>
                      <a:pt x="14761" y="8625"/>
                      <a:pt x="14535" y="8856"/>
                    </a:cubicBezTo>
                    <a:cubicBezTo>
                      <a:pt x="13963" y="8345"/>
                      <a:pt x="13361" y="7866"/>
                      <a:pt x="12735" y="7423"/>
                    </a:cubicBezTo>
                    <a:cubicBezTo>
                      <a:pt x="12662" y="6652"/>
                      <a:pt x="12551" y="5884"/>
                      <a:pt x="12394" y="5125"/>
                    </a:cubicBezTo>
                    <a:cubicBezTo>
                      <a:pt x="12921" y="4990"/>
                      <a:pt x="13457" y="4897"/>
                      <a:pt x="13999" y="4845"/>
                    </a:cubicBezTo>
                    <a:close/>
                    <a:moveTo>
                      <a:pt x="3779" y="4845"/>
                    </a:moveTo>
                    <a:cubicBezTo>
                      <a:pt x="4321" y="4897"/>
                      <a:pt x="4857" y="4990"/>
                      <a:pt x="5384" y="5129"/>
                    </a:cubicBezTo>
                    <a:cubicBezTo>
                      <a:pt x="5231" y="5887"/>
                      <a:pt x="5116" y="6652"/>
                      <a:pt x="5047" y="7423"/>
                    </a:cubicBezTo>
                    <a:cubicBezTo>
                      <a:pt x="4421" y="7869"/>
                      <a:pt x="3818" y="8348"/>
                      <a:pt x="3246" y="8859"/>
                    </a:cubicBezTo>
                    <a:cubicBezTo>
                      <a:pt x="3020" y="8625"/>
                      <a:pt x="2789" y="8393"/>
                      <a:pt x="2599" y="8161"/>
                    </a:cubicBezTo>
                    <a:cubicBezTo>
                      <a:pt x="1963" y="7387"/>
                      <a:pt x="1584" y="6685"/>
                      <a:pt x="1485" y="6125"/>
                    </a:cubicBezTo>
                    <a:lnTo>
                      <a:pt x="1485" y="6125"/>
                    </a:lnTo>
                    <a:cubicBezTo>
                      <a:pt x="1683" y="6207"/>
                      <a:pt x="1897" y="6249"/>
                      <a:pt x="2114" y="6249"/>
                    </a:cubicBezTo>
                    <a:cubicBezTo>
                      <a:pt x="2936" y="6246"/>
                      <a:pt x="3638" y="5655"/>
                      <a:pt x="3779" y="4845"/>
                    </a:cubicBezTo>
                    <a:close/>
                    <a:moveTo>
                      <a:pt x="4951" y="8893"/>
                    </a:moveTo>
                    <a:lnTo>
                      <a:pt x="4951" y="8893"/>
                    </a:lnTo>
                    <a:cubicBezTo>
                      <a:pt x="4945" y="9143"/>
                      <a:pt x="4939" y="9389"/>
                      <a:pt x="4939" y="9636"/>
                    </a:cubicBezTo>
                    <a:cubicBezTo>
                      <a:pt x="4939" y="9882"/>
                      <a:pt x="4945" y="10128"/>
                      <a:pt x="4951" y="10377"/>
                    </a:cubicBezTo>
                    <a:lnTo>
                      <a:pt x="4951" y="10377"/>
                    </a:lnTo>
                    <a:cubicBezTo>
                      <a:pt x="4637" y="10133"/>
                      <a:pt x="4348" y="9886"/>
                      <a:pt x="4065" y="9636"/>
                    </a:cubicBezTo>
                    <a:cubicBezTo>
                      <a:pt x="4348" y="9386"/>
                      <a:pt x="4637" y="9139"/>
                      <a:pt x="4951" y="8893"/>
                    </a:cubicBezTo>
                    <a:close/>
                    <a:moveTo>
                      <a:pt x="12828" y="8896"/>
                    </a:moveTo>
                    <a:lnTo>
                      <a:pt x="12828" y="8896"/>
                    </a:lnTo>
                    <a:cubicBezTo>
                      <a:pt x="13144" y="9139"/>
                      <a:pt x="13430" y="9386"/>
                      <a:pt x="13713" y="9636"/>
                    </a:cubicBezTo>
                    <a:cubicBezTo>
                      <a:pt x="13433" y="9886"/>
                      <a:pt x="13144" y="10133"/>
                      <a:pt x="12828" y="10380"/>
                    </a:cubicBezTo>
                    <a:cubicBezTo>
                      <a:pt x="12837" y="10130"/>
                      <a:pt x="12843" y="9883"/>
                      <a:pt x="12843" y="9636"/>
                    </a:cubicBezTo>
                    <a:cubicBezTo>
                      <a:pt x="12843" y="9389"/>
                      <a:pt x="12837" y="9143"/>
                      <a:pt x="12828" y="8896"/>
                    </a:cubicBezTo>
                    <a:close/>
                    <a:moveTo>
                      <a:pt x="8889" y="6447"/>
                    </a:moveTo>
                    <a:cubicBezTo>
                      <a:pt x="9850" y="6908"/>
                      <a:pt x="10774" y="7441"/>
                      <a:pt x="11657" y="8040"/>
                    </a:cubicBezTo>
                    <a:cubicBezTo>
                      <a:pt x="11693" y="8555"/>
                      <a:pt x="11714" y="9088"/>
                      <a:pt x="11714" y="9636"/>
                    </a:cubicBezTo>
                    <a:cubicBezTo>
                      <a:pt x="11714" y="10187"/>
                      <a:pt x="11693" y="10717"/>
                      <a:pt x="11657" y="11232"/>
                    </a:cubicBezTo>
                    <a:cubicBezTo>
                      <a:pt x="10774" y="11832"/>
                      <a:pt x="9853" y="12365"/>
                      <a:pt x="8895" y="12828"/>
                    </a:cubicBezTo>
                    <a:cubicBezTo>
                      <a:pt x="7932" y="12368"/>
                      <a:pt x="7007" y="11832"/>
                      <a:pt x="6125" y="11232"/>
                    </a:cubicBezTo>
                    <a:cubicBezTo>
                      <a:pt x="6086" y="10717"/>
                      <a:pt x="6068" y="10187"/>
                      <a:pt x="6068" y="9636"/>
                    </a:cubicBezTo>
                    <a:cubicBezTo>
                      <a:pt x="6068" y="9088"/>
                      <a:pt x="6089" y="8555"/>
                      <a:pt x="6125" y="8040"/>
                    </a:cubicBezTo>
                    <a:cubicBezTo>
                      <a:pt x="7004" y="7441"/>
                      <a:pt x="7929" y="6908"/>
                      <a:pt x="8889" y="6447"/>
                    </a:cubicBezTo>
                    <a:close/>
                    <a:moveTo>
                      <a:pt x="6273" y="12657"/>
                    </a:moveTo>
                    <a:lnTo>
                      <a:pt x="6273" y="12657"/>
                    </a:lnTo>
                    <a:cubicBezTo>
                      <a:pt x="6878" y="13033"/>
                      <a:pt x="6571" y="12879"/>
                      <a:pt x="7570" y="13418"/>
                    </a:cubicBezTo>
                    <a:cubicBezTo>
                      <a:pt x="7194" y="13569"/>
                      <a:pt x="6827" y="13708"/>
                      <a:pt x="6471" y="13828"/>
                    </a:cubicBezTo>
                    <a:cubicBezTo>
                      <a:pt x="6393" y="13455"/>
                      <a:pt x="6330" y="13063"/>
                      <a:pt x="6273" y="12657"/>
                    </a:cubicBezTo>
                    <a:close/>
                    <a:moveTo>
                      <a:pt x="11506" y="12657"/>
                    </a:moveTo>
                    <a:cubicBezTo>
                      <a:pt x="11449" y="13063"/>
                      <a:pt x="11386" y="13458"/>
                      <a:pt x="11307" y="13828"/>
                    </a:cubicBezTo>
                    <a:cubicBezTo>
                      <a:pt x="10949" y="13711"/>
                      <a:pt x="10582" y="13569"/>
                      <a:pt x="10208" y="13418"/>
                    </a:cubicBezTo>
                    <a:cubicBezTo>
                      <a:pt x="11181" y="12898"/>
                      <a:pt x="10937" y="13009"/>
                      <a:pt x="11506" y="12657"/>
                    </a:cubicBezTo>
                    <a:close/>
                    <a:moveTo>
                      <a:pt x="14535" y="10416"/>
                    </a:moveTo>
                    <a:cubicBezTo>
                      <a:pt x="14761" y="10648"/>
                      <a:pt x="14993" y="10883"/>
                      <a:pt x="15183" y="11115"/>
                    </a:cubicBezTo>
                    <a:cubicBezTo>
                      <a:pt x="15818" y="11886"/>
                      <a:pt x="16198" y="12590"/>
                      <a:pt x="16294" y="13147"/>
                    </a:cubicBezTo>
                    <a:cubicBezTo>
                      <a:pt x="16095" y="13066"/>
                      <a:pt x="15881" y="13024"/>
                      <a:pt x="15665" y="13024"/>
                    </a:cubicBezTo>
                    <a:cubicBezTo>
                      <a:pt x="14843" y="13024"/>
                      <a:pt x="14141" y="13617"/>
                      <a:pt x="13999" y="14424"/>
                    </a:cubicBezTo>
                    <a:cubicBezTo>
                      <a:pt x="13457" y="14376"/>
                      <a:pt x="12921" y="14280"/>
                      <a:pt x="12394" y="14144"/>
                    </a:cubicBezTo>
                    <a:cubicBezTo>
                      <a:pt x="12551" y="13385"/>
                      <a:pt x="12662" y="12620"/>
                      <a:pt x="12735" y="11850"/>
                    </a:cubicBezTo>
                    <a:cubicBezTo>
                      <a:pt x="13361" y="11407"/>
                      <a:pt x="13963" y="10928"/>
                      <a:pt x="14535" y="10416"/>
                    </a:cubicBezTo>
                    <a:close/>
                    <a:moveTo>
                      <a:pt x="3243" y="10416"/>
                    </a:moveTo>
                    <a:cubicBezTo>
                      <a:pt x="3815" y="10928"/>
                      <a:pt x="4418" y="11407"/>
                      <a:pt x="5044" y="11850"/>
                    </a:cubicBezTo>
                    <a:cubicBezTo>
                      <a:pt x="5116" y="12620"/>
                      <a:pt x="5228" y="13385"/>
                      <a:pt x="5384" y="14144"/>
                    </a:cubicBezTo>
                    <a:cubicBezTo>
                      <a:pt x="4554" y="14353"/>
                      <a:pt x="3815" y="14456"/>
                      <a:pt x="3207" y="14456"/>
                    </a:cubicBezTo>
                    <a:cubicBezTo>
                      <a:pt x="2366" y="14456"/>
                      <a:pt x="1778" y="14258"/>
                      <a:pt x="1554" y="13870"/>
                    </a:cubicBezTo>
                    <a:cubicBezTo>
                      <a:pt x="1238" y="13322"/>
                      <a:pt x="1626" y="12292"/>
                      <a:pt x="2596" y="11115"/>
                    </a:cubicBezTo>
                    <a:cubicBezTo>
                      <a:pt x="2786" y="10883"/>
                      <a:pt x="3020" y="10648"/>
                      <a:pt x="3243" y="10416"/>
                    </a:cubicBezTo>
                    <a:close/>
                    <a:moveTo>
                      <a:pt x="8889" y="14081"/>
                    </a:moveTo>
                    <a:cubicBezTo>
                      <a:pt x="9588" y="14403"/>
                      <a:pt x="10308" y="14689"/>
                      <a:pt x="11039" y="14933"/>
                    </a:cubicBezTo>
                    <a:cubicBezTo>
                      <a:pt x="10482" y="16890"/>
                      <a:pt x="9660" y="18143"/>
                      <a:pt x="8889" y="18143"/>
                    </a:cubicBezTo>
                    <a:cubicBezTo>
                      <a:pt x="8118" y="18143"/>
                      <a:pt x="7296" y="16887"/>
                      <a:pt x="6739" y="14924"/>
                    </a:cubicBezTo>
                    <a:cubicBezTo>
                      <a:pt x="7471" y="14683"/>
                      <a:pt x="8188" y="14400"/>
                      <a:pt x="8889" y="14081"/>
                    </a:cubicBezTo>
                    <a:close/>
                    <a:moveTo>
                      <a:pt x="8889" y="0"/>
                    </a:moveTo>
                    <a:cubicBezTo>
                      <a:pt x="7396" y="0"/>
                      <a:pt x="6312" y="1708"/>
                      <a:pt x="5658" y="4014"/>
                    </a:cubicBezTo>
                    <a:cubicBezTo>
                      <a:pt x="4902" y="3825"/>
                      <a:pt x="4201" y="3719"/>
                      <a:pt x="3568" y="3698"/>
                    </a:cubicBezTo>
                    <a:cubicBezTo>
                      <a:pt x="3260" y="3171"/>
                      <a:pt x="2700" y="2861"/>
                      <a:pt x="2111" y="2861"/>
                    </a:cubicBezTo>
                    <a:cubicBezTo>
                      <a:pt x="1963" y="2861"/>
                      <a:pt x="1813" y="2881"/>
                      <a:pt x="1665" y="2921"/>
                    </a:cubicBezTo>
                    <a:cubicBezTo>
                      <a:pt x="928" y="3123"/>
                      <a:pt x="419" y="3792"/>
                      <a:pt x="422" y="4556"/>
                    </a:cubicBezTo>
                    <a:cubicBezTo>
                      <a:pt x="422" y="4716"/>
                      <a:pt x="449" y="4876"/>
                      <a:pt x="497" y="5026"/>
                    </a:cubicBezTo>
                    <a:cubicBezTo>
                      <a:pt x="63" y="6017"/>
                      <a:pt x="485" y="7372"/>
                      <a:pt x="1726" y="8878"/>
                    </a:cubicBezTo>
                    <a:cubicBezTo>
                      <a:pt x="1933" y="9130"/>
                      <a:pt x="2183" y="9383"/>
                      <a:pt x="2430" y="9636"/>
                    </a:cubicBezTo>
                    <a:cubicBezTo>
                      <a:pt x="2183" y="9892"/>
                      <a:pt x="1933" y="10145"/>
                      <a:pt x="1726" y="10398"/>
                    </a:cubicBezTo>
                    <a:cubicBezTo>
                      <a:pt x="407" y="12000"/>
                      <a:pt x="0" y="13434"/>
                      <a:pt x="578" y="14436"/>
                    </a:cubicBezTo>
                    <a:cubicBezTo>
                      <a:pt x="1045" y="15246"/>
                      <a:pt x="2003" y="15593"/>
                      <a:pt x="3225" y="15593"/>
                    </a:cubicBezTo>
                    <a:cubicBezTo>
                      <a:pt x="3954" y="15593"/>
                      <a:pt x="4782" y="15460"/>
                      <a:pt x="5652" y="15240"/>
                    </a:cubicBezTo>
                    <a:cubicBezTo>
                      <a:pt x="6306" y="17556"/>
                      <a:pt x="7396" y="19272"/>
                      <a:pt x="8889" y="19272"/>
                    </a:cubicBezTo>
                    <a:cubicBezTo>
                      <a:pt x="10383" y="19272"/>
                      <a:pt x="11473" y="17559"/>
                      <a:pt x="12126" y="15246"/>
                    </a:cubicBezTo>
                    <a:cubicBezTo>
                      <a:pt x="12810" y="15424"/>
                      <a:pt x="13509" y="15532"/>
                      <a:pt x="14210" y="15572"/>
                    </a:cubicBezTo>
                    <a:cubicBezTo>
                      <a:pt x="14519" y="16101"/>
                      <a:pt x="15083" y="16413"/>
                      <a:pt x="15674" y="16413"/>
                    </a:cubicBezTo>
                    <a:cubicBezTo>
                      <a:pt x="15820" y="16413"/>
                      <a:pt x="15968" y="16394"/>
                      <a:pt x="16113" y="16354"/>
                    </a:cubicBezTo>
                    <a:cubicBezTo>
                      <a:pt x="16851" y="16153"/>
                      <a:pt x="17363" y="15484"/>
                      <a:pt x="17360" y="14719"/>
                    </a:cubicBezTo>
                    <a:cubicBezTo>
                      <a:pt x="17357" y="14560"/>
                      <a:pt x="17333" y="14400"/>
                      <a:pt x="17285" y="14247"/>
                    </a:cubicBezTo>
                    <a:cubicBezTo>
                      <a:pt x="17718" y="13256"/>
                      <a:pt x="17297" y="11904"/>
                      <a:pt x="16056" y="10398"/>
                    </a:cubicBezTo>
                    <a:cubicBezTo>
                      <a:pt x="15848" y="10142"/>
                      <a:pt x="15595" y="9889"/>
                      <a:pt x="15351" y="9636"/>
                    </a:cubicBezTo>
                    <a:cubicBezTo>
                      <a:pt x="15595" y="9383"/>
                      <a:pt x="15848" y="9130"/>
                      <a:pt x="16056" y="8878"/>
                    </a:cubicBezTo>
                    <a:cubicBezTo>
                      <a:pt x="17261" y="7414"/>
                      <a:pt x="17694" y="6095"/>
                      <a:pt x="17279" y="5044"/>
                    </a:cubicBezTo>
                    <a:cubicBezTo>
                      <a:pt x="17330" y="4885"/>
                      <a:pt x="17357" y="4722"/>
                      <a:pt x="17360" y="4556"/>
                    </a:cubicBezTo>
                    <a:cubicBezTo>
                      <a:pt x="17363" y="3792"/>
                      <a:pt x="16851" y="3120"/>
                      <a:pt x="16113" y="2918"/>
                    </a:cubicBezTo>
                    <a:cubicBezTo>
                      <a:pt x="15967" y="2879"/>
                      <a:pt x="15819" y="2860"/>
                      <a:pt x="15673" y="2860"/>
                    </a:cubicBezTo>
                    <a:cubicBezTo>
                      <a:pt x="15080" y="2860"/>
                      <a:pt x="14517" y="3173"/>
                      <a:pt x="14210" y="3704"/>
                    </a:cubicBezTo>
                    <a:cubicBezTo>
                      <a:pt x="13506" y="3743"/>
                      <a:pt x="12810" y="3852"/>
                      <a:pt x="12126" y="4029"/>
                    </a:cubicBezTo>
                    <a:cubicBezTo>
                      <a:pt x="11473" y="1714"/>
                      <a:pt x="10383" y="0"/>
                      <a:pt x="8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2" name="Google Shape;4582;p59"/>
              <p:cNvSpPr/>
              <p:nvPr/>
            </p:nvSpPr>
            <p:spPr>
              <a:xfrm>
                <a:off x="2284200" y="4005050"/>
                <a:ext cx="84700" cy="84700"/>
              </a:xfrm>
              <a:custGeom>
                <a:rect b="b" l="l" r="r" t="t"/>
                <a:pathLst>
                  <a:path extrusionOk="0" h="3388" w="3388">
                    <a:moveTo>
                      <a:pt x="1692" y="0"/>
                    </a:moveTo>
                    <a:cubicBezTo>
                      <a:pt x="756" y="0"/>
                      <a:pt x="0" y="756"/>
                      <a:pt x="0" y="1692"/>
                    </a:cubicBezTo>
                    <a:cubicBezTo>
                      <a:pt x="0" y="2629"/>
                      <a:pt x="756" y="3388"/>
                      <a:pt x="1692" y="3388"/>
                    </a:cubicBezTo>
                    <a:cubicBezTo>
                      <a:pt x="2629" y="3388"/>
                      <a:pt x="3388" y="2629"/>
                      <a:pt x="3388" y="1692"/>
                    </a:cubicBezTo>
                    <a:cubicBezTo>
                      <a:pt x="3388" y="756"/>
                      <a:pt x="2629" y="0"/>
                      <a:pt x="16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3" name="Google Shape;4583;p59"/>
            <p:cNvGrpSpPr/>
            <p:nvPr/>
          </p:nvGrpSpPr>
          <p:grpSpPr>
            <a:xfrm>
              <a:off x="5296627" y="2487291"/>
              <a:ext cx="202695" cy="234360"/>
              <a:chOff x="2710875" y="3806450"/>
              <a:chExt cx="416725" cy="481825"/>
            </a:xfrm>
          </p:grpSpPr>
          <p:sp>
            <p:nvSpPr>
              <p:cNvPr id="4584" name="Google Shape;4584;p59"/>
              <p:cNvSpPr/>
              <p:nvPr/>
            </p:nvSpPr>
            <p:spPr>
              <a:xfrm>
                <a:off x="2710875" y="4144450"/>
                <a:ext cx="416725" cy="143825"/>
              </a:xfrm>
              <a:custGeom>
                <a:rect b="b" l="l" r="r" t="t"/>
                <a:pathLst>
                  <a:path extrusionOk="0" h="5753" w="16669">
                    <a:moveTo>
                      <a:pt x="2313" y="1"/>
                    </a:moveTo>
                    <a:lnTo>
                      <a:pt x="260" y="3590"/>
                    </a:lnTo>
                    <a:cubicBezTo>
                      <a:pt x="1" y="4039"/>
                      <a:pt x="1" y="4590"/>
                      <a:pt x="266" y="5036"/>
                    </a:cubicBezTo>
                    <a:cubicBezTo>
                      <a:pt x="517" y="5479"/>
                      <a:pt x="986" y="5752"/>
                      <a:pt x="1495" y="5752"/>
                    </a:cubicBezTo>
                    <a:cubicBezTo>
                      <a:pt x="1498" y="5752"/>
                      <a:pt x="1501" y="5752"/>
                      <a:pt x="1503" y="5752"/>
                    </a:cubicBezTo>
                    <a:lnTo>
                      <a:pt x="15165" y="5752"/>
                    </a:lnTo>
                    <a:cubicBezTo>
                      <a:pt x="15168" y="5752"/>
                      <a:pt x="15171" y="5752"/>
                      <a:pt x="15174" y="5752"/>
                    </a:cubicBezTo>
                    <a:cubicBezTo>
                      <a:pt x="15682" y="5752"/>
                      <a:pt x="16151" y="5479"/>
                      <a:pt x="16403" y="5036"/>
                    </a:cubicBezTo>
                    <a:cubicBezTo>
                      <a:pt x="16668" y="4590"/>
                      <a:pt x="16668" y="4039"/>
                      <a:pt x="16409" y="3590"/>
                    </a:cubicBezTo>
                    <a:lnTo>
                      <a:pt x="1435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5" name="Google Shape;4585;p59"/>
              <p:cNvSpPr/>
              <p:nvPr/>
            </p:nvSpPr>
            <p:spPr>
              <a:xfrm>
                <a:off x="2784800" y="3806450"/>
                <a:ext cx="268850" cy="309800"/>
              </a:xfrm>
              <a:custGeom>
                <a:rect b="b" l="l" r="r" t="t"/>
                <a:pathLst>
                  <a:path extrusionOk="0" h="12392" w="10754">
                    <a:moveTo>
                      <a:pt x="5379" y="8113"/>
                    </a:moveTo>
                    <a:cubicBezTo>
                      <a:pt x="5882" y="8113"/>
                      <a:pt x="6132" y="8721"/>
                      <a:pt x="5776" y="9076"/>
                    </a:cubicBezTo>
                    <a:cubicBezTo>
                      <a:pt x="5661" y="9192"/>
                      <a:pt x="5519" y="9244"/>
                      <a:pt x="5380" y="9244"/>
                    </a:cubicBezTo>
                    <a:cubicBezTo>
                      <a:pt x="5091" y="9244"/>
                      <a:pt x="4813" y="9019"/>
                      <a:pt x="4813" y="8679"/>
                    </a:cubicBezTo>
                    <a:cubicBezTo>
                      <a:pt x="4813" y="8366"/>
                      <a:pt x="5066" y="8113"/>
                      <a:pt x="5379" y="8113"/>
                    </a:cubicBezTo>
                    <a:close/>
                    <a:moveTo>
                      <a:pt x="4280" y="9989"/>
                    </a:moveTo>
                    <a:cubicBezTo>
                      <a:pt x="4783" y="9989"/>
                      <a:pt x="5036" y="10597"/>
                      <a:pt x="4680" y="10952"/>
                    </a:cubicBezTo>
                    <a:cubicBezTo>
                      <a:pt x="4566" y="11067"/>
                      <a:pt x="4425" y="11118"/>
                      <a:pt x="4286" y="11118"/>
                    </a:cubicBezTo>
                    <a:cubicBezTo>
                      <a:pt x="3996" y="11118"/>
                      <a:pt x="3717" y="10892"/>
                      <a:pt x="3717" y="10552"/>
                    </a:cubicBezTo>
                    <a:cubicBezTo>
                      <a:pt x="3717" y="10242"/>
                      <a:pt x="3970" y="9989"/>
                      <a:pt x="4280" y="9989"/>
                    </a:cubicBezTo>
                    <a:close/>
                    <a:moveTo>
                      <a:pt x="6475" y="9989"/>
                    </a:moveTo>
                    <a:cubicBezTo>
                      <a:pt x="6978" y="9989"/>
                      <a:pt x="7231" y="10597"/>
                      <a:pt x="6875" y="10952"/>
                    </a:cubicBezTo>
                    <a:cubicBezTo>
                      <a:pt x="6761" y="11067"/>
                      <a:pt x="6620" y="11118"/>
                      <a:pt x="6481" y="11118"/>
                    </a:cubicBezTo>
                    <a:cubicBezTo>
                      <a:pt x="6191" y="11118"/>
                      <a:pt x="5912" y="10892"/>
                      <a:pt x="5912" y="10552"/>
                    </a:cubicBezTo>
                    <a:cubicBezTo>
                      <a:pt x="5912" y="10242"/>
                      <a:pt x="6162" y="9989"/>
                      <a:pt x="6475" y="9989"/>
                    </a:cubicBezTo>
                    <a:close/>
                    <a:moveTo>
                      <a:pt x="1744" y="0"/>
                    </a:moveTo>
                    <a:cubicBezTo>
                      <a:pt x="1434" y="0"/>
                      <a:pt x="1181" y="253"/>
                      <a:pt x="1181" y="566"/>
                    </a:cubicBezTo>
                    <a:cubicBezTo>
                      <a:pt x="1181" y="877"/>
                      <a:pt x="1434" y="1130"/>
                      <a:pt x="1744" y="1130"/>
                    </a:cubicBezTo>
                    <a:lnTo>
                      <a:pt x="2259" y="1130"/>
                    </a:lnTo>
                    <a:lnTo>
                      <a:pt x="2259" y="8444"/>
                    </a:lnTo>
                    <a:lnTo>
                      <a:pt x="1" y="12392"/>
                    </a:lnTo>
                    <a:lnTo>
                      <a:pt x="10754" y="12392"/>
                    </a:lnTo>
                    <a:lnTo>
                      <a:pt x="8496" y="8444"/>
                    </a:lnTo>
                    <a:lnTo>
                      <a:pt x="8496" y="1130"/>
                    </a:lnTo>
                    <a:lnTo>
                      <a:pt x="9010" y="1130"/>
                    </a:lnTo>
                    <a:cubicBezTo>
                      <a:pt x="9321" y="1130"/>
                      <a:pt x="9574" y="877"/>
                      <a:pt x="9574" y="566"/>
                    </a:cubicBezTo>
                    <a:cubicBezTo>
                      <a:pt x="9574" y="253"/>
                      <a:pt x="9321" y="0"/>
                      <a:pt x="90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6" name="Google Shape;4586;p59"/>
            <p:cNvGrpSpPr/>
            <p:nvPr/>
          </p:nvGrpSpPr>
          <p:grpSpPr>
            <a:xfrm>
              <a:off x="5569528" y="2515229"/>
              <a:ext cx="234360" cy="178484"/>
              <a:chOff x="3271200" y="3863875"/>
              <a:chExt cx="481825" cy="366950"/>
            </a:xfrm>
          </p:grpSpPr>
          <p:sp>
            <p:nvSpPr>
              <p:cNvPr id="4587" name="Google Shape;4587;p59"/>
              <p:cNvSpPr/>
              <p:nvPr/>
            </p:nvSpPr>
            <p:spPr>
              <a:xfrm>
                <a:off x="3271200" y="3920350"/>
                <a:ext cx="283225" cy="310475"/>
              </a:xfrm>
              <a:custGeom>
                <a:rect b="b" l="l" r="r" t="t"/>
                <a:pathLst>
                  <a:path extrusionOk="0" h="12419" w="11329">
                    <a:moveTo>
                      <a:pt x="1693" y="0"/>
                    </a:moveTo>
                    <a:cubicBezTo>
                      <a:pt x="756" y="0"/>
                      <a:pt x="0" y="756"/>
                      <a:pt x="0" y="1693"/>
                    </a:cubicBezTo>
                    <a:lnTo>
                      <a:pt x="0" y="8468"/>
                    </a:lnTo>
                    <a:cubicBezTo>
                      <a:pt x="0" y="9405"/>
                      <a:pt x="756" y="10160"/>
                      <a:pt x="1693" y="10163"/>
                    </a:cubicBezTo>
                    <a:lnTo>
                      <a:pt x="2861" y="10163"/>
                    </a:lnTo>
                    <a:cubicBezTo>
                      <a:pt x="2861" y="11410"/>
                      <a:pt x="3870" y="12419"/>
                      <a:pt x="5120" y="12419"/>
                    </a:cubicBezTo>
                    <a:cubicBezTo>
                      <a:pt x="6366" y="12419"/>
                      <a:pt x="7378" y="11410"/>
                      <a:pt x="7378" y="10163"/>
                    </a:cubicBezTo>
                    <a:lnTo>
                      <a:pt x="9070" y="10163"/>
                    </a:lnTo>
                    <a:lnTo>
                      <a:pt x="9070" y="6679"/>
                    </a:lnTo>
                    <a:cubicBezTo>
                      <a:pt x="9070" y="6356"/>
                      <a:pt x="9350" y="6116"/>
                      <a:pt x="9645" y="6116"/>
                    </a:cubicBezTo>
                    <a:cubicBezTo>
                      <a:pt x="9705" y="6116"/>
                      <a:pt x="9765" y="6126"/>
                      <a:pt x="9823" y="6146"/>
                    </a:cubicBezTo>
                    <a:cubicBezTo>
                      <a:pt x="9938" y="6187"/>
                      <a:pt x="10055" y="6206"/>
                      <a:pt x="10172" y="6206"/>
                    </a:cubicBezTo>
                    <a:cubicBezTo>
                      <a:pt x="10766" y="6206"/>
                      <a:pt x="11329" y="5708"/>
                      <a:pt x="11329" y="5080"/>
                    </a:cubicBezTo>
                    <a:cubicBezTo>
                      <a:pt x="11329" y="4453"/>
                      <a:pt x="10766" y="3954"/>
                      <a:pt x="10172" y="3954"/>
                    </a:cubicBezTo>
                    <a:cubicBezTo>
                      <a:pt x="10055" y="3954"/>
                      <a:pt x="9938" y="3974"/>
                      <a:pt x="9823" y="4014"/>
                    </a:cubicBezTo>
                    <a:cubicBezTo>
                      <a:pt x="9759" y="4037"/>
                      <a:pt x="9695" y="4048"/>
                      <a:pt x="9632" y="4048"/>
                    </a:cubicBezTo>
                    <a:cubicBezTo>
                      <a:pt x="9333" y="4048"/>
                      <a:pt x="9070" y="3805"/>
                      <a:pt x="9070" y="3484"/>
                    </a:cubicBezTo>
                    <a:lnTo>
                      <a:pt x="9070" y="0"/>
                    </a:lnTo>
                    <a:lnTo>
                      <a:pt x="6381" y="0"/>
                    </a:lnTo>
                    <a:cubicBezTo>
                      <a:pt x="5894" y="0"/>
                      <a:pt x="5635" y="576"/>
                      <a:pt x="5960" y="940"/>
                    </a:cubicBezTo>
                    <a:cubicBezTo>
                      <a:pt x="6610" y="1669"/>
                      <a:pt x="6095" y="2822"/>
                      <a:pt x="5120" y="2822"/>
                    </a:cubicBezTo>
                    <a:cubicBezTo>
                      <a:pt x="4141" y="2822"/>
                      <a:pt x="3626" y="1669"/>
                      <a:pt x="4276" y="940"/>
                    </a:cubicBezTo>
                    <a:cubicBezTo>
                      <a:pt x="4602" y="576"/>
                      <a:pt x="4343" y="0"/>
                      <a:pt x="3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8" name="Google Shape;4588;p59"/>
              <p:cNvSpPr/>
              <p:nvPr/>
            </p:nvSpPr>
            <p:spPr>
              <a:xfrm>
                <a:off x="3526175" y="3863875"/>
                <a:ext cx="226850" cy="310575"/>
              </a:xfrm>
              <a:custGeom>
                <a:rect b="b" l="l" r="r" t="t"/>
                <a:pathLst>
                  <a:path extrusionOk="0" h="12423" w="9074">
                    <a:moveTo>
                      <a:pt x="3954" y="1"/>
                    </a:moveTo>
                    <a:cubicBezTo>
                      <a:pt x="2705" y="1"/>
                      <a:pt x="1696" y="1010"/>
                      <a:pt x="1696" y="2259"/>
                    </a:cubicBezTo>
                    <a:lnTo>
                      <a:pt x="1" y="2259"/>
                    </a:lnTo>
                    <a:lnTo>
                      <a:pt x="1" y="5081"/>
                    </a:lnTo>
                    <a:cubicBezTo>
                      <a:pt x="1247" y="5081"/>
                      <a:pt x="2259" y="6093"/>
                      <a:pt x="2259" y="7339"/>
                    </a:cubicBezTo>
                    <a:cubicBezTo>
                      <a:pt x="2259" y="8586"/>
                      <a:pt x="1247" y="9598"/>
                      <a:pt x="1" y="9598"/>
                    </a:cubicBezTo>
                    <a:lnTo>
                      <a:pt x="1" y="12422"/>
                    </a:lnTo>
                    <a:lnTo>
                      <a:pt x="7378" y="12422"/>
                    </a:lnTo>
                    <a:cubicBezTo>
                      <a:pt x="8315" y="12419"/>
                      <a:pt x="9070" y="11664"/>
                      <a:pt x="9073" y="10727"/>
                    </a:cubicBezTo>
                    <a:lnTo>
                      <a:pt x="9073" y="3952"/>
                    </a:lnTo>
                    <a:cubicBezTo>
                      <a:pt x="9070" y="3015"/>
                      <a:pt x="8315" y="2259"/>
                      <a:pt x="7378" y="2259"/>
                    </a:cubicBezTo>
                    <a:lnTo>
                      <a:pt x="6213" y="2259"/>
                    </a:lnTo>
                    <a:cubicBezTo>
                      <a:pt x="6213" y="1010"/>
                      <a:pt x="5201" y="1"/>
                      <a:pt x="39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9" name="Google Shape;4589;p59"/>
            <p:cNvGrpSpPr/>
            <p:nvPr/>
          </p:nvGrpSpPr>
          <p:grpSpPr>
            <a:xfrm>
              <a:off x="5870372" y="2487449"/>
              <a:ext cx="204154" cy="234044"/>
              <a:chOff x="3895050" y="3806775"/>
              <a:chExt cx="419725" cy="481175"/>
            </a:xfrm>
          </p:grpSpPr>
          <p:sp>
            <p:nvSpPr>
              <p:cNvPr id="4590" name="Google Shape;4590;p59"/>
              <p:cNvSpPr/>
              <p:nvPr/>
            </p:nvSpPr>
            <p:spPr>
              <a:xfrm>
                <a:off x="3895050" y="3942650"/>
                <a:ext cx="419725" cy="345300"/>
              </a:xfrm>
              <a:custGeom>
                <a:rect b="b" l="l" r="r" t="t"/>
                <a:pathLst>
                  <a:path extrusionOk="0" h="13812" w="16789">
                    <a:moveTo>
                      <a:pt x="4448" y="1"/>
                    </a:moveTo>
                    <a:cubicBezTo>
                      <a:pt x="4233" y="1"/>
                      <a:pt x="4016" y="18"/>
                      <a:pt x="3801" y="54"/>
                    </a:cubicBezTo>
                    <a:cubicBezTo>
                      <a:pt x="1545" y="418"/>
                      <a:pt x="1" y="2604"/>
                      <a:pt x="356" y="4929"/>
                    </a:cubicBezTo>
                    <a:cubicBezTo>
                      <a:pt x="994" y="9100"/>
                      <a:pt x="2205" y="11942"/>
                      <a:pt x="3858" y="13147"/>
                    </a:cubicBezTo>
                    <a:cubicBezTo>
                      <a:pt x="4470" y="13592"/>
                      <a:pt x="5129" y="13811"/>
                      <a:pt x="5863" y="13811"/>
                    </a:cubicBezTo>
                    <a:cubicBezTo>
                      <a:pt x="6071" y="13811"/>
                      <a:pt x="6286" y="13793"/>
                      <a:pt x="6508" y="13758"/>
                    </a:cubicBezTo>
                    <a:cubicBezTo>
                      <a:pt x="7125" y="13659"/>
                      <a:pt x="7610" y="13406"/>
                      <a:pt x="7999" y="12987"/>
                    </a:cubicBezTo>
                    <a:lnTo>
                      <a:pt x="8396" y="12557"/>
                    </a:lnTo>
                    <a:lnTo>
                      <a:pt x="8791" y="12987"/>
                    </a:lnTo>
                    <a:cubicBezTo>
                      <a:pt x="9179" y="13406"/>
                      <a:pt x="9667" y="13659"/>
                      <a:pt x="10281" y="13758"/>
                    </a:cubicBezTo>
                    <a:cubicBezTo>
                      <a:pt x="10503" y="13793"/>
                      <a:pt x="10718" y="13811"/>
                      <a:pt x="10927" y="13811"/>
                    </a:cubicBezTo>
                    <a:cubicBezTo>
                      <a:pt x="11660" y="13811"/>
                      <a:pt x="12319" y="13592"/>
                      <a:pt x="12931" y="13147"/>
                    </a:cubicBezTo>
                    <a:cubicBezTo>
                      <a:pt x="14587" y="11942"/>
                      <a:pt x="15795" y="9100"/>
                      <a:pt x="16433" y="4929"/>
                    </a:cubicBezTo>
                    <a:cubicBezTo>
                      <a:pt x="16788" y="2604"/>
                      <a:pt x="15244" y="418"/>
                      <a:pt x="12988" y="54"/>
                    </a:cubicBezTo>
                    <a:cubicBezTo>
                      <a:pt x="12773" y="18"/>
                      <a:pt x="12556" y="1"/>
                      <a:pt x="12341" y="1"/>
                    </a:cubicBezTo>
                    <a:cubicBezTo>
                      <a:pt x="11461" y="1"/>
                      <a:pt x="10599" y="293"/>
                      <a:pt x="9893" y="840"/>
                    </a:cubicBezTo>
                    <a:cubicBezTo>
                      <a:pt x="9601" y="1063"/>
                      <a:pt x="9263" y="1216"/>
                      <a:pt x="8905" y="1292"/>
                    </a:cubicBezTo>
                    <a:cubicBezTo>
                      <a:pt x="8736" y="1326"/>
                      <a:pt x="8567" y="1343"/>
                      <a:pt x="8397" y="1343"/>
                    </a:cubicBezTo>
                    <a:cubicBezTo>
                      <a:pt x="8296" y="1343"/>
                      <a:pt x="8196" y="1337"/>
                      <a:pt x="8095" y="1325"/>
                    </a:cubicBezTo>
                    <a:cubicBezTo>
                      <a:pt x="7658" y="1273"/>
                      <a:pt x="7246" y="1105"/>
                      <a:pt x="6896" y="840"/>
                    </a:cubicBezTo>
                    <a:cubicBezTo>
                      <a:pt x="6190" y="293"/>
                      <a:pt x="5328" y="1"/>
                      <a:pt x="44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1" name="Google Shape;4591;p59"/>
              <p:cNvSpPr/>
              <p:nvPr/>
            </p:nvSpPr>
            <p:spPr>
              <a:xfrm>
                <a:off x="4016325" y="3806775"/>
                <a:ext cx="199225" cy="142475"/>
              </a:xfrm>
              <a:custGeom>
                <a:rect b="b" l="l" r="r" t="t"/>
                <a:pathLst>
                  <a:path extrusionOk="0" h="5699" w="7969">
                    <a:moveTo>
                      <a:pt x="1350" y="0"/>
                    </a:moveTo>
                    <a:cubicBezTo>
                      <a:pt x="1132" y="0"/>
                      <a:pt x="925" y="129"/>
                      <a:pt x="832" y="343"/>
                    </a:cubicBezTo>
                    <a:cubicBezTo>
                      <a:pt x="799" y="424"/>
                      <a:pt x="1" y="2330"/>
                      <a:pt x="678" y="4101"/>
                    </a:cubicBezTo>
                    <a:cubicBezTo>
                      <a:pt x="736" y="4242"/>
                      <a:pt x="796" y="4381"/>
                      <a:pt x="868" y="4516"/>
                    </a:cubicBezTo>
                    <a:cubicBezTo>
                      <a:pt x="1534" y="4691"/>
                      <a:pt x="2157" y="4995"/>
                      <a:pt x="2702" y="5414"/>
                    </a:cubicBezTo>
                    <a:cubicBezTo>
                      <a:pt x="2950" y="5603"/>
                      <a:pt x="3247" y="5698"/>
                      <a:pt x="3544" y="5698"/>
                    </a:cubicBezTo>
                    <a:cubicBezTo>
                      <a:pt x="3840" y="5698"/>
                      <a:pt x="4137" y="5603"/>
                      <a:pt x="4385" y="5414"/>
                    </a:cubicBezTo>
                    <a:cubicBezTo>
                      <a:pt x="4442" y="5368"/>
                      <a:pt x="4503" y="5326"/>
                      <a:pt x="4563" y="5284"/>
                    </a:cubicBezTo>
                    <a:cubicBezTo>
                      <a:pt x="4870" y="4592"/>
                      <a:pt x="5355" y="3968"/>
                      <a:pt x="6020" y="3417"/>
                    </a:cubicBezTo>
                    <a:cubicBezTo>
                      <a:pt x="6478" y="3035"/>
                      <a:pt x="6987" y="2722"/>
                      <a:pt x="7532" y="2484"/>
                    </a:cubicBezTo>
                    <a:cubicBezTo>
                      <a:pt x="7824" y="2372"/>
                      <a:pt x="7969" y="2044"/>
                      <a:pt x="7854" y="1752"/>
                    </a:cubicBezTo>
                    <a:cubicBezTo>
                      <a:pt x="7768" y="1529"/>
                      <a:pt x="7554" y="1392"/>
                      <a:pt x="7327" y="1392"/>
                    </a:cubicBezTo>
                    <a:cubicBezTo>
                      <a:pt x="7260" y="1392"/>
                      <a:pt x="7192" y="1404"/>
                      <a:pt x="7125" y="1430"/>
                    </a:cubicBezTo>
                    <a:lnTo>
                      <a:pt x="7125" y="1433"/>
                    </a:lnTo>
                    <a:cubicBezTo>
                      <a:pt x="7089" y="1445"/>
                      <a:pt x="6243" y="1776"/>
                      <a:pt x="5334" y="2520"/>
                    </a:cubicBezTo>
                    <a:cubicBezTo>
                      <a:pt x="4997" y="2794"/>
                      <a:pt x="4689" y="3098"/>
                      <a:pt x="4412" y="3429"/>
                    </a:cubicBezTo>
                    <a:cubicBezTo>
                      <a:pt x="4367" y="3194"/>
                      <a:pt x="4301" y="2965"/>
                      <a:pt x="4217" y="2743"/>
                    </a:cubicBezTo>
                    <a:cubicBezTo>
                      <a:pt x="3536" y="972"/>
                      <a:pt x="1669" y="90"/>
                      <a:pt x="1588" y="54"/>
                    </a:cubicBezTo>
                    <a:cubicBezTo>
                      <a:pt x="1511" y="17"/>
                      <a:pt x="1430" y="0"/>
                      <a:pt x="13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2" name="Google Shape;4592;p59"/>
            <p:cNvGrpSpPr/>
            <p:nvPr/>
          </p:nvGrpSpPr>
          <p:grpSpPr>
            <a:xfrm>
              <a:off x="6148964" y="2487297"/>
              <a:ext cx="232317" cy="234348"/>
              <a:chOff x="4464775" y="3806475"/>
              <a:chExt cx="477625" cy="481800"/>
            </a:xfrm>
          </p:grpSpPr>
          <p:sp>
            <p:nvSpPr>
              <p:cNvPr id="4593" name="Google Shape;4593;p59"/>
              <p:cNvSpPr/>
              <p:nvPr/>
            </p:nvSpPr>
            <p:spPr>
              <a:xfrm>
                <a:off x="4726375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3" y="1"/>
                    </a:moveTo>
                    <a:cubicBezTo>
                      <a:pt x="978" y="1"/>
                      <a:pt x="823" y="64"/>
                      <a:pt x="712" y="189"/>
                    </a:cubicBezTo>
                    <a:cubicBezTo>
                      <a:pt x="504" y="421"/>
                      <a:pt x="522" y="776"/>
                      <a:pt x="754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4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4" y="5501"/>
                    </a:cubicBezTo>
                    <a:cubicBezTo>
                      <a:pt x="861" y="5597"/>
                      <a:pt x="995" y="5644"/>
                      <a:pt x="1128" y="5644"/>
                    </a:cubicBezTo>
                    <a:cubicBezTo>
                      <a:pt x="1283" y="5644"/>
                      <a:pt x="1437" y="5580"/>
                      <a:pt x="1549" y="5456"/>
                    </a:cubicBezTo>
                    <a:cubicBezTo>
                      <a:pt x="1757" y="5224"/>
                      <a:pt x="1735" y="4869"/>
                      <a:pt x="1507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7" y="3242"/>
                    </a:cubicBezTo>
                    <a:cubicBezTo>
                      <a:pt x="1585" y="3173"/>
                      <a:pt x="2259" y="2544"/>
                      <a:pt x="2259" y="1692"/>
                    </a:cubicBezTo>
                    <a:cubicBezTo>
                      <a:pt x="2259" y="842"/>
                      <a:pt x="1585" y="213"/>
                      <a:pt x="1507" y="144"/>
                    </a:cubicBezTo>
                    <a:cubicBezTo>
                      <a:pt x="1399" y="48"/>
                      <a:pt x="1266" y="1"/>
                      <a:pt x="1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4" name="Google Shape;4594;p59"/>
              <p:cNvSpPr/>
              <p:nvPr/>
            </p:nvSpPr>
            <p:spPr>
              <a:xfrm>
                <a:off x="4641700" y="3806475"/>
                <a:ext cx="56475" cy="141125"/>
              </a:xfrm>
              <a:custGeom>
                <a:rect b="b" l="l" r="r" t="t"/>
                <a:pathLst>
                  <a:path extrusionOk="0" h="5645" w="2259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3" y="421"/>
                      <a:pt x="521" y="776"/>
                      <a:pt x="753" y="984"/>
                    </a:cubicBezTo>
                    <a:cubicBezTo>
                      <a:pt x="831" y="1056"/>
                      <a:pt x="1130" y="1385"/>
                      <a:pt x="1130" y="1695"/>
                    </a:cubicBezTo>
                    <a:cubicBezTo>
                      <a:pt x="1130" y="1990"/>
                      <a:pt x="849" y="2315"/>
                      <a:pt x="753" y="2402"/>
                    </a:cubicBezTo>
                    <a:cubicBezTo>
                      <a:pt x="678" y="2472"/>
                      <a:pt x="0" y="3101"/>
                      <a:pt x="0" y="3953"/>
                    </a:cubicBezTo>
                    <a:cubicBezTo>
                      <a:pt x="0" y="4802"/>
                      <a:pt x="675" y="5432"/>
                      <a:pt x="753" y="5501"/>
                    </a:cubicBezTo>
                    <a:cubicBezTo>
                      <a:pt x="860" y="5597"/>
                      <a:pt x="994" y="5644"/>
                      <a:pt x="1127" y="5644"/>
                    </a:cubicBezTo>
                    <a:cubicBezTo>
                      <a:pt x="1282" y="5644"/>
                      <a:pt x="1436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1" y="3173"/>
                      <a:pt x="2259" y="2544"/>
                      <a:pt x="2259" y="1692"/>
                    </a:cubicBezTo>
                    <a:cubicBezTo>
                      <a:pt x="2259" y="842"/>
                      <a:pt x="1581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5" name="Google Shape;4595;p59"/>
              <p:cNvSpPr/>
              <p:nvPr/>
            </p:nvSpPr>
            <p:spPr>
              <a:xfrm>
                <a:off x="4557000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4" y="421"/>
                      <a:pt x="522" y="776"/>
                      <a:pt x="753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3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3" y="5501"/>
                    </a:cubicBezTo>
                    <a:cubicBezTo>
                      <a:pt x="861" y="5597"/>
                      <a:pt x="994" y="5644"/>
                      <a:pt x="1127" y="5644"/>
                    </a:cubicBezTo>
                    <a:cubicBezTo>
                      <a:pt x="1282" y="5644"/>
                      <a:pt x="1437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2" y="3173"/>
                      <a:pt x="2259" y="2544"/>
                      <a:pt x="2259" y="1692"/>
                    </a:cubicBezTo>
                    <a:cubicBezTo>
                      <a:pt x="2259" y="842"/>
                      <a:pt x="1582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6" name="Google Shape;4596;p59"/>
              <p:cNvSpPr/>
              <p:nvPr/>
            </p:nvSpPr>
            <p:spPr>
              <a:xfrm>
                <a:off x="4464775" y="4230875"/>
                <a:ext cx="395250" cy="57400"/>
              </a:xfrm>
              <a:custGeom>
                <a:rect b="b" l="l" r="r" t="t"/>
                <a:pathLst>
                  <a:path extrusionOk="0" h="2296" w="1581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910" y="1130"/>
                    </a:lnTo>
                    <a:lnTo>
                      <a:pt x="2006" y="1359"/>
                    </a:lnTo>
                    <a:cubicBezTo>
                      <a:pt x="2291" y="1932"/>
                      <a:pt x="2875" y="2295"/>
                      <a:pt x="3516" y="2295"/>
                    </a:cubicBezTo>
                    <a:cubicBezTo>
                      <a:pt x="3519" y="2295"/>
                      <a:pt x="3521" y="2295"/>
                      <a:pt x="3524" y="2295"/>
                    </a:cubicBezTo>
                    <a:lnTo>
                      <a:pt x="12290" y="2295"/>
                    </a:lnTo>
                    <a:cubicBezTo>
                      <a:pt x="12292" y="2295"/>
                      <a:pt x="12295" y="2295"/>
                      <a:pt x="12298" y="2295"/>
                    </a:cubicBezTo>
                    <a:cubicBezTo>
                      <a:pt x="12936" y="2295"/>
                      <a:pt x="13520" y="1932"/>
                      <a:pt x="13804" y="1359"/>
                    </a:cubicBezTo>
                    <a:lnTo>
                      <a:pt x="13901" y="1130"/>
                    </a:lnTo>
                    <a:lnTo>
                      <a:pt x="15247" y="1130"/>
                    </a:lnTo>
                    <a:cubicBezTo>
                      <a:pt x="15557" y="1130"/>
                      <a:pt x="15810" y="877"/>
                      <a:pt x="15810" y="564"/>
                    </a:cubicBezTo>
                    <a:cubicBezTo>
                      <a:pt x="15810" y="251"/>
                      <a:pt x="15557" y="1"/>
                      <a:pt x="15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7" name="Google Shape;4597;p59"/>
              <p:cNvSpPr/>
              <p:nvPr/>
            </p:nvSpPr>
            <p:spPr>
              <a:xfrm>
                <a:off x="4840675" y="4007300"/>
                <a:ext cx="101725" cy="166025"/>
              </a:xfrm>
              <a:custGeom>
                <a:rect b="b" l="l" r="r" t="t"/>
                <a:pathLst>
                  <a:path extrusionOk="0" h="6641" w="4069">
                    <a:moveTo>
                      <a:pt x="1870" y="0"/>
                    </a:moveTo>
                    <a:cubicBezTo>
                      <a:pt x="1852" y="380"/>
                      <a:pt x="1837" y="759"/>
                      <a:pt x="1795" y="1130"/>
                    </a:cubicBezTo>
                    <a:cubicBezTo>
                      <a:pt x="1927" y="1181"/>
                      <a:pt x="2048" y="1256"/>
                      <a:pt x="2150" y="1355"/>
                    </a:cubicBezTo>
                    <a:cubicBezTo>
                      <a:pt x="2800" y="2006"/>
                      <a:pt x="2433" y="3469"/>
                      <a:pt x="1352" y="4550"/>
                    </a:cubicBezTo>
                    <a:cubicBezTo>
                      <a:pt x="1177" y="4722"/>
                      <a:pt x="991" y="4879"/>
                      <a:pt x="792" y="5017"/>
                    </a:cubicBezTo>
                    <a:cubicBezTo>
                      <a:pt x="566" y="5577"/>
                      <a:pt x="301" y="6119"/>
                      <a:pt x="0" y="6640"/>
                    </a:cubicBezTo>
                    <a:cubicBezTo>
                      <a:pt x="747" y="6429"/>
                      <a:pt x="1506" y="5993"/>
                      <a:pt x="2150" y="5348"/>
                    </a:cubicBezTo>
                    <a:cubicBezTo>
                      <a:pt x="3716" y="3782"/>
                      <a:pt x="4068" y="1678"/>
                      <a:pt x="2948" y="557"/>
                    </a:cubicBezTo>
                    <a:cubicBezTo>
                      <a:pt x="2656" y="268"/>
                      <a:pt x="2280" y="97"/>
                      <a:pt x="18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8" name="Google Shape;4598;p59"/>
              <p:cNvSpPr/>
              <p:nvPr/>
            </p:nvSpPr>
            <p:spPr>
              <a:xfrm>
                <a:off x="4464775" y="3976800"/>
                <a:ext cx="395250" cy="225875"/>
              </a:xfrm>
              <a:custGeom>
                <a:rect b="b" l="l" r="r" t="t"/>
                <a:pathLst>
                  <a:path extrusionOk="0" h="9035" w="15810">
                    <a:moveTo>
                      <a:pt x="564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3930"/>
                      <a:pt x="1157" y="7026"/>
                      <a:pt x="3075" y="9035"/>
                    </a:cubicBezTo>
                    <a:lnTo>
                      <a:pt x="12735" y="9035"/>
                    </a:lnTo>
                    <a:cubicBezTo>
                      <a:pt x="14654" y="7026"/>
                      <a:pt x="15810" y="3930"/>
                      <a:pt x="15810" y="564"/>
                    </a:cubicBezTo>
                    <a:cubicBezTo>
                      <a:pt x="15810" y="251"/>
                      <a:pt x="15557" y="1"/>
                      <a:pt x="15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9" name="Google Shape;4599;p59"/>
            <p:cNvGrpSpPr/>
            <p:nvPr/>
          </p:nvGrpSpPr>
          <p:grpSpPr>
            <a:xfrm>
              <a:off x="6441485" y="2487291"/>
              <a:ext cx="234360" cy="234360"/>
              <a:chOff x="5049725" y="3806450"/>
              <a:chExt cx="481825" cy="481825"/>
            </a:xfrm>
          </p:grpSpPr>
          <p:sp>
            <p:nvSpPr>
              <p:cNvPr id="4600" name="Google Shape;4600;p59"/>
              <p:cNvSpPr/>
              <p:nvPr/>
            </p:nvSpPr>
            <p:spPr>
              <a:xfrm>
                <a:off x="536115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1" name="Google Shape;4601;p59"/>
              <p:cNvSpPr/>
              <p:nvPr/>
            </p:nvSpPr>
            <p:spPr>
              <a:xfrm>
                <a:off x="519177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2" name="Google Shape;4602;p59"/>
              <p:cNvSpPr/>
              <p:nvPr/>
            </p:nvSpPr>
            <p:spPr>
              <a:xfrm>
                <a:off x="504972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0" y="8901"/>
                      <a:pt x="6686" y="9073"/>
                      <a:pt x="6246" y="9073"/>
                    </a:cubicBezTo>
                    <a:cubicBezTo>
                      <a:pt x="6028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3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0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9636" y="10196"/>
                    </a:moveTo>
                    <a:cubicBezTo>
                      <a:pt x="11955" y="10196"/>
                      <a:pt x="13981" y="11765"/>
                      <a:pt x="14557" y="14012"/>
                    </a:cubicBezTo>
                    <a:cubicBezTo>
                      <a:pt x="14635" y="14316"/>
                      <a:pt x="14454" y="14623"/>
                      <a:pt x="14153" y="14701"/>
                    </a:cubicBezTo>
                    <a:cubicBezTo>
                      <a:pt x="14107" y="14713"/>
                      <a:pt x="14060" y="14718"/>
                      <a:pt x="14014" y="14718"/>
                    </a:cubicBezTo>
                    <a:cubicBezTo>
                      <a:pt x="13760" y="14718"/>
                      <a:pt x="13530" y="14550"/>
                      <a:pt x="13464" y="14295"/>
                    </a:cubicBezTo>
                    <a:cubicBezTo>
                      <a:pt x="13015" y="12548"/>
                      <a:pt x="11440" y="11326"/>
                      <a:pt x="9636" y="11326"/>
                    </a:cubicBezTo>
                    <a:cubicBezTo>
                      <a:pt x="7833" y="11326"/>
                      <a:pt x="6258" y="12548"/>
                      <a:pt x="5809" y="14295"/>
                    </a:cubicBezTo>
                    <a:cubicBezTo>
                      <a:pt x="5743" y="14550"/>
                      <a:pt x="5512" y="14718"/>
                      <a:pt x="5260" y="14718"/>
                    </a:cubicBezTo>
                    <a:cubicBezTo>
                      <a:pt x="5215" y="14718"/>
                      <a:pt x="5169" y="14713"/>
                      <a:pt x="5122" y="14701"/>
                    </a:cubicBezTo>
                    <a:cubicBezTo>
                      <a:pt x="4818" y="14623"/>
                      <a:pt x="4638" y="14316"/>
                      <a:pt x="4716" y="14012"/>
                    </a:cubicBezTo>
                    <a:cubicBezTo>
                      <a:pt x="5291" y="11765"/>
                      <a:pt x="7318" y="10196"/>
                      <a:pt x="9636" y="10196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27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03" name="Google Shape;4603;p59"/>
            <p:cNvGrpSpPr/>
            <p:nvPr/>
          </p:nvGrpSpPr>
          <p:grpSpPr>
            <a:xfrm>
              <a:off x="6726667" y="2487291"/>
              <a:ext cx="234360" cy="234360"/>
              <a:chOff x="5651375" y="3806450"/>
              <a:chExt cx="481825" cy="481825"/>
            </a:xfrm>
          </p:grpSpPr>
          <p:sp>
            <p:nvSpPr>
              <p:cNvPr id="4604" name="Google Shape;4604;p59"/>
              <p:cNvSpPr/>
              <p:nvPr/>
            </p:nvSpPr>
            <p:spPr>
              <a:xfrm>
                <a:off x="579342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5" name="Google Shape;4605;p59"/>
              <p:cNvSpPr/>
              <p:nvPr/>
            </p:nvSpPr>
            <p:spPr>
              <a:xfrm>
                <a:off x="5794475" y="4089725"/>
                <a:ext cx="195600" cy="84725"/>
              </a:xfrm>
              <a:custGeom>
                <a:rect b="b" l="l" r="r" t="t"/>
                <a:pathLst>
                  <a:path extrusionOk="0" h="3389" w="7824">
                    <a:moveTo>
                      <a:pt x="1" y="1"/>
                    </a:moveTo>
                    <a:cubicBezTo>
                      <a:pt x="284" y="1943"/>
                      <a:pt x="1949" y="3385"/>
                      <a:pt x="3912" y="3388"/>
                    </a:cubicBezTo>
                    <a:cubicBezTo>
                      <a:pt x="5875" y="3385"/>
                      <a:pt x="7541" y="1943"/>
                      <a:pt x="78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6" name="Google Shape;4606;p59"/>
              <p:cNvSpPr/>
              <p:nvPr/>
            </p:nvSpPr>
            <p:spPr>
              <a:xfrm>
                <a:off x="565137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2" y="8901"/>
                      <a:pt x="6689" y="9073"/>
                      <a:pt x="6248" y="9073"/>
                    </a:cubicBezTo>
                    <a:cubicBezTo>
                      <a:pt x="6029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6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3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14153" y="10202"/>
                    </a:moveTo>
                    <a:cubicBezTo>
                      <a:pt x="14463" y="10202"/>
                      <a:pt x="14716" y="10452"/>
                      <a:pt x="14716" y="10766"/>
                    </a:cubicBezTo>
                    <a:cubicBezTo>
                      <a:pt x="14716" y="13566"/>
                      <a:pt x="12437" y="15849"/>
                      <a:pt x="9636" y="15849"/>
                    </a:cubicBezTo>
                    <a:cubicBezTo>
                      <a:pt x="6833" y="15849"/>
                      <a:pt x="4553" y="13566"/>
                      <a:pt x="4553" y="10766"/>
                    </a:cubicBezTo>
                    <a:cubicBezTo>
                      <a:pt x="4553" y="10452"/>
                      <a:pt x="4806" y="10202"/>
                      <a:pt x="5119" y="10202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30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7" name="Google Shape;4607;p59"/>
              <p:cNvSpPr/>
              <p:nvPr/>
            </p:nvSpPr>
            <p:spPr>
              <a:xfrm>
                <a:off x="596280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08" name="Google Shape;4608;p59"/>
            <p:cNvGrpSpPr/>
            <p:nvPr/>
          </p:nvGrpSpPr>
          <p:grpSpPr>
            <a:xfrm>
              <a:off x="7030734" y="2488665"/>
              <a:ext cx="206209" cy="231612"/>
              <a:chOff x="6264300" y="3809300"/>
              <a:chExt cx="423950" cy="476175"/>
            </a:xfrm>
          </p:grpSpPr>
          <p:sp>
            <p:nvSpPr>
              <p:cNvPr id="4609" name="Google Shape;4609;p59"/>
              <p:cNvSpPr/>
              <p:nvPr/>
            </p:nvSpPr>
            <p:spPr>
              <a:xfrm>
                <a:off x="6346200" y="4002825"/>
                <a:ext cx="66950" cy="63225"/>
              </a:xfrm>
              <a:custGeom>
                <a:rect b="b" l="l" r="r" t="t"/>
                <a:pathLst>
                  <a:path extrusionOk="0" h="2529" w="2678">
                    <a:moveTo>
                      <a:pt x="1365" y="1"/>
                    </a:moveTo>
                    <a:cubicBezTo>
                      <a:pt x="1058" y="1"/>
                      <a:pt x="751" y="118"/>
                      <a:pt x="516" y="351"/>
                    </a:cubicBezTo>
                    <a:cubicBezTo>
                      <a:pt x="272" y="598"/>
                      <a:pt x="88" y="992"/>
                      <a:pt x="46" y="1381"/>
                    </a:cubicBezTo>
                    <a:cubicBezTo>
                      <a:pt x="1" y="1757"/>
                      <a:pt x="88" y="2085"/>
                      <a:pt x="281" y="2281"/>
                    </a:cubicBezTo>
                    <a:cubicBezTo>
                      <a:pt x="454" y="2453"/>
                      <a:pt x="709" y="2528"/>
                      <a:pt x="985" y="2528"/>
                    </a:cubicBezTo>
                    <a:cubicBezTo>
                      <a:pt x="1425" y="2528"/>
                      <a:pt x="1917" y="2337"/>
                      <a:pt x="2211" y="2043"/>
                    </a:cubicBezTo>
                    <a:cubicBezTo>
                      <a:pt x="2678" y="1577"/>
                      <a:pt x="2678" y="818"/>
                      <a:pt x="2211" y="351"/>
                    </a:cubicBezTo>
                    <a:cubicBezTo>
                      <a:pt x="1978" y="118"/>
                      <a:pt x="1671" y="1"/>
                      <a:pt x="13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0" name="Google Shape;4610;p59"/>
              <p:cNvSpPr/>
              <p:nvPr/>
            </p:nvSpPr>
            <p:spPr>
              <a:xfrm>
                <a:off x="6539375" y="4002825"/>
                <a:ext cx="66950" cy="63200"/>
              </a:xfrm>
              <a:custGeom>
                <a:rect b="b" l="l" r="r" t="t"/>
                <a:pathLst>
                  <a:path extrusionOk="0" h="2528" w="2678">
                    <a:moveTo>
                      <a:pt x="1314" y="1"/>
                    </a:moveTo>
                    <a:cubicBezTo>
                      <a:pt x="1007" y="1"/>
                      <a:pt x="701" y="118"/>
                      <a:pt x="468" y="351"/>
                    </a:cubicBezTo>
                    <a:cubicBezTo>
                      <a:pt x="1" y="818"/>
                      <a:pt x="1" y="1577"/>
                      <a:pt x="468" y="2043"/>
                    </a:cubicBezTo>
                    <a:cubicBezTo>
                      <a:pt x="761" y="2337"/>
                      <a:pt x="1252" y="2528"/>
                      <a:pt x="1691" y="2528"/>
                    </a:cubicBezTo>
                    <a:cubicBezTo>
                      <a:pt x="1968" y="2528"/>
                      <a:pt x="2224" y="2452"/>
                      <a:pt x="2398" y="2278"/>
                    </a:cubicBezTo>
                    <a:cubicBezTo>
                      <a:pt x="2591" y="2085"/>
                      <a:pt x="2678" y="1757"/>
                      <a:pt x="2633" y="1381"/>
                    </a:cubicBezTo>
                    <a:cubicBezTo>
                      <a:pt x="2588" y="992"/>
                      <a:pt x="2407" y="598"/>
                      <a:pt x="2160" y="351"/>
                    </a:cubicBezTo>
                    <a:cubicBezTo>
                      <a:pt x="1927" y="118"/>
                      <a:pt x="1620" y="1"/>
                      <a:pt x="13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1" name="Google Shape;4611;p59"/>
              <p:cNvSpPr/>
              <p:nvPr/>
            </p:nvSpPr>
            <p:spPr>
              <a:xfrm>
                <a:off x="6264300" y="3809300"/>
                <a:ext cx="423950" cy="476175"/>
              </a:xfrm>
              <a:custGeom>
                <a:rect b="b" l="l" r="r" t="t"/>
                <a:pathLst>
                  <a:path extrusionOk="0" h="19047" w="16958">
                    <a:moveTo>
                      <a:pt x="4662" y="6571"/>
                    </a:moveTo>
                    <a:cubicBezTo>
                      <a:pt x="5263" y="6571"/>
                      <a:pt x="5864" y="6799"/>
                      <a:pt x="6324" y="7258"/>
                    </a:cubicBezTo>
                    <a:cubicBezTo>
                      <a:pt x="7249" y="8182"/>
                      <a:pt x="7240" y="9685"/>
                      <a:pt x="6303" y="10600"/>
                    </a:cubicBezTo>
                    <a:lnTo>
                      <a:pt x="6300" y="10600"/>
                    </a:lnTo>
                    <a:cubicBezTo>
                      <a:pt x="5791" y="11109"/>
                      <a:pt x="5014" y="11422"/>
                      <a:pt x="4268" y="11422"/>
                    </a:cubicBezTo>
                    <a:cubicBezTo>
                      <a:pt x="3705" y="11422"/>
                      <a:pt x="3154" y="11245"/>
                      <a:pt x="2744" y="10835"/>
                    </a:cubicBezTo>
                    <a:cubicBezTo>
                      <a:pt x="2301" y="10393"/>
                      <a:pt x="2094" y="9718"/>
                      <a:pt x="2181" y="8992"/>
                    </a:cubicBezTo>
                    <a:cubicBezTo>
                      <a:pt x="2256" y="8336"/>
                      <a:pt x="2548" y="7713"/>
                      <a:pt x="2982" y="7279"/>
                    </a:cubicBezTo>
                    <a:cubicBezTo>
                      <a:pt x="3442" y="6807"/>
                      <a:pt x="4052" y="6571"/>
                      <a:pt x="4662" y="6571"/>
                    </a:cubicBezTo>
                    <a:close/>
                    <a:moveTo>
                      <a:pt x="12317" y="6589"/>
                    </a:moveTo>
                    <a:cubicBezTo>
                      <a:pt x="12918" y="6589"/>
                      <a:pt x="13520" y="6818"/>
                      <a:pt x="13979" y="7276"/>
                    </a:cubicBezTo>
                    <a:cubicBezTo>
                      <a:pt x="14873" y="8173"/>
                      <a:pt x="15165" y="9884"/>
                      <a:pt x="14214" y="10835"/>
                    </a:cubicBezTo>
                    <a:cubicBezTo>
                      <a:pt x="13804" y="11245"/>
                      <a:pt x="13256" y="11422"/>
                      <a:pt x="12690" y="11422"/>
                    </a:cubicBezTo>
                    <a:cubicBezTo>
                      <a:pt x="11943" y="11422"/>
                      <a:pt x="11166" y="11109"/>
                      <a:pt x="10658" y="10600"/>
                    </a:cubicBezTo>
                    <a:cubicBezTo>
                      <a:pt x="9739" y="9682"/>
                      <a:pt x="9739" y="8194"/>
                      <a:pt x="10658" y="7276"/>
                    </a:cubicBezTo>
                    <a:cubicBezTo>
                      <a:pt x="11115" y="6818"/>
                      <a:pt x="11716" y="6589"/>
                      <a:pt x="12317" y="6589"/>
                    </a:cubicBezTo>
                    <a:close/>
                    <a:moveTo>
                      <a:pt x="8479" y="10841"/>
                    </a:moveTo>
                    <a:cubicBezTo>
                      <a:pt x="8669" y="10841"/>
                      <a:pt x="8858" y="10933"/>
                      <a:pt x="8971" y="11118"/>
                    </a:cubicBezTo>
                    <a:lnTo>
                      <a:pt x="10266" y="13238"/>
                    </a:lnTo>
                    <a:cubicBezTo>
                      <a:pt x="10435" y="13509"/>
                      <a:pt x="10347" y="13865"/>
                      <a:pt x="10076" y="14030"/>
                    </a:cubicBezTo>
                    <a:lnTo>
                      <a:pt x="10073" y="14030"/>
                    </a:lnTo>
                    <a:cubicBezTo>
                      <a:pt x="9980" y="14087"/>
                      <a:pt x="9877" y="14114"/>
                      <a:pt x="9775" y="14114"/>
                    </a:cubicBezTo>
                    <a:cubicBezTo>
                      <a:pt x="9582" y="14114"/>
                      <a:pt x="9393" y="14016"/>
                      <a:pt x="9284" y="13840"/>
                    </a:cubicBezTo>
                    <a:lnTo>
                      <a:pt x="8480" y="12522"/>
                    </a:lnTo>
                    <a:lnTo>
                      <a:pt x="7673" y="13840"/>
                    </a:lnTo>
                    <a:cubicBezTo>
                      <a:pt x="7565" y="14018"/>
                      <a:pt x="7376" y="14115"/>
                      <a:pt x="7182" y="14115"/>
                    </a:cubicBezTo>
                    <a:cubicBezTo>
                      <a:pt x="7079" y="14115"/>
                      <a:pt x="6975" y="14088"/>
                      <a:pt x="6881" y="14030"/>
                    </a:cubicBezTo>
                    <a:cubicBezTo>
                      <a:pt x="6610" y="13862"/>
                      <a:pt x="6526" y="13509"/>
                      <a:pt x="6692" y="13238"/>
                    </a:cubicBezTo>
                    <a:lnTo>
                      <a:pt x="7987" y="11118"/>
                    </a:lnTo>
                    <a:cubicBezTo>
                      <a:pt x="8100" y="10933"/>
                      <a:pt x="8289" y="10841"/>
                      <a:pt x="8479" y="10841"/>
                    </a:cubicBezTo>
                    <a:close/>
                    <a:moveTo>
                      <a:pt x="8474" y="1"/>
                    </a:moveTo>
                    <a:cubicBezTo>
                      <a:pt x="3801" y="1"/>
                      <a:pt x="1" y="3840"/>
                      <a:pt x="1" y="8553"/>
                    </a:cubicBezTo>
                    <a:lnTo>
                      <a:pt x="1" y="11856"/>
                    </a:lnTo>
                    <a:cubicBezTo>
                      <a:pt x="1" y="12883"/>
                      <a:pt x="449" y="13862"/>
                      <a:pt x="1229" y="14530"/>
                    </a:cubicBezTo>
                    <a:lnTo>
                      <a:pt x="2934" y="16000"/>
                    </a:lnTo>
                    <a:lnTo>
                      <a:pt x="2934" y="18472"/>
                    </a:lnTo>
                    <a:cubicBezTo>
                      <a:pt x="2934" y="18788"/>
                      <a:pt x="3193" y="19047"/>
                      <a:pt x="3512" y="19047"/>
                    </a:cubicBezTo>
                    <a:lnTo>
                      <a:pt x="5183" y="19047"/>
                    </a:lnTo>
                    <a:lnTo>
                      <a:pt x="5183" y="16536"/>
                    </a:lnTo>
                    <a:cubicBezTo>
                      <a:pt x="5192" y="16222"/>
                      <a:pt x="5448" y="15975"/>
                      <a:pt x="5761" y="15975"/>
                    </a:cubicBezTo>
                    <a:cubicBezTo>
                      <a:pt x="6071" y="15975"/>
                      <a:pt x="6327" y="16222"/>
                      <a:pt x="6336" y="16536"/>
                    </a:cubicBezTo>
                    <a:lnTo>
                      <a:pt x="6336" y="19047"/>
                    </a:lnTo>
                    <a:lnTo>
                      <a:pt x="7905" y="19047"/>
                    </a:lnTo>
                    <a:lnTo>
                      <a:pt x="7905" y="16536"/>
                    </a:lnTo>
                    <a:cubicBezTo>
                      <a:pt x="7905" y="16219"/>
                      <a:pt x="8161" y="15960"/>
                      <a:pt x="8480" y="15960"/>
                    </a:cubicBezTo>
                    <a:cubicBezTo>
                      <a:pt x="8797" y="15960"/>
                      <a:pt x="9056" y="16219"/>
                      <a:pt x="9056" y="16536"/>
                    </a:cubicBezTo>
                    <a:lnTo>
                      <a:pt x="9056" y="19047"/>
                    </a:lnTo>
                    <a:lnTo>
                      <a:pt x="10624" y="19047"/>
                    </a:lnTo>
                    <a:lnTo>
                      <a:pt x="10624" y="16536"/>
                    </a:lnTo>
                    <a:cubicBezTo>
                      <a:pt x="10630" y="16222"/>
                      <a:pt x="10886" y="15975"/>
                      <a:pt x="11200" y="15975"/>
                    </a:cubicBezTo>
                    <a:cubicBezTo>
                      <a:pt x="11513" y="15975"/>
                      <a:pt x="11766" y="16222"/>
                      <a:pt x="11775" y="16536"/>
                    </a:cubicBezTo>
                    <a:lnTo>
                      <a:pt x="11775" y="19047"/>
                    </a:lnTo>
                    <a:lnTo>
                      <a:pt x="13449" y="19047"/>
                    </a:lnTo>
                    <a:cubicBezTo>
                      <a:pt x="13765" y="19044"/>
                      <a:pt x="14024" y="18788"/>
                      <a:pt x="14024" y="18469"/>
                    </a:cubicBezTo>
                    <a:lnTo>
                      <a:pt x="14024" y="15997"/>
                    </a:lnTo>
                    <a:lnTo>
                      <a:pt x="15729" y="14530"/>
                    </a:lnTo>
                    <a:cubicBezTo>
                      <a:pt x="16508" y="13859"/>
                      <a:pt x="16957" y="12883"/>
                      <a:pt x="16957" y="11853"/>
                    </a:cubicBezTo>
                    <a:lnTo>
                      <a:pt x="16957" y="8462"/>
                    </a:lnTo>
                    <a:cubicBezTo>
                      <a:pt x="16948" y="3786"/>
                      <a:pt x="13154" y="1"/>
                      <a:pt x="848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12" name="Google Shape;4612;p59"/>
            <p:cNvGrpSpPr/>
            <p:nvPr/>
          </p:nvGrpSpPr>
          <p:grpSpPr>
            <a:xfrm>
              <a:off x="4414066" y="2772534"/>
              <a:ext cx="235272" cy="234372"/>
              <a:chOff x="898875" y="4399275"/>
              <a:chExt cx="483700" cy="481850"/>
            </a:xfrm>
          </p:grpSpPr>
          <p:sp>
            <p:nvSpPr>
              <p:cNvPr id="4613" name="Google Shape;4613;p59"/>
              <p:cNvSpPr/>
              <p:nvPr/>
            </p:nvSpPr>
            <p:spPr>
              <a:xfrm>
                <a:off x="992750" y="4642900"/>
                <a:ext cx="145300" cy="144100"/>
              </a:xfrm>
              <a:custGeom>
                <a:rect b="b" l="l" r="r" t="t"/>
                <a:pathLst>
                  <a:path extrusionOk="0" h="5764" w="5812">
                    <a:moveTo>
                      <a:pt x="994" y="0"/>
                    </a:moveTo>
                    <a:lnTo>
                      <a:pt x="988" y="12"/>
                    </a:lnTo>
                    <a:cubicBezTo>
                      <a:pt x="988" y="9"/>
                      <a:pt x="991" y="6"/>
                      <a:pt x="991" y="3"/>
                    </a:cubicBezTo>
                    <a:lnTo>
                      <a:pt x="991" y="3"/>
                    </a:lnTo>
                    <a:lnTo>
                      <a:pt x="979" y="27"/>
                    </a:lnTo>
                    <a:lnTo>
                      <a:pt x="108" y="1759"/>
                    </a:lnTo>
                    <a:cubicBezTo>
                      <a:pt x="0" y="1976"/>
                      <a:pt x="42" y="2241"/>
                      <a:pt x="214" y="2415"/>
                    </a:cubicBezTo>
                    <a:lnTo>
                      <a:pt x="3397" y="5598"/>
                    </a:lnTo>
                    <a:cubicBezTo>
                      <a:pt x="3506" y="5707"/>
                      <a:pt x="3649" y="5763"/>
                      <a:pt x="3795" y="5763"/>
                    </a:cubicBezTo>
                    <a:cubicBezTo>
                      <a:pt x="3883" y="5763"/>
                      <a:pt x="3971" y="5743"/>
                      <a:pt x="4053" y="5701"/>
                    </a:cubicBezTo>
                    <a:lnTo>
                      <a:pt x="5797" y="4827"/>
                    </a:lnTo>
                    <a:lnTo>
                      <a:pt x="5800" y="4824"/>
                    </a:lnTo>
                    <a:lnTo>
                      <a:pt x="5812" y="4818"/>
                    </a:lnTo>
                    <a:lnTo>
                      <a:pt x="99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4" name="Google Shape;4614;p59"/>
              <p:cNvSpPr/>
              <p:nvPr/>
            </p:nvSpPr>
            <p:spPr>
              <a:xfrm>
                <a:off x="1138025" y="47633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5" name="Google Shape;4615;p59"/>
              <p:cNvSpPr/>
              <p:nvPr/>
            </p:nvSpPr>
            <p:spPr>
              <a:xfrm>
                <a:off x="1269550" y="4399275"/>
                <a:ext cx="113025" cy="112125"/>
              </a:xfrm>
              <a:custGeom>
                <a:rect b="b" l="l" r="r" t="t"/>
                <a:pathLst>
                  <a:path extrusionOk="0" h="4485" w="4521">
                    <a:moveTo>
                      <a:pt x="3066" y="1"/>
                    </a:moveTo>
                    <a:cubicBezTo>
                      <a:pt x="1947" y="1"/>
                      <a:pt x="938" y="82"/>
                      <a:pt x="0" y="239"/>
                    </a:cubicBezTo>
                    <a:lnTo>
                      <a:pt x="9" y="895"/>
                    </a:lnTo>
                    <a:cubicBezTo>
                      <a:pt x="34" y="2862"/>
                      <a:pt x="1623" y="4452"/>
                      <a:pt x="3590" y="4476"/>
                    </a:cubicBezTo>
                    <a:lnTo>
                      <a:pt x="4243" y="4485"/>
                    </a:lnTo>
                    <a:cubicBezTo>
                      <a:pt x="4439" y="3313"/>
                      <a:pt x="4520" y="2028"/>
                      <a:pt x="4469" y="561"/>
                    </a:cubicBezTo>
                    <a:cubicBezTo>
                      <a:pt x="4457" y="266"/>
                      <a:pt x="4219" y="28"/>
                      <a:pt x="3924" y="16"/>
                    </a:cubicBezTo>
                    <a:cubicBezTo>
                      <a:pt x="3631" y="6"/>
                      <a:pt x="3345" y="1"/>
                      <a:pt x="30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6" name="Google Shape;4616;p59"/>
              <p:cNvSpPr/>
              <p:nvPr/>
            </p:nvSpPr>
            <p:spPr>
              <a:xfrm>
                <a:off x="1161975" y="4531175"/>
                <a:ext cx="91400" cy="84350"/>
              </a:xfrm>
              <a:custGeom>
                <a:rect b="b" l="l" r="r" t="t"/>
                <a:pathLst>
                  <a:path extrusionOk="0" h="3374" w="3656">
                    <a:moveTo>
                      <a:pt x="1821" y="1"/>
                    </a:moveTo>
                    <a:cubicBezTo>
                      <a:pt x="1137" y="1"/>
                      <a:pt x="523" y="415"/>
                      <a:pt x="262" y="1046"/>
                    </a:cubicBezTo>
                    <a:cubicBezTo>
                      <a:pt x="0" y="1678"/>
                      <a:pt x="145" y="2410"/>
                      <a:pt x="633" y="2894"/>
                    </a:cubicBezTo>
                    <a:cubicBezTo>
                      <a:pt x="952" y="3214"/>
                      <a:pt x="1391" y="3373"/>
                      <a:pt x="1830" y="3373"/>
                    </a:cubicBezTo>
                    <a:cubicBezTo>
                      <a:pt x="2269" y="3373"/>
                      <a:pt x="2707" y="3214"/>
                      <a:pt x="3027" y="2894"/>
                    </a:cubicBezTo>
                    <a:cubicBezTo>
                      <a:pt x="3511" y="2410"/>
                      <a:pt x="3656" y="1681"/>
                      <a:pt x="3394" y="1046"/>
                    </a:cubicBezTo>
                    <a:cubicBezTo>
                      <a:pt x="3132" y="413"/>
                      <a:pt x="2515" y="1"/>
                      <a:pt x="1828" y="1"/>
                    </a:cubicBezTo>
                    <a:cubicBezTo>
                      <a:pt x="1826" y="1"/>
                      <a:pt x="1823" y="1"/>
                      <a:pt x="18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7" name="Google Shape;4617;p59"/>
              <p:cNvSpPr/>
              <p:nvPr/>
            </p:nvSpPr>
            <p:spPr>
              <a:xfrm>
                <a:off x="1031050" y="4411100"/>
                <a:ext cx="338650" cy="338725"/>
              </a:xfrm>
              <a:custGeom>
                <a:rect b="b" l="l" r="r" t="t"/>
                <a:pathLst>
                  <a:path extrusionOk="0" h="13549" w="13546">
                    <a:moveTo>
                      <a:pt x="7066" y="3673"/>
                    </a:moveTo>
                    <a:cubicBezTo>
                      <a:pt x="7800" y="3673"/>
                      <a:pt x="8522" y="3960"/>
                      <a:pt x="9062" y="4500"/>
                    </a:cubicBezTo>
                    <a:cubicBezTo>
                      <a:pt x="10170" y="5602"/>
                      <a:pt x="10170" y="7393"/>
                      <a:pt x="9062" y="8492"/>
                    </a:cubicBezTo>
                    <a:cubicBezTo>
                      <a:pt x="8522" y="9032"/>
                      <a:pt x="7800" y="9319"/>
                      <a:pt x="7066" y="9319"/>
                    </a:cubicBezTo>
                    <a:cubicBezTo>
                      <a:pt x="6702" y="9319"/>
                      <a:pt x="6334" y="9248"/>
                      <a:pt x="5984" y="9104"/>
                    </a:cubicBezTo>
                    <a:cubicBezTo>
                      <a:pt x="4930" y="8667"/>
                      <a:pt x="4244" y="7637"/>
                      <a:pt x="4244" y="6496"/>
                    </a:cubicBezTo>
                    <a:cubicBezTo>
                      <a:pt x="4244" y="5355"/>
                      <a:pt x="4930" y="4325"/>
                      <a:pt x="5984" y="3888"/>
                    </a:cubicBezTo>
                    <a:cubicBezTo>
                      <a:pt x="6334" y="3744"/>
                      <a:pt x="6702" y="3673"/>
                      <a:pt x="7066" y="3673"/>
                    </a:cubicBezTo>
                    <a:close/>
                    <a:moveTo>
                      <a:pt x="3868" y="9124"/>
                    </a:moveTo>
                    <a:cubicBezTo>
                      <a:pt x="4006" y="9124"/>
                      <a:pt x="4147" y="9176"/>
                      <a:pt x="4262" y="9290"/>
                    </a:cubicBezTo>
                    <a:cubicBezTo>
                      <a:pt x="4481" y="9510"/>
                      <a:pt x="4481" y="9869"/>
                      <a:pt x="4262" y="10088"/>
                    </a:cubicBezTo>
                    <a:cubicBezTo>
                      <a:pt x="4147" y="10204"/>
                      <a:pt x="4005" y="10255"/>
                      <a:pt x="3866" y="10255"/>
                    </a:cubicBezTo>
                    <a:cubicBezTo>
                      <a:pt x="3576" y="10255"/>
                      <a:pt x="3298" y="10031"/>
                      <a:pt x="3298" y="9691"/>
                    </a:cubicBezTo>
                    <a:cubicBezTo>
                      <a:pt x="3298" y="9350"/>
                      <a:pt x="3577" y="9124"/>
                      <a:pt x="3868" y="9124"/>
                    </a:cubicBezTo>
                    <a:close/>
                    <a:moveTo>
                      <a:pt x="8414" y="1"/>
                    </a:moveTo>
                    <a:cubicBezTo>
                      <a:pt x="6466" y="507"/>
                      <a:pt x="4888" y="1425"/>
                      <a:pt x="3518" y="2846"/>
                    </a:cubicBezTo>
                    <a:cubicBezTo>
                      <a:pt x="2169" y="4244"/>
                      <a:pt x="1000" y="6282"/>
                      <a:pt x="1" y="8212"/>
                    </a:cubicBezTo>
                    <a:lnTo>
                      <a:pt x="5337" y="13548"/>
                    </a:lnTo>
                    <a:cubicBezTo>
                      <a:pt x="7267" y="12549"/>
                      <a:pt x="9309" y="11380"/>
                      <a:pt x="10706" y="10031"/>
                    </a:cubicBezTo>
                    <a:cubicBezTo>
                      <a:pt x="12124" y="8664"/>
                      <a:pt x="13039" y="7086"/>
                      <a:pt x="13545" y="5138"/>
                    </a:cubicBezTo>
                    <a:lnTo>
                      <a:pt x="13112" y="5129"/>
                    </a:lnTo>
                    <a:cubicBezTo>
                      <a:pt x="10534" y="5099"/>
                      <a:pt x="8453" y="3015"/>
                      <a:pt x="8420" y="440"/>
                    </a:cubicBezTo>
                    <a:lnTo>
                      <a:pt x="84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8" name="Google Shape;4618;p59"/>
              <p:cNvSpPr/>
              <p:nvPr/>
            </p:nvSpPr>
            <p:spPr>
              <a:xfrm>
                <a:off x="1130500" y="4740450"/>
                <a:ext cx="108950" cy="111250"/>
              </a:xfrm>
              <a:custGeom>
                <a:rect b="b" l="l" r="r" t="t"/>
                <a:pathLst>
                  <a:path extrusionOk="0" h="4450" w="4358">
                    <a:moveTo>
                      <a:pt x="4358" y="1"/>
                    </a:moveTo>
                    <a:lnTo>
                      <a:pt x="4358" y="1"/>
                    </a:lnTo>
                    <a:cubicBezTo>
                      <a:pt x="2906" y="877"/>
                      <a:pt x="1437" y="1609"/>
                      <a:pt x="1" y="2332"/>
                    </a:cubicBezTo>
                    <a:cubicBezTo>
                      <a:pt x="58" y="3090"/>
                      <a:pt x="112" y="3789"/>
                      <a:pt x="118" y="3882"/>
                    </a:cubicBezTo>
                    <a:cubicBezTo>
                      <a:pt x="118" y="4211"/>
                      <a:pt x="387" y="4450"/>
                      <a:pt x="683" y="4450"/>
                    </a:cubicBezTo>
                    <a:cubicBezTo>
                      <a:pt x="767" y="4450"/>
                      <a:pt x="854" y="4430"/>
                      <a:pt x="937" y="4388"/>
                    </a:cubicBezTo>
                    <a:cubicBezTo>
                      <a:pt x="1039" y="4295"/>
                      <a:pt x="3858" y="3208"/>
                      <a:pt x="43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9" name="Google Shape;4619;p59"/>
              <p:cNvSpPr/>
              <p:nvPr/>
            </p:nvSpPr>
            <p:spPr>
              <a:xfrm>
                <a:off x="927325" y="4539825"/>
                <a:ext cx="114150" cy="109800"/>
              </a:xfrm>
              <a:custGeom>
                <a:rect b="b" l="l" r="r" t="t"/>
                <a:pathLst>
                  <a:path extrusionOk="0" h="4392" w="4566">
                    <a:moveTo>
                      <a:pt x="4565" y="1"/>
                    </a:moveTo>
                    <a:lnTo>
                      <a:pt x="4565" y="1"/>
                    </a:lnTo>
                    <a:cubicBezTo>
                      <a:pt x="1268" y="459"/>
                      <a:pt x="184" y="3334"/>
                      <a:pt x="91" y="3437"/>
                    </a:cubicBezTo>
                    <a:cubicBezTo>
                      <a:pt x="0" y="3611"/>
                      <a:pt x="9" y="3822"/>
                      <a:pt x="112" y="3988"/>
                    </a:cubicBezTo>
                    <a:cubicBezTo>
                      <a:pt x="295" y="4286"/>
                      <a:pt x="606" y="4232"/>
                      <a:pt x="723" y="4256"/>
                    </a:cubicBezTo>
                    <a:lnTo>
                      <a:pt x="2214" y="4391"/>
                    </a:lnTo>
                    <a:cubicBezTo>
                      <a:pt x="2945" y="2928"/>
                      <a:pt x="3680" y="1458"/>
                      <a:pt x="4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0" name="Google Shape;4620;p59"/>
              <p:cNvSpPr/>
              <p:nvPr/>
            </p:nvSpPr>
            <p:spPr>
              <a:xfrm>
                <a:off x="898875" y="4711550"/>
                <a:ext cx="170825" cy="169575"/>
              </a:xfrm>
              <a:custGeom>
                <a:rect b="b" l="l" r="r" t="t"/>
                <a:pathLst>
                  <a:path extrusionOk="0" h="6783" w="6833">
                    <a:moveTo>
                      <a:pt x="2846" y="1"/>
                    </a:moveTo>
                    <a:cubicBezTo>
                      <a:pt x="1747" y="1052"/>
                      <a:pt x="503" y="4602"/>
                      <a:pt x="63" y="6050"/>
                    </a:cubicBezTo>
                    <a:cubicBezTo>
                      <a:pt x="0" y="6252"/>
                      <a:pt x="54" y="6469"/>
                      <a:pt x="202" y="6616"/>
                    </a:cubicBezTo>
                    <a:cubicBezTo>
                      <a:pt x="309" y="6724"/>
                      <a:pt x="454" y="6782"/>
                      <a:pt x="602" y="6782"/>
                    </a:cubicBezTo>
                    <a:cubicBezTo>
                      <a:pt x="656" y="6782"/>
                      <a:pt x="711" y="6774"/>
                      <a:pt x="765" y="6758"/>
                    </a:cubicBezTo>
                    <a:cubicBezTo>
                      <a:pt x="2225" y="6318"/>
                      <a:pt x="5782" y="5084"/>
                      <a:pt x="6833" y="3981"/>
                    </a:cubicBezTo>
                    <a:cubicBezTo>
                      <a:pt x="6655" y="3900"/>
                      <a:pt x="6492" y="3789"/>
                      <a:pt x="6354" y="3650"/>
                    </a:cubicBezTo>
                    <a:lnTo>
                      <a:pt x="5167" y="2464"/>
                    </a:lnTo>
                    <a:lnTo>
                      <a:pt x="4767" y="2861"/>
                    </a:lnTo>
                    <a:cubicBezTo>
                      <a:pt x="4658" y="2967"/>
                      <a:pt x="4517" y="3020"/>
                      <a:pt x="4375" y="3020"/>
                    </a:cubicBezTo>
                    <a:cubicBezTo>
                      <a:pt x="4231" y="3020"/>
                      <a:pt x="4086" y="2965"/>
                      <a:pt x="3975" y="2855"/>
                    </a:cubicBezTo>
                    <a:cubicBezTo>
                      <a:pt x="3758" y="2638"/>
                      <a:pt x="3755" y="2286"/>
                      <a:pt x="3969" y="2063"/>
                    </a:cubicBezTo>
                    <a:lnTo>
                      <a:pt x="4369" y="1663"/>
                    </a:lnTo>
                    <a:lnTo>
                      <a:pt x="3171" y="464"/>
                    </a:lnTo>
                    <a:cubicBezTo>
                      <a:pt x="3035" y="329"/>
                      <a:pt x="2927" y="172"/>
                      <a:pt x="28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1" name="Google Shape;4621;p59"/>
            <p:cNvGrpSpPr/>
            <p:nvPr/>
          </p:nvGrpSpPr>
          <p:grpSpPr>
            <a:xfrm>
              <a:off x="4713695" y="2783071"/>
              <a:ext cx="234360" cy="213299"/>
              <a:chOff x="1492675" y="4420975"/>
              <a:chExt cx="481825" cy="438525"/>
            </a:xfrm>
          </p:grpSpPr>
          <p:sp>
            <p:nvSpPr>
              <p:cNvPr id="4622" name="Google Shape;4622;p59"/>
              <p:cNvSpPr/>
              <p:nvPr/>
            </p:nvSpPr>
            <p:spPr>
              <a:xfrm>
                <a:off x="1841375" y="4649825"/>
                <a:ext cx="43325" cy="43300"/>
              </a:xfrm>
              <a:custGeom>
                <a:rect b="b" l="l" r="r" t="t"/>
                <a:pathLst>
                  <a:path extrusionOk="0" h="1732" w="1733">
                    <a:moveTo>
                      <a:pt x="868" y="0"/>
                    </a:moveTo>
                    <a:cubicBezTo>
                      <a:pt x="389" y="0"/>
                      <a:pt x="1" y="386"/>
                      <a:pt x="1" y="865"/>
                    </a:cubicBezTo>
                    <a:cubicBezTo>
                      <a:pt x="1" y="1343"/>
                      <a:pt x="389" y="1732"/>
                      <a:pt x="868" y="1732"/>
                    </a:cubicBezTo>
                    <a:cubicBezTo>
                      <a:pt x="1347" y="1732"/>
                      <a:pt x="1732" y="1343"/>
                      <a:pt x="1732" y="865"/>
                    </a:cubicBezTo>
                    <a:cubicBezTo>
                      <a:pt x="1732" y="386"/>
                      <a:pt x="1347" y="0"/>
                      <a:pt x="8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3" name="Google Shape;4623;p59"/>
              <p:cNvSpPr/>
              <p:nvPr/>
            </p:nvSpPr>
            <p:spPr>
              <a:xfrm>
                <a:off x="1582425" y="4649825"/>
                <a:ext cx="43300" cy="43300"/>
              </a:xfrm>
              <a:custGeom>
                <a:rect b="b" l="l" r="r" t="t"/>
                <a:pathLst>
                  <a:path extrusionOk="0" h="1732" w="1732">
                    <a:moveTo>
                      <a:pt x="864" y="0"/>
                    </a:moveTo>
                    <a:cubicBezTo>
                      <a:pt x="386" y="0"/>
                      <a:pt x="0" y="386"/>
                      <a:pt x="0" y="865"/>
                    </a:cubicBezTo>
                    <a:cubicBezTo>
                      <a:pt x="0" y="1343"/>
                      <a:pt x="386" y="1732"/>
                      <a:pt x="864" y="1732"/>
                    </a:cubicBezTo>
                    <a:cubicBezTo>
                      <a:pt x="1343" y="1732"/>
                      <a:pt x="1732" y="1343"/>
                      <a:pt x="1732" y="865"/>
                    </a:cubicBezTo>
                    <a:cubicBezTo>
                      <a:pt x="1732" y="386"/>
                      <a:pt x="1343" y="0"/>
                      <a:pt x="8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4" name="Google Shape;4624;p59"/>
              <p:cNvSpPr/>
              <p:nvPr/>
            </p:nvSpPr>
            <p:spPr>
              <a:xfrm>
                <a:off x="1492675" y="4420975"/>
                <a:ext cx="481825" cy="356475"/>
              </a:xfrm>
              <a:custGeom>
                <a:rect b="b" l="l" r="r" t="t"/>
                <a:pathLst>
                  <a:path extrusionOk="0" h="14259" w="19273">
                    <a:moveTo>
                      <a:pt x="12783" y="1126"/>
                    </a:moveTo>
                    <a:cubicBezTo>
                      <a:pt x="14322" y="1126"/>
                      <a:pt x="15629" y="2382"/>
                      <a:pt x="15822" y="4047"/>
                    </a:cubicBezTo>
                    <a:cubicBezTo>
                      <a:pt x="15825" y="4065"/>
                      <a:pt x="15828" y="4083"/>
                      <a:pt x="15831" y="4099"/>
                    </a:cubicBezTo>
                    <a:lnTo>
                      <a:pt x="16198" y="5854"/>
                    </a:lnTo>
                    <a:lnTo>
                      <a:pt x="9381" y="5854"/>
                    </a:lnTo>
                    <a:lnTo>
                      <a:pt x="11672" y="4099"/>
                    </a:lnTo>
                    <a:cubicBezTo>
                      <a:pt x="11925" y="3909"/>
                      <a:pt x="11973" y="3550"/>
                      <a:pt x="11784" y="3301"/>
                    </a:cubicBezTo>
                    <a:cubicBezTo>
                      <a:pt x="11672" y="3157"/>
                      <a:pt x="11504" y="3082"/>
                      <a:pt x="11334" y="3082"/>
                    </a:cubicBezTo>
                    <a:cubicBezTo>
                      <a:pt x="11212" y="3082"/>
                      <a:pt x="11089" y="3121"/>
                      <a:pt x="10986" y="3201"/>
                    </a:cubicBezTo>
                    <a:lnTo>
                      <a:pt x="7598" y="5800"/>
                    </a:lnTo>
                    <a:cubicBezTo>
                      <a:pt x="7577" y="5818"/>
                      <a:pt x="7556" y="5836"/>
                      <a:pt x="7535" y="5854"/>
                    </a:cubicBezTo>
                    <a:lnTo>
                      <a:pt x="3072" y="5854"/>
                    </a:lnTo>
                    <a:lnTo>
                      <a:pt x="3440" y="4099"/>
                    </a:lnTo>
                    <a:cubicBezTo>
                      <a:pt x="3446" y="4083"/>
                      <a:pt x="3446" y="4065"/>
                      <a:pt x="3449" y="4047"/>
                    </a:cubicBezTo>
                    <a:cubicBezTo>
                      <a:pt x="3641" y="2382"/>
                      <a:pt x="4948" y="1126"/>
                      <a:pt x="6490" y="1126"/>
                    </a:cubicBezTo>
                    <a:close/>
                    <a:moveTo>
                      <a:pt x="11404" y="9606"/>
                    </a:moveTo>
                    <a:cubicBezTo>
                      <a:pt x="11718" y="9606"/>
                      <a:pt x="11967" y="9856"/>
                      <a:pt x="11967" y="10169"/>
                    </a:cubicBezTo>
                    <a:cubicBezTo>
                      <a:pt x="11967" y="10482"/>
                      <a:pt x="11718" y="10735"/>
                      <a:pt x="11404" y="10735"/>
                    </a:cubicBezTo>
                    <a:lnTo>
                      <a:pt x="7755" y="10735"/>
                    </a:lnTo>
                    <a:cubicBezTo>
                      <a:pt x="7442" y="10735"/>
                      <a:pt x="7189" y="10482"/>
                      <a:pt x="7189" y="10169"/>
                    </a:cubicBezTo>
                    <a:cubicBezTo>
                      <a:pt x="7189" y="9856"/>
                      <a:pt x="7442" y="9606"/>
                      <a:pt x="7755" y="9606"/>
                    </a:cubicBezTo>
                    <a:close/>
                    <a:moveTo>
                      <a:pt x="4457" y="8025"/>
                    </a:moveTo>
                    <a:cubicBezTo>
                      <a:pt x="5264" y="8025"/>
                      <a:pt x="5990" y="8510"/>
                      <a:pt x="6300" y="9254"/>
                    </a:cubicBezTo>
                    <a:cubicBezTo>
                      <a:pt x="6607" y="10001"/>
                      <a:pt x="6439" y="10859"/>
                      <a:pt x="5867" y="11428"/>
                    </a:cubicBezTo>
                    <a:cubicBezTo>
                      <a:pt x="5486" y="11811"/>
                      <a:pt x="4976" y="12014"/>
                      <a:pt x="4456" y="12014"/>
                    </a:cubicBezTo>
                    <a:cubicBezTo>
                      <a:pt x="4199" y="12014"/>
                      <a:pt x="3940" y="11964"/>
                      <a:pt x="3693" y="11862"/>
                    </a:cubicBezTo>
                    <a:cubicBezTo>
                      <a:pt x="2949" y="11554"/>
                      <a:pt x="2461" y="10826"/>
                      <a:pt x="2461" y="10019"/>
                    </a:cubicBezTo>
                    <a:cubicBezTo>
                      <a:pt x="2464" y="8920"/>
                      <a:pt x="3355" y="8025"/>
                      <a:pt x="4454" y="8025"/>
                    </a:cubicBezTo>
                    <a:close/>
                    <a:moveTo>
                      <a:pt x="14816" y="8025"/>
                    </a:moveTo>
                    <a:cubicBezTo>
                      <a:pt x="15915" y="8025"/>
                      <a:pt x="16810" y="8917"/>
                      <a:pt x="16810" y="10019"/>
                    </a:cubicBezTo>
                    <a:cubicBezTo>
                      <a:pt x="16810" y="10826"/>
                      <a:pt x="16325" y="11554"/>
                      <a:pt x="15578" y="11862"/>
                    </a:cubicBezTo>
                    <a:cubicBezTo>
                      <a:pt x="15332" y="11964"/>
                      <a:pt x="15073" y="12014"/>
                      <a:pt x="14816" y="12014"/>
                    </a:cubicBezTo>
                    <a:cubicBezTo>
                      <a:pt x="14297" y="12014"/>
                      <a:pt x="13786" y="11811"/>
                      <a:pt x="13404" y="11428"/>
                    </a:cubicBezTo>
                    <a:cubicBezTo>
                      <a:pt x="12835" y="10859"/>
                      <a:pt x="12663" y="10001"/>
                      <a:pt x="12973" y="9254"/>
                    </a:cubicBezTo>
                    <a:cubicBezTo>
                      <a:pt x="13280" y="8510"/>
                      <a:pt x="14009" y="8025"/>
                      <a:pt x="14816" y="8025"/>
                    </a:cubicBezTo>
                    <a:close/>
                    <a:moveTo>
                      <a:pt x="6490" y="0"/>
                    </a:moveTo>
                    <a:cubicBezTo>
                      <a:pt x="4385" y="0"/>
                      <a:pt x="2599" y="1671"/>
                      <a:pt x="2331" y="3894"/>
                    </a:cubicBezTo>
                    <a:lnTo>
                      <a:pt x="1907" y="5917"/>
                    </a:lnTo>
                    <a:cubicBezTo>
                      <a:pt x="799" y="6143"/>
                      <a:pt x="1" y="7119"/>
                      <a:pt x="1" y="8251"/>
                    </a:cubicBezTo>
                    <a:lnTo>
                      <a:pt x="1" y="11877"/>
                    </a:lnTo>
                    <a:cubicBezTo>
                      <a:pt x="1" y="13192"/>
                      <a:pt x="1064" y="14255"/>
                      <a:pt x="2380" y="14258"/>
                    </a:cubicBezTo>
                    <a:lnTo>
                      <a:pt x="16894" y="14258"/>
                    </a:lnTo>
                    <a:cubicBezTo>
                      <a:pt x="18207" y="14255"/>
                      <a:pt x="19270" y="13192"/>
                      <a:pt x="19273" y="11880"/>
                    </a:cubicBezTo>
                    <a:lnTo>
                      <a:pt x="19273" y="8251"/>
                    </a:lnTo>
                    <a:cubicBezTo>
                      <a:pt x="19270" y="7119"/>
                      <a:pt x="18472" y="6143"/>
                      <a:pt x="17364" y="5917"/>
                    </a:cubicBezTo>
                    <a:lnTo>
                      <a:pt x="16939" y="3894"/>
                    </a:lnTo>
                    <a:cubicBezTo>
                      <a:pt x="16671" y="1671"/>
                      <a:pt x="14885" y="0"/>
                      <a:pt x="127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5" name="Google Shape;4625;p59"/>
              <p:cNvSpPr/>
              <p:nvPr/>
            </p:nvSpPr>
            <p:spPr>
              <a:xfrm>
                <a:off x="154687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6" name="Google Shape;4626;p59"/>
              <p:cNvSpPr/>
              <p:nvPr/>
            </p:nvSpPr>
            <p:spPr>
              <a:xfrm>
                <a:off x="180132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7" name="Google Shape;4627;p59"/>
            <p:cNvGrpSpPr/>
            <p:nvPr/>
          </p:nvGrpSpPr>
          <p:grpSpPr>
            <a:xfrm>
              <a:off x="4993460" y="2773002"/>
              <a:ext cx="236658" cy="233436"/>
              <a:chOff x="2084100" y="4400250"/>
              <a:chExt cx="486550" cy="479925"/>
            </a:xfrm>
          </p:grpSpPr>
          <p:sp>
            <p:nvSpPr>
              <p:cNvPr id="4628" name="Google Shape;4628;p59"/>
              <p:cNvSpPr/>
              <p:nvPr/>
            </p:nvSpPr>
            <p:spPr>
              <a:xfrm>
                <a:off x="2084100" y="4652250"/>
                <a:ext cx="105325" cy="90050"/>
              </a:xfrm>
              <a:custGeom>
                <a:rect b="b" l="l" r="r" t="t"/>
                <a:pathLst>
                  <a:path extrusionOk="0" h="3602" w="4213">
                    <a:moveTo>
                      <a:pt x="2260" y="1"/>
                    </a:moveTo>
                    <a:cubicBezTo>
                      <a:pt x="2109" y="1"/>
                      <a:pt x="1966" y="60"/>
                      <a:pt x="1858" y="168"/>
                    </a:cubicBezTo>
                    <a:lnTo>
                      <a:pt x="259" y="1764"/>
                    </a:lnTo>
                    <a:cubicBezTo>
                      <a:pt x="0" y="2023"/>
                      <a:pt x="54" y="2457"/>
                      <a:pt x="367" y="2647"/>
                    </a:cubicBezTo>
                    <a:lnTo>
                      <a:pt x="1957" y="3601"/>
                    </a:lnTo>
                    <a:cubicBezTo>
                      <a:pt x="2078" y="3228"/>
                      <a:pt x="2274" y="2885"/>
                      <a:pt x="2533" y="2592"/>
                    </a:cubicBezTo>
                    <a:lnTo>
                      <a:pt x="4213" y="274"/>
                    </a:lnTo>
                    <a:lnTo>
                      <a:pt x="2337" y="6"/>
                    </a:lnTo>
                    <a:cubicBezTo>
                      <a:pt x="2311" y="2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9" name="Google Shape;4629;p59"/>
              <p:cNvSpPr/>
              <p:nvPr/>
            </p:nvSpPr>
            <p:spPr>
              <a:xfrm>
                <a:off x="2372575" y="4644175"/>
                <a:ext cx="175875" cy="226275"/>
              </a:xfrm>
              <a:custGeom>
                <a:rect b="b" l="l" r="r" t="t"/>
                <a:pathLst>
                  <a:path extrusionOk="0" h="9051" w="7035">
                    <a:moveTo>
                      <a:pt x="4469" y="1"/>
                    </a:moveTo>
                    <a:cubicBezTo>
                      <a:pt x="3981" y="467"/>
                      <a:pt x="3466" y="901"/>
                      <a:pt x="2927" y="1304"/>
                    </a:cubicBezTo>
                    <a:lnTo>
                      <a:pt x="0" y="3436"/>
                    </a:lnTo>
                    <a:lnTo>
                      <a:pt x="3406" y="8787"/>
                    </a:lnTo>
                    <a:cubicBezTo>
                      <a:pt x="3514" y="8960"/>
                      <a:pt x="3697" y="9050"/>
                      <a:pt x="3882" y="9050"/>
                    </a:cubicBezTo>
                    <a:cubicBezTo>
                      <a:pt x="4025" y="9050"/>
                      <a:pt x="4170" y="8996"/>
                      <a:pt x="4282" y="8884"/>
                    </a:cubicBezTo>
                    <a:cubicBezTo>
                      <a:pt x="5818" y="7348"/>
                      <a:pt x="5990" y="7173"/>
                      <a:pt x="6821" y="6345"/>
                    </a:cubicBezTo>
                    <a:cubicBezTo>
                      <a:pt x="7034" y="6125"/>
                      <a:pt x="7031" y="5773"/>
                      <a:pt x="6812" y="5553"/>
                    </a:cubicBezTo>
                    <a:cubicBezTo>
                      <a:pt x="6702" y="5444"/>
                      <a:pt x="6558" y="5389"/>
                      <a:pt x="6413" y="5389"/>
                    </a:cubicBezTo>
                    <a:cubicBezTo>
                      <a:pt x="6272" y="5389"/>
                      <a:pt x="6130" y="5441"/>
                      <a:pt x="6020" y="5547"/>
                    </a:cubicBezTo>
                    <a:lnTo>
                      <a:pt x="5800" y="5767"/>
                    </a:lnTo>
                    <a:lnTo>
                      <a:pt x="5201" y="3174"/>
                    </a:lnTo>
                    <a:lnTo>
                      <a:pt x="5920" y="2455"/>
                    </a:lnTo>
                    <a:cubicBezTo>
                      <a:pt x="6134" y="2232"/>
                      <a:pt x="6131" y="1880"/>
                      <a:pt x="5914" y="1663"/>
                    </a:cubicBezTo>
                    <a:cubicBezTo>
                      <a:pt x="5804" y="1551"/>
                      <a:pt x="5660" y="1496"/>
                      <a:pt x="5515" y="1496"/>
                    </a:cubicBezTo>
                    <a:cubicBezTo>
                      <a:pt x="5374" y="1496"/>
                      <a:pt x="5232" y="1548"/>
                      <a:pt x="5122" y="1654"/>
                    </a:cubicBezTo>
                    <a:lnTo>
                      <a:pt x="4903" y="1877"/>
                    </a:lnTo>
                    <a:lnTo>
                      <a:pt x="446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0" name="Google Shape;4630;p59"/>
              <p:cNvSpPr/>
              <p:nvPr/>
            </p:nvSpPr>
            <p:spPr>
              <a:xfrm>
                <a:off x="2093950" y="4419400"/>
                <a:ext cx="228500" cy="174750"/>
              </a:xfrm>
              <a:custGeom>
                <a:rect b="b" l="l" r="r" t="t"/>
                <a:pathLst>
                  <a:path extrusionOk="0" h="6990" w="9140">
                    <a:moveTo>
                      <a:pt x="3194" y="1"/>
                    </a:moveTo>
                    <a:cubicBezTo>
                      <a:pt x="3049" y="1"/>
                      <a:pt x="2905" y="56"/>
                      <a:pt x="2795" y="166"/>
                    </a:cubicBezTo>
                    <a:lnTo>
                      <a:pt x="257" y="2704"/>
                    </a:lnTo>
                    <a:cubicBezTo>
                      <a:pt x="1" y="2960"/>
                      <a:pt x="46" y="3385"/>
                      <a:pt x="350" y="3580"/>
                    </a:cubicBezTo>
                    <a:lnTo>
                      <a:pt x="5707" y="6989"/>
                    </a:lnTo>
                    <a:lnTo>
                      <a:pt x="7824" y="4071"/>
                    </a:lnTo>
                    <a:cubicBezTo>
                      <a:pt x="8230" y="3526"/>
                      <a:pt x="8670" y="3008"/>
                      <a:pt x="9140" y="2517"/>
                    </a:cubicBezTo>
                    <a:lnTo>
                      <a:pt x="7264" y="2084"/>
                    </a:lnTo>
                    <a:lnTo>
                      <a:pt x="7484" y="1864"/>
                    </a:lnTo>
                    <a:cubicBezTo>
                      <a:pt x="7697" y="1641"/>
                      <a:pt x="7694" y="1289"/>
                      <a:pt x="7478" y="1072"/>
                    </a:cubicBezTo>
                    <a:cubicBezTo>
                      <a:pt x="7368" y="961"/>
                      <a:pt x="7223" y="905"/>
                      <a:pt x="7078" y="905"/>
                    </a:cubicBezTo>
                    <a:cubicBezTo>
                      <a:pt x="6937" y="905"/>
                      <a:pt x="6795" y="958"/>
                      <a:pt x="6686" y="1063"/>
                    </a:cubicBezTo>
                    <a:lnTo>
                      <a:pt x="5966" y="1786"/>
                    </a:lnTo>
                    <a:lnTo>
                      <a:pt x="3370" y="1186"/>
                    </a:lnTo>
                    <a:lnTo>
                      <a:pt x="3593" y="964"/>
                    </a:lnTo>
                    <a:cubicBezTo>
                      <a:pt x="3813" y="744"/>
                      <a:pt x="3813" y="385"/>
                      <a:pt x="3593" y="166"/>
                    </a:cubicBezTo>
                    <a:cubicBezTo>
                      <a:pt x="3483" y="56"/>
                      <a:pt x="3339" y="1"/>
                      <a:pt x="3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1" name="Google Shape;4631;p59"/>
              <p:cNvSpPr/>
              <p:nvPr/>
            </p:nvSpPr>
            <p:spPr>
              <a:xfrm>
                <a:off x="2224425" y="4777500"/>
                <a:ext cx="90425" cy="102675"/>
              </a:xfrm>
              <a:custGeom>
                <a:rect b="b" l="l" r="r" t="t"/>
                <a:pathLst>
                  <a:path extrusionOk="0" h="4107" w="3617">
                    <a:moveTo>
                      <a:pt x="3324" y="0"/>
                    </a:moveTo>
                    <a:lnTo>
                      <a:pt x="846" y="1804"/>
                    </a:lnTo>
                    <a:cubicBezTo>
                      <a:pt x="638" y="1994"/>
                      <a:pt x="340" y="2144"/>
                      <a:pt x="0" y="2250"/>
                    </a:cubicBezTo>
                    <a:lnTo>
                      <a:pt x="949" y="3831"/>
                    </a:lnTo>
                    <a:cubicBezTo>
                      <a:pt x="1057" y="4011"/>
                      <a:pt x="1245" y="4106"/>
                      <a:pt x="1435" y="4106"/>
                    </a:cubicBezTo>
                    <a:cubicBezTo>
                      <a:pt x="1578" y="4106"/>
                      <a:pt x="1723" y="4052"/>
                      <a:pt x="1834" y="3939"/>
                    </a:cubicBezTo>
                    <a:lnTo>
                      <a:pt x="3430" y="2343"/>
                    </a:lnTo>
                    <a:cubicBezTo>
                      <a:pt x="3556" y="2217"/>
                      <a:pt x="3617" y="2039"/>
                      <a:pt x="3589" y="1864"/>
                    </a:cubicBezTo>
                    <a:lnTo>
                      <a:pt x="332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2" name="Google Shape;4632;p59"/>
              <p:cNvSpPr/>
              <p:nvPr/>
            </p:nvSpPr>
            <p:spPr>
              <a:xfrm>
                <a:off x="2454100" y="4400250"/>
                <a:ext cx="116550" cy="107300"/>
              </a:xfrm>
              <a:custGeom>
                <a:rect b="b" l="l" r="r" t="t"/>
                <a:pathLst>
                  <a:path extrusionOk="0" h="4292" w="4662">
                    <a:moveTo>
                      <a:pt x="2188" y="0"/>
                    </a:moveTo>
                    <a:cubicBezTo>
                      <a:pt x="1911" y="0"/>
                      <a:pt x="1630" y="51"/>
                      <a:pt x="1361" y="155"/>
                    </a:cubicBezTo>
                    <a:cubicBezTo>
                      <a:pt x="1015" y="287"/>
                      <a:pt x="675" y="432"/>
                      <a:pt x="341" y="588"/>
                    </a:cubicBezTo>
                    <a:cubicBezTo>
                      <a:pt x="0" y="1600"/>
                      <a:pt x="265" y="2717"/>
                      <a:pt x="1021" y="3470"/>
                    </a:cubicBezTo>
                    <a:cubicBezTo>
                      <a:pt x="1558" y="4004"/>
                      <a:pt x="2275" y="4291"/>
                      <a:pt x="3007" y="4291"/>
                    </a:cubicBezTo>
                    <a:cubicBezTo>
                      <a:pt x="3307" y="4291"/>
                      <a:pt x="3609" y="4243"/>
                      <a:pt x="3903" y="4145"/>
                    </a:cubicBezTo>
                    <a:cubicBezTo>
                      <a:pt x="4060" y="3813"/>
                      <a:pt x="4204" y="3473"/>
                      <a:pt x="4337" y="3130"/>
                    </a:cubicBezTo>
                    <a:cubicBezTo>
                      <a:pt x="4662" y="2281"/>
                      <a:pt x="4457" y="1320"/>
                      <a:pt x="3816" y="676"/>
                    </a:cubicBezTo>
                    <a:cubicBezTo>
                      <a:pt x="3375" y="235"/>
                      <a:pt x="2787" y="0"/>
                      <a:pt x="21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3" name="Google Shape;4633;p59"/>
              <p:cNvSpPr/>
              <p:nvPr/>
            </p:nvSpPr>
            <p:spPr>
              <a:xfrm>
                <a:off x="2152975" y="4431500"/>
                <a:ext cx="381925" cy="377725"/>
              </a:xfrm>
              <a:custGeom>
                <a:rect b="b" l="l" r="r" t="t"/>
                <a:pathLst>
                  <a:path extrusionOk="0" h="15109" w="15277">
                    <a:moveTo>
                      <a:pt x="11062" y="3658"/>
                    </a:moveTo>
                    <a:cubicBezTo>
                      <a:pt x="11207" y="3658"/>
                      <a:pt x="11353" y="3714"/>
                      <a:pt x="11464" y="3825"/>
                    </a:cubicBezTo>
                    <a:cubicBezTo>
                      <a:pt x="11681" y="4042"/>
                      <a:pt x="11684" y="4394"/>
                      <a:pt x="11470" y="4617"/>
                    </a:cubicBezTo>
                    <a:lnTo>
                      <a:pt x="9076" y="7011"/>
                    </a:lnTo>
                    <a:cubicBezTo>
                      <a:pt x="8965" y="7122"/>
                      <a:pt x="8820" y="7178"/>
                      <a:pt x="8675" y="7178"/>
                    </a:cubicBezTo>
                    <a:cubicBezTo>
                      <a:pt x="8530" y="7178"/>
                      <a:pt x="8385" y="7122"/>
                      <a:pt x="8275" y="7011"/>
                    </a:cubicBezTo>
                    <a:cubicBezTo>
                      <a:pt x="8055" y="6791"/>
                      <a:pt x="8055" y="6433"/>
                      <a:pt x="8275" y="6213"/>
                    </a:cubicBezTo>
                    <a:lnTo>
                      <a:pt x="10672" y="3816"/>
                    </a:lnTo>
                    <a:cubicBezTo>
                      <a:pt x="10781" y="3711"/>
                      <a:pt x="10921" y="3658"/>
                      <a:pt x="11062" y="3658"/>
                    </a:cubicBezTo>
                    <a:close/>
                    <a:moveTo>
                      <a:pt x="11136" y="1"/>
                    </a:moveTo>
                    <a:lnTo>
                      <a:pt x="11136" y="1"/>
                    </a:lnTo>
                    <a:cubicBezTo>
                      <a:pt x="9278" y="1079"/>
                      <a:pt x="7658" y="2524"/>
                      <a:pt x="6378" y="4253"/>
                    </a:cubicBezTo>
                    <a:lnTo>
                      <a:pt x="624" y="12169"/>
                    </a:lnTo>
                    <a:cubicBezTo>
                      <a:pt x="0" y="12877"/>
                      <a:pt x="15" y="13979"/>
                      <a:pt x="660" y="14623"/>
                    </a:cubicBezTo>
                    <a:cubicBezTo>
                      <a:pt x="992" y="14957"/>
                      <a:pt x="1464" y="15108"/>
                      <a:pt x="1921" y="15108"/>
                    </a:cubicBezTo>
                    <a:cubicBezTo>
                      <a:pt x="2351" y="15108"/>
                      <a:pt x="2767" y="14974"/>
                      <a:pt x="3039" y="14732"/>
                    </a:cubicBezTo>
                    <a:lnTo>
                      <a:pt x="11037" y="8905"/>
                    </a:lnTo>
                    <a:cubicBezTo>
                      <a:pt x="12759" y="7628"/>
                      <a:pt x="14201" y="6014"/>
                      <a:pt x="15276" y="4162"/>
                    </a:cubicBezTo>
                    <a:lnTo>
                      <a:pt x="15276" y="4162"/>
                    </a:lnTo>
                    <a:cubicBezTo>
                      <a:pt x="15201" y="4166"/>
                      <a:pt x="15126" y="4168"/>
                      <a:pt x="15052" y="4168"/>
                    </a:cubicBezTo>
                    <a:cubicBezTo>
                      <a:pt x="13942" y="4168"/>
                      <a:pt x="12979" y="3729"/>
                      <a:pt x="12265" y="3018"/>
                    </a:cubicBezTo>
                    <a:cubicBezTo>
                      <a:pt x="11446" y="2199"/>
                      <a:pt x="11076" y="1091"/>
                      <a:pt x="11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4" name="Google Shape;4634;p59"/>
            <p:cNvGrpSpPr/>
            <p:nvPr/>
          </p:nvGrpSpPr>
          <p:grpSpPr>
            <a:xfrm>
              <a:off x="5294985" y="2772552"/>
              <a:ext cx="205978" cy="234335"/>
              <a:chOff x="2707950" y="4399325"/>
              <a:chExt cx="423475" cy="481775"/>
            </a:xfrm>
          </p:grpSpPr>
          <p:sp>
            <p:nvSpPr>
              <p:cNvPr id="4635" name="Google Shape;4635;p59"/>
              <p:cNvSpPr/>
              <p:nvPr/>
            </p:nvSpPr>
            <p:spPr>
              <a:xfrm>
                <a:off x="2905550" y="4515000"/>
                <a:ext cx="28275" cy="366100"/>
              </a:xfrm>
              <a:custGeom>
                <a:rect b="b" l="l" r="r" t="t"/>
                <a:pathLst>
                  <a:path extrusionOk="0" h="14644" w="1131">
                    <a:moveTo>
                      <a:pt x="1" y="0"/>
                    </a:moveTo>
                    <a:lnTo>
                      <a:pt x="1" y="14644"/>
                    </a:lnTo>
                    <a:lnTo>
                      <a:pt x="1130" y="14644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6" name="Google Shape;4636;p59"/>
              <p:cNvSpPr/>
              <p:nvPr/>
            </p:nvSpPr>
            <p:spPr>
              <a:xfrm>
                <a:off x="296202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0" y="0"/>
                    </a:moveTo>
                    <a:lnTo>
                      <a:pt x="0" y="1169"/>
                    </a:lnTo>
                    <a:lnTo>
                      <a:pt x="5646" y="1169"/>
                    </a:ln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7" name="Google Shape;4637;p59"/>
              <p:cNvSpPr/>
              <p:nvPr/>
            </p:nvSpPr>
            <p:spPr>
              <a:xfrm>
                <a:off x="296202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0" y="0"/>
                    </a:moveTo>
                    <a:lnTo>
                      <a:pt x="0" y="4517"/>
                    </a:lnTo>
                    <a:lnTo>
                      <a:pt x="3951" y="4517"/>
                    </a:lnTo>
                    <a:cubicBezTo>
                      <a:pt x="4888" y="4517"/>
                      <a:pt x="5646" y="3758"/>
                      <a:pt x="5646" y="2825"/>
                    </a:cubicBez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8" name="Google Shape;4638;p59"/>
              <p:cNvSpPr/>
              <p:nvPr/>
            </p:nvSpPr>
            <p:spPr>
              <a:xfrm>
                <a:off x="273617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1" y="0"/>
                    </a:moveTo>
                    <a:lnTo>
                      <a:pt x="1" y="1169"/>
                    </a:lnTo>
                    <a:lnTo>
                      <a:pt x="5647" y="1169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9" name="Google Shape;4639;p59"/>
              <p:cNvSpPr/>
              <p:nvPr/>
            </p:nvSpPr>
            <p:spPr>
              <a:xfrm>
                <a:off x="273617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1" y="0"/>
                    </a:moveTo>
                    <a:lnTo>
                      <a:pt x="1" y="2825"/>
                    </a:lnTo>
                    <a:cubicBezTo>
                      <a:pt x="1" y="3758"/>
                      <a:pt x="759" y="4517"/>
                      <a:pt x="1693" y="4517"/>
                    </a:cubicBezTo>
                    <a:lnTo>
                      <a:pt x="5647" y="4517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0" name="Google Shape;4640;p59"/>
              <p:cNvSpPr/>
              <p:nvPr/>
            </p:nvSpPr>
            <p:spPr>
              <a:xfrm>
                <a:off x="2707950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1693" y="0"/>
                    </a:moveTo>
                    <a:cubicBezTo>
                      <a:pt x="759" y="0"/>
                      <a:pt x="0" y="756"/>
                      <a:pt x="0" y="1693"/>
                    </a:cubicBezTo>
                    <a:lnTo>
                      <a:pt x="0" y="2747"/>
                    </a:lnTo>
                    <a:cubicBezTo>
                      <a:pt x="0" y="3060"/>
                      <a:pt x="253" y="3313"/>
                      <a:pt x="563" y="3313"/>
                    </a:cubicBezTo>
                    <a:lnTo>
                      <a:pt x="6776" y="3313"/>
                    </a:lnTo>
                    <a:lnTo>
                      <a:pt x="67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1" name="Google Shape;4641;p59"/>
              <p:cNvSpPr/>
              <p:nvPr/>
            </p:nvSpPr>
            <p:spPr>
              <a:xfrm>
                <a:off x="273617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1" y="1"/>
                    </a:moveTo>
                    <a:lnTo>
                      <a:pt x="1" y="2259"/>
                    </a:lnTo>
                    <a:lnTo>
                      <a:pt x="5647" y="2259"/>
                    </a:lnTo>
                    <a:lnTo>
                      <a:pt x="5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2" name="Google Shape;4642;p59"/>
              <p:cNvSpPr/>
              <p:nvPr/>
            </p:nvSpPr>
            <p:spPr>
              <a:xfrm>
                <a:off x="2850525" y="4430375"/>
                <a:ext cx="138325" cy="56500"/>
              </a:xfrm>
              <a:custGeom>
                <a:rect b="b" l="l" r="r" t="t"/>
                <a:pathLst>
                  <a:path extrusionOk="0" h="2260" w="5533">
                    <a:moveTo>
                      <a:pt x="2765" y="1"/>
                    </a:moveTo>
                    <a:cubicBezTo>
                      <a:pt x="1500" y="1"/>
                      <a:pt x="275" y="916"/>
                      <a:pt x="1" y="2259"/>
                    </a:cubicBezTo>
                    <a:lnTo>
                      <a:pt x="5532" y="2259"/>
                    </a:lnTo>
                    <a:cubicBezTo>
                      <a:pt x="5258" y="910"/>
                      <a:pt x="4030" y="1"/>
                      <a:pt x="27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3" name="Google Shape;4643;p59"/>
              <p:cNvSpPr/>
              <p:nvPr/>
            </p:nvSpPr>
            <p:spPr>
              <a:xfrm>
                <a:off x="2974300" y="4399350"/>
                <a:ext cx="129650" cy="87525"/>
              </a:xfrm>
              <a:custGeom>
                <a:rect b="b" l="l" r="r" t="t"/>
                <a:pathLst>
                  <a:path extrusionOk="0" h="3501" w="5186">
                    <a:moveTo>
                      <a:pt x="2058" y="0"/>
                    </a:moveTo>
                    <a:cubicBezTo>
                      <a:pt x="1374" y="0"/>
                      <a:pt x="670" y="239"/>
                      <a:pt x="0" y="775"/>
                    </a:cubicBezTo>
                    <a:cubicBezTo>
                      <a:pt x="931" y="1398"/>
                      <a:pt x="1554" y="2389"/>
                      <a:pt x="1714" y="3500"/>
                    </a:cubicBezTo>
                    <a:lnTo>
                      <a:pt x="4397" y="3500"/>
                    </a:lnTo>
                    <a:cubicBezTo>
                      <a:pt x="4842" y="3497"/>
                      <a:pt x="5185" y="3109"/>
                      <a:pt x="5131" y="2666"/>
                    </a:cubicBezTo>
                    <a:cubicBezTo>
                      <a:pt x="5128" y="2639"/>
                      <a:pt x="5125" y="2609"/>
                      <a:pt x="5119" y="2579"/>
                    </a:cubicBezTo>
                    <a:cubicBezTo>
                      <a:pt x="4936" y="1482"/>
                      <a:pt x="4207" y="609"/>
                      <a:pt x="3171" y="212"/>
                    </a:cubicBezTo>
                    <a:cubicBezTo>
                      <a:pt x="2813" y="74"/>
                      <a:pt x="2438" y="0"/>
                      <a:pt x="20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4" name="Google Shape;4644;p59"/>
              <p:cNvSpPr/>
              <p:nvPr/>
            </p:nvSpPr>
            <p:spPr>
              <a:xfrm>
                <a:off x="2735425" y="4399325"/>
                <a:ext cx="129650" cy="87475"/>
              </a:xfrm>
              <a:custGeom>
                <a:rect b="b" l="l" r="r" t="t"/>
                <a:pathLst>
                  <a:path extrusionOk="0" h="3499" w="5186">
                    <a:moveTo>
                      <a:pt x="3150" y="0"/>
                    </a:moveTo>
                    <a:cubicBezTo>
                      <a:pt x="2765" y="0"/>
                      <a:pt x="2385" y="77"/>
                      <a:pt x="2015" y="219"/>
                    </a:cubicBezTo>
                    <a:cubicBezTo>
                      <a:pt x="979" y="616"/>
                      <a:pt x="250" y="1483"/>
                      <a:pt x="67" y="2580"/>
                    </a:cubicBezTo>
                    <a:cubicBezTo>
                      <a:pt x="64" y="2610"/>
                      <a:pt x="58" y="2637"/>
                      <a:pt x="55" y="2667"/>
                    </a:cubicBezTo>
                    <a:cubicBezTo>
                      <a:pt x="0" y="3110"/>
                      <a:pt x="344" y="3498"/>
                      <a:pt x="789" y="3498"/>
                    </a:cubicBezTo>
                    <a:lnTo>
                      <a:pt x="3475" y="3498"/>
                    </a:lnTo>
                    <a:cubicBezTo>
                      <a:pt x="3632" y="2390"/>
                      <a:pt x="4255" y="1399"/>
                      <a:pt x="5186" y="776"/>
                    </a:cubicBezTo>
                    <a:cubicBezTo>
                      <a:pt x="4510" y="236"/>
                      <a:pt x="3823" y="0"/>
                      <a:pt x="31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5" name="Google Shape;4645;p59"/>
              <p:cNvSpPr/>
              <p:nvPr/>
            </p:nvSpPr>
            <p:spPr>
              <a:xfrm>
                <a:off x="2962025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0" y="0"/>
                    </a:moveTo>
                    <a:lnTo>
                      <a:pt x="0" y="3313"/>
                    </a:lnTo>
                    <a:lnTo>
                      <a:pt x="6209" y="3313"/>
                    </a:lnTo>
                    <a:cubicBezTo>
                      <a:pt x="6523" y="3313"/>
                      <a:pt x="6776" y="3060"/>
                      <a:pt x="6776" y="2747"/>
                    </a:cubicBezTo>
                    <a:lnTo>
                      <a:pt x="6776" y="1693"/>
                    </a:lnTo>
                    <a:cubicBezTo>
                      <a:pt x="6776" y="756"/>
                      <a:pt x="6017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6" name="Google Shape;4646;p59"/>
              <p:cNvSpPr/>
              <p:nvPr/>
            </p:nvSpPr>
            <p:spPr>
              <a:xfrm>
                <a:off x="296202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0" y="1"/>
                    </a:moveTo>
                    <a:lnTo>
                      <a:pt x="0" y="2259"/>
                    </a:lnTo>
                    <a:lnTo>
                      <a:pt x="5646" y="2259"/>
                    </a:lnTo>
                    <a:lnTo>
                      <a:pt x="56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47" name="Google Shape;4647;p59"/>
            <p:cNvGrpSpPr/>
            <p:nvPr/>
          </p:nvGrpSpPr>
          <p:grpSpPr>
            <a:xfrm>
              <a:off x="5591701" y="2772534"/>
              <a:ext cx="190012" cy="234372"/>
              <a:chOff x="3330525" y="4399275"/>
              <a:chExt cx="390650" cy="481850"/>
            </a:xfrm>
          </p:grpSpPr>
          <p:sp>
            <p:nvSpPr>
              <p:cNvPr id="4648" name="Google Shape;4648;p59"/>
              <p:cNvSpPr/>
              <p:nvPr/>
            </p:nvSpPr>
            <p:spPr>
              <a:xfrm>
                <a:off x="3543950" y="4648550"/>
                <a:ext cx="78450" cy="95775"/>
              </a:xfrm>
              <a:custGeom>
                <a:rect b="b" l="l" r="r" t="t"/>
                <a:pathLst>
                  <a:path extrusionOk="0" h="3831" w="3138">
                    <a:moveTo>
                      <a:pt x="2677" y="0"/>
                    </a:moveTo>
                    <a:cubicBezTo>
                      <a:pt x="2298" y="356"/>
                      <a:pt x="1861" y="648"/>
                      <a:pt x="1388" y="858"/>
                    </a:cubicBezTo>
                    <a:lnTo>
                      <a:pt x="0" y="2948"/>
                    </a:lnTo>
                    <a:lnTo>
                      <a:pt x="880" y="3831"/>
                    </a:lnTo>
                    <a:lnTo>
                      <a:pt x="3138" y="443"/>
                    </a:lnTo>
                    <a:lnTo>
                      <a:pt x="26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9" name="Google Shape;4649;p59"/>
              <p:cNvSpPr/>
              <p:nvPr/>
            </p:nvSpPr>
            <p:spPr>
              <a:xfrm>
                <a:off x="3427250" y="4456050"/>
                <a:ext cx="197650" cy="197175"/>
              </a:xfrm>
              <a:custGeom>
                <a:rect b="b" l="l" r="r" t="t"/>
                <a:pathLst>
                  <a:path extrusionOk="0" h="7887" w="7906">
                    <a:moveTo>
                      <a:pt x="7520" y="0"/>
                    </a:moveTo>
                    <a:cubicBezTo>
                      <a:pt x="6863" y="1374"/>
                      <a:pt x="5475" y="2247"/>
                      <a:pt x="3952" y="2247"/>
                    </a:cubicBezTo>
                    <a:lnTo>
                      <a:pt x="1" y="2247"/>
                    </a:lnTo>
                    <a:lnTo>
                      <a:pt x="1" y="3942"/>
                    </a:lnTo>
                    <a:cubicBezTo>
                      <a:pt x="1" y="5698"/>
                      <a:pt x="1154" y="7137"/>
                      <a:pt x="2587" y="7643"/>
                    </a:cubicBezTo>
                    <a:lnTo>
                      <a:pt x="2597" y="7643"/>
                    </a:lnTo>
                    <a:cubicBezTo>
                      <a:pt x="3006" y="7806"/>
                      <a:pt x="3480" y="7887"/>
                      <a:pt x="3953" y="7887"/>
                    </a:cubicBezTo>
                    <a:cubicBezTo>
                      <a:pt x="4426" y="7887"/>
                      <a:pt x="4899" y="7806"/>
                      <a:pt x="5307" y="7643"/>
                    </a:cubicBezTo>
                    <a:lnTo>
                      <a:pt x="5319" y="7643"/>
                    </a:lnTo>
                    <a:cubicBezTo>
                      <a:pt x="6451" y="7306"/>
                      <a:pt x="7905" y="5848"/>
                      <a:pt x="7905" y="3942"/>
                    </a:cubicBezTo>
                    <a:lnTo>
                      <a:pt x="7905" y="1684"/>
                    </a:lnTo>
                    <a:cubicBezTo>
                      <a:pt x="7905" y="1100"/>
                      <a:pt x="7776" y="524"/>
                      <a:pt x="75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0" name="Google Shape;4650;p59"/>
              <p:cNvSpPr/>
              <p:nvPr/>
            </p:nvSpPr>
            <p:spPr>
              <a:xfrm>
                <a:off x="3428150" y="4399275"/>
                <a:ext cx="166925" cy="84725"/>
              </a:xfrm>
              <a:custGeom>
                <a:rect b="b" l="l" r="r" t="t"/>
                <a:pathLst>
                  <a:path extrusionOk="0" h="3389" w="6677">
                    <a:moveTo>
                      <a:pt x="3921" y="1"/>
                    </a:moveTo>
                    <a:cubicBezTo>
                      <a:pt x="3917" y="1"/>
                      <a:pt x="3913" y="1"/>
                      <a:pt x="3910" y="1"/>
                    </a:cubicBezTo>
                    <a:cubicBezTo>
                      <a:pt x="1946" y="4"/>
                      <a:pt x="284" y="1446"/>
                      <a:pt x="1" y="3389"/>
                    </a:cubicBezTo>
                    <a:lnTo>
                      <a:pt x="3910" y="3389"/>
                    </a:lnTo>
                    <a:cubicBezTo>
                      <a:pt x="5247" y="3389"/>
                      <a:pt x="6403" y="2452"/>
                      <a:pt x="6677" y="1142"/>
                    </a:cubicBezTo>
                    <a:cubicBezTo>
                      <a:pt x="5945" y="410"/>
                      <a:pt x="4953" y="1"/>
                      <a:pt x="39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1" name="Google Shape;4651;p59"/>
              <p:cNvSpPr/>
              <p:nvPr/>
            </p:nvSpPr>
            <p:spPr>
              <a:xfrm>
                <a:off x="3330525" y="4674000"/>
                <a:ext cx="181225" cy="207125"/>
              </a:xfrm>
              <a:custGeom>
                <a:rect b="b" l="l" r="r" t="t"/>
                <a:pathLst>
                  <a:path extrusionOk="0" h="8285" w="7249">
                    <a:moveTo>
                      <a:pt x="2972" y="0"/>
                    </a:moveTo>
                    <a:lnTo>
                      <a:pt x="1455" y="440"/>
                    </a:lnTo>
                    <a:cubicBezTo>
                      <a:pt x="542" y="744"/>
                      <a:pt x="0" y="1716"/>
                      <a:pt x="235" y="2620"/>
                    </a:cubicBezTo>
                    <a:lnTo>
                      <a:pt x="1229" y="7832"/>
                    </a:lnTo>
                    <a:cubicBezTo>
                      <a:pt x="1289" y="8091"/>
                      <a:pt x="1518" y="8278"/>
                      <a:pt x="1783" y="8284"/>
                    </a:cubicBezTo>
                    <a:cubicBezTo>
                      <a:pt x="1787" y="8284"/>
                      <a:pt x="1792" y="8285"/>
                      <a:pt x="1796" y="8285"/>
                    </a:cubicBezTo>
                    <a:cubicBezTo>
                      <a:pt x="1816" y="8285"/>
                      <a:pt x="1835" y="8279"/>
                      <a:pt x="1852" y="8272"/>
                    </a:cubicBezTo>
                    <a:cubicBezTo>
                      <a:pt x="1861" y="8284"/>
                      <a:pt x="1861" y="8284"/>
                      <a:pt x="1873" y="8284"/>
                    </a:cubicBezTo>
                    <a:lnTo>
                      <a:pt x="7248" y="8284"/>
                    </a:lnTo>
                    <a:lnTo>
                      <a:pt x="7248" y="3364"/>
                    </a:lnTo>
                    <a:lnTo>
                      <a:pt x="6514" y="4086"/>
                    </a:lnTo>
                    <a:cubicBezTo>
                      <a:pt x="6410" y="4202"/>
                      <a:pt x="6270" y="4259"/>
                      <a:pt x="6126" y="4259"/>
                    </a:cubicBezTo>
                    <a:cubicBezTo>
                      <a:pt x="5952" y="4259"/>
                      <a:pt x="5772" y="4175"/>
                      <a:pt x="5646" y="4008"/>
                    </a:cubicBezTo>
                    <a:lnTo>
                      <a:pt x="297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2" name="Google Shape;4652;p59"/>
              <p:cNvSpPr/>
              <p:nvPr/>
            </p:nvSpPr>
            <p:spPr>
              <a:xfrm>
                <a:off x="3540175" y="4674000"/>
                <a:ext cx="181000" cy="207100"/>
              </a:xfrm>
              <a:custGeom>
                <a:rect b="b" l="l" r="r" t="t"/>
                <a:pathLst>
                  <a:path extrusionOk="0" h="8284" w="7240">
                    <a:moveTo>
                      <a:pt x="3951" y="4821"/>
                    </a:moveTo>
                    <a:cubicBezTo>
                      <a:pt x="4701" y="4821"/>
                      <a:pt x="4701" y="5950"/>
                      <a:pt x="3951" y="5950"/>
                    </a:cubicBezTo>
                    <a:lnTo>
                      <a:pt x="2822" y="5950"/>
                    </a:lnTo>
                    <a:cubicBezTo>
                      <a:pt x="2075" y="5950"/>
                      <a:pt x="2075" y="4821"/>
                      <a:pt x="2822" y="4821"/>
                    </a:cubicBezTo>
                    <a:close/>
                    <a:moveTo>
                      <a:pt x="4280" y="0"/>
                    </a:moveTo>
                    <a:lnTo>
                      <a:pt x="1603" y="4008"/>
                    </a:lnTo>
                    <a:cubicBezTo>
                      <a:pt x="1476" y="4178"/>
                      <a:pt x="1297" y="4257"/>
                      <a:pt x="1126" y="4257"/>
                    </a:cubicBezTo>
                    <a:cubicBezTo>
                      <a:pt x="977" y="4257"/>
                      <a:pt x="834" y="4197"/>
                      <a:pt x="735" y="4086"/>
                    </a:cubicBezTo>
                    <a:lnTo>
                      <a:pt x="1" y="3364"/>
                    </a:lnTo>
                    <a:lnTo>
                      <a:pt x="1" y="8284"/>
                    </a:lnTo>
                    <a:lnTo>
                      <a:pt x="5454" y="8284"/>
                    </a:lnTo>
                    <a:cubicBezTo>
                      <a:pt x="5722" y="8284"/>
                      <a:pt x="5954" y="8094"/>
                      <a:pt x="6008" y="7832"/>
                    </a:cubicBezTo>
                    <a:lnTo>
                      <a:pt x="7002" y="2653"/>
                    </a:lnTo>
                    <a:cubicBezTo>
                      <a:pt x="7240" y="1716"/>
                      <a:pt x="6707" y="744"/>
                      <a:pt x="5770" y="428"/>
                    </a:cubicBezTo>
                    <a:lnTo>
                      <a:pt x="42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3" name="Google Shape;4653;p59"/>
              <p:cNvSpPr/>
              <p:nvPr/>
            </p:nvSpPr>
            <p:spPr>
              <a:xfrm>
                <a:off x="3429975" y="4648850"/>
                <a:ext cx="78225" cy="95400"/>
              </a:xfrm>
              <a:custGeom>
                <a:rect b="b" l="l" r="r" t="t"/>
                <a:pathLst>
                  <a:path extrusionOk="0" h="3816" w="3129">
                    <a:moveTo>
                      <a:pt x="452" y="0"/>
                    </a:moveTo>
                    <a:lnTo>
                      <a:pt x="0" y="440"/>
                    </a:lnTo>
                    <a:lnTo>
                      <a:pt x="2247" y="3816"/>
                    </a:lnTo>
                    <a:lnTo>
                      <a:pt x="3129" y="2936"/>
                    </a:lnTo>
                    <a:lnTo>
                      <a:pt x="1741" y="846"/>
                    </a:lnTo>
                    <a:cubicBezTo>
                      <a:pt x="1268" y="636"/>
                      <a:pt x="834" y="350"/>
                      <a:pt x="4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4" name="Google Shape;4654;p59"/>
              <p:cNvSpPr/>
              <p:nvPr/>
            </p:nvSpPr>
            <p:spPr>
              <a:xfrm>
                <a:off x="3514200" y="4681000"/>
                <a:ext cx="23150" cy="17550"/>
              </a:xfrm>
              <a:custGeom>
                <a:rect b="b" l="l" r="r" t="t"/>
                <a:pathLst>
                  <a:path extrusionOk="0" h="702" w="926">
                    <a:moveTo>
                      <a:pt x="1" y="0"/>
                    </a:moveTo>
                    <a:lnTo>
                      <a:pt x="465" y="702"/>
                    </a:lnTo>
                    <a:lnTo>
                      <a:pt x="925" y="0"/>
                    </a:lnTo>
                    <a:lnTo>
                      <a:pt x="916" y="0"/>
                    </a:lnTo>
                    <a:cubicBezTo>
                      <a:pt x="769" y="12"/>
                      <a:pt x="609" y="24"/>
                      <a:pt x="465" y="24"/>
                    </a:cubicBezTo>
                    <a:cubicBezTo>
                      <a:pt x="317" y="24"/>
                      <a:pt x="157" y="12"/>
                      <a:pt x="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5" name="Google Shape;4655;p59"/>
            <p:cNvGrpSpPr/>
            <p:nvPr/>
          </p:nvGrpSpPr>
          <p:grpSpPr>
            <a:xfrm>
              <a:off x="5884970" y="2772540"/>
              <a:ext cx="174958" cy="234360"/>
              <a:chOff x="3938800" y="4399275"/>
              <a:chExt cx="359700" cy="481825"/>
            </a:xfrm>
          </p:grpSpPr>
          <p:sp>
            <p:nvSpPr>
              <p:cNvPr id="4656" name="Google Shape;4656;p59"/>
              <p:cNvSpPr/>
              <p:nvPr/>
            </p:nvSpPr>
            <p:spPr>
              <a:xfrm>
                <a:off x="4022650" y="4427525"/>
                <a:ext cx="166625" cy="84700"/>
              </a:xfrm>
              <a:custGeom>
                <a:rect b="b" l="l" r="r" t="t"/>
                <a:pathLst>
                  <a:path extrusionOk="0" h="3388" w="6665">
                    <a:moveTo>
                      <a:pt x="3909" y="0"/>
                    </a:moveTo>
                    <a:cubicBezTo>
                      <a:pt x="1946" y="3"/>
                      <a:pt x="284" y="1446"/>
                      <a:pt x="1" y="3388"/>
                    </a:cubicBezTo>
                    <a:lnTo>
                      <a:pt x="3909" y="3388"/>
                    </a:lnTo>
                    <a:cubicBezTo>
                      <a:pt x="4807" y="3385"/>
                      <a:pt x="5647" y="2957"/>
                      <a:pt x="6180" y="2235"/>
                    </a:cubicBezTo>
                    <a:cubicBezTo>
                      <a:pt x="6421" y="1909"/>
                      <a:pt x="6589" y="1530"/>
                      <a:pt x="6665" y="1129"/>
                    </a:cubicBezTo>
                    <a:cubicBezTo>
                      <a:pt x="6135" y="602"/>
                      <a:pt x="5463" y="241"/>
                      <a:pt x="4734" y="91"/>
                    </a:cubicBezTo>
                    <a:cubicBezTo>
                      <a:pt x="4463" y="30"/>
                      <a:pt x="4186" y="0"/>
                      <a:pt x="39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7" name="Google Shape;4657;p59"/>
              <p:cNvSpPr/>
              <p:nvPr/>
            </p:nvSpPr>
            <p:spPr>
              <a:xfrm>
                <a:off x="4021450" y="4484275"/>
                <a:ext cx="197650" cy="199225"/>
              </a:xfrm>
              <a:custGeom>
                <a:rect b="b" l="l" r="r" t="t"/>
                <a:pathLst>
                  <a:path extrusionOk="0" h="7969" w="7906">
                    <a:moveTo>
                      <a:pt x="7526" y="1"/>
                    </a:moveTo>
                    <a:cubicBezTo>
                      <a:pt x="7420" y="223"/>
                      <a:pt x="7291" y="434"/>
                      <a:pt x="7140" y="633"/>
                    </a:cubicBezTo>
                    <a:cubicBezTo>
                      <a:pt x="6396" y="1648"/>
                      <a:pt x="5216" y="2247"/>
                      <a:pt x="3957" y="2247"/>
                    </a:cubicBezTo>
                    <a:lnTo>
                      <a:pt x="4" y="2247"/>
                    </a:lnTo>
                    <a:lnTo>
                      <a:pt x="4" y="4018"/>
                    </a:lnTo>
                    <a:cubicBezTo>
                      <a:pt x="1" y="4635"/>
                      <a:pt x="148" y="5243"/>
                      <a:pt x="434" y="5788"/>
                    </a:cubicBezTo>
                    <a:lnTo>
                      <a:pt x="434" y="5800"/>
                    </a:lnTo>
                    <a:cubicBezTo>
                      <a:pt x="615" y="6159"/>
                      <a:pt x="850" y="6487"/>
                      <a:pt x="1133" y="6773"/>
                    </a:cubicBezTo>
                    <a:lnTo>
                      <a:pt x="1202" y="6839"/>
                    </a:lnTo>
                    <a:cubicBezTo>
                      <a:pt x="1967" y="7592"/>
                      <a:pt x="2962" y="7968"/>
                      <a:pt x="3958" y="7968"/>
                    </a:cubicBezTo>
                    <a:cubicBezTo>
                      <a:pt x="4959" y="7968"/>
                      <a:pt x="5959" y="7588"/>
                      <a:pt x="6725" y="6827"/>
                    </a:cubicBezTo>
                    <a:lnTo>
                      <a:pt x="6758" y="6794"/>
                    </a:lnTo>
                    <a:cubicBezTo>
                      <a:pt x="6972" y="6583"/>
                      <a:pt x="7158" y="6342"/>
                      <a:pt x="7312" y="6083"/>
                    </a:cubicBezTo>
                    <a:lnTo>
                      <a:pt x="7321" y="6083"/>
                    </a:lnTo>
                    <a:cubicBezTo>
                      <a:pt x="7703" y="5463"/>
                      <a:pt x="7905" y="4746"/>
                      <a:pt x="7902" y="4018"/>
                    </a:cubicBezTo>
                    <a:lnTo>
                      <a:pt x="7902" y="1684"/>
                    </a:lnTo>
                    <a:cubicBezTo>
                      <a:pt x="7902" y="1407"/>
                      <a:pt x="7875" y="1130"/>
                      <a:pt x="7818" y="859"/>
                    </a:cubicBezTo>
                    <a:cubicBezTo>
                      <a:pt x="7764" y="561"/>
                      <a:pt x="7664" y="272"/>
                      <a:pt x="75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8" name="Google Shape;4658;p59"/>
              <p:cNvSpPr/>
              <p:nvPr/>
            </p:nvSpPr>
            <p:spPr>
              <a:xfrm>
                <a:off x="4054050" y="4692500"/>
                <a:ext cx="132975" cy="47450"/>
              </a:xfrm>
              <a:custGeom>
                <a:rect b="b" l="l" r="r" t="t"/>
                <a:pathLst>
                  <a:path extrusionOk="0" h="1898" w="5319">
                    <a:moveTo>
                      <a:pt x="5318" y="1"/>
                    </a:moveTo>
                    <a:lnTo>
                      <a:pt x="5318" y="1"/>
                    </a:lnTo>
                    <a:cubicBezTo>
                      <a:pt x="4550" y="498"/>
                      <a:pt x="3635" y="769"/>
                      <a:pt x="2653" y="769"/>
                    </a:cubicBezTo>
                    <a:cubicBezTo>
                      <a:pt x="2648" y="769"/>
                      <a:pt x="2643" y="769"/>
                      <a:pt x="2637" y="769"/>
                    </a:cubicBezTo>
                    <a:cubicBezTo>
                      <a:pt x="1703" y="769"/>
                      <a:pt x="791" y="507"/>
                      <a:pt x="0" y="13"/>
                    </a:cubicBezTo>
                    <a:lnTo>
                      <a:pt x="0" y="13"/>
                    </a:lnTo>
                    <a:cubicBezTo>
                      <a:pt x="82" y="272"/>
                      <a:pt x="202" y="516"/>
                      <a:pt x="362" y="736"/>
                    </a:cubicBezTo>
                    <a:cubicBezTo>
                      <a:pt x="898" y="1464"/>
                      <a:pt x="1747" y="1895"/>
                      <a:pt x="2653" y="1898"/>
                    </a:cubicBezTo>
                    <a:cubicBezTo>
                      <a:pt x="2660" y="1898"/>
                      <a:pt x="2667" y="1898"/>
                      <a:pt x="2674" y="1898"/>
                    </a:cubicBezTo>
                    <a:cubicBezTo>
                      <a:pt x="3870" y="1898"/>
                      <a:pt x="4935" y="1135"/>
                      <a:pt x="53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9" name="Google Shape;4659;p59"/>
              <p:cNvSpPr/>
              <p:nvPr/>
            </p:nvSpPr>
            <p:spPr>
              <a:xfrm>
                <a:off x="4163275" y="4399275"/>
                <a:ext cx="84275" cy="84200"/>
              </a:xfrm>
              <a:custGeom>
                <a:rect b="b" l="l" r="r" t="t"/>
                <a:pathLst>
                  <a:path extrusionOk="0" h="3368" w="3371">
                    <a:moveTo>
                      <a:pt x="1090" y="1"/>
                    </a:moveTo>
                    <a:cubicBezTo>
                      <a:pt x="707" y="1"/>
                      <a:pt x="330" y="106"/>
                      <a:pt x="1" y="305"/>
                    </a:cubicBezTo>
                    <a:cubicBezTo>
                      <a:pt x="338" y="420"/>
                      <a:pt x="660" y="573"/>
                      <a:pt x="961" y="769"/>
                    </a:cubicBezTo>
                    <a:lnTo>
                      <a:pt x="961" y="781"/>
                    </a:lnTo>
                    <a:cubicBezTo>
                      <a:pt x="1443" y="1070"/>
                      <a:pt x="1874" y="1446"/>
                      <a:pt x="2226" y="1886"/>
                    </a:cubicBezTo>
                    <a:cubicBezTo>
                      <a:pt x="2587" y="2329"/>
                      <a:pt x="2871" y="2829"/>
                      <a:pt x="3060" y="3368"/>
                    </a:cubicBezTo>
                    <a:cubicBezTo>
                      <a:pt x="3262" y="3033"/>
                      <a:pt x="3370" y="2651"/>
                      <a:pt x="3364" y="2259"/>
                    </a:cubicBezTo>
                    <a:cubicBezTo>
                      <a:pt x="3361" y="1236"/>
                      <a:pt x="2672" y="341"/>
                      <a:pt x="1684" y="79"/>
                    </a:cubicBezTo>
                    <a:cubicBezTo>
                      <a:pt x="1615" y="58"/>
                      <a:pt x="1543" y="46"/>
                      <a:pt x="1467" y="46"/>
                    </a:cubicBezTo>
                    <a:cubicBezTo>
                      <a:pt x="1344" y="34"/>
                      <a:pt x="1232" y="1"/>
                      <a:pt x="1106" y="1"/>
                    </a:cubicBezTo>
                    <a:cubicBezTo>
                      <a:pt x="1101" y="1"/>
                      <a:pt x="1095" y="1"/>
                      <a:pt x="10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0" name="Google Shape;4660;p59"/>
              <p:cNvSpPr/>
              <p:nvPr/>
            </p:nvSpPr>
            <p:spPr>
              <a:xfrm>
                <a:off x="3938800" y="4692800"/>
                <a:ext cx="359700" cy="188300"/>
              </a:xfrm>
              <a:custGeom>
                <a:rect b="b" l="l" r="r" t="t"/>
                <a:pathLst>
                  <a:path extrusionOk="0" h="7532" w="14388">
                    <a:moveTo>
                      <a:pt x="11160" y="4144"/>
                    </a:moveTo>
                    <a:cubicBezTo>
                      <a:pt x="11470" y="4144"/>
                      <a:pt x="11723" y="4397"/>
                      <a:pt x="11723" y="4710"/>
                    </a:cubicBezTo>
                    <a:cubicBezTo>
                      <a:pt x="11723" y="5021"/>
                      <a:pt x="11470" y="5274"/>
                      <a:pt x="11160" y="5274"/>
                    </a:cubicBezTo>
                    <a:lnTo>
                      <a:pt x="10031" y="5274"/>
                    </a:lnTo>
                    <a:cubicBezTo>
                      <a:pt x="9718" y="5274"/>
                      <a:pt x="9465" y="5021"/>
                      <a:pt x="9465" y="4710"/>
                    </a:cubicBezTo>
                    <a:cubicBezTo>
                      <a:pt x="9465" y="4397"/>
                      <a:pt x="9718" y="4144"/>
                      <a:pt x="10031" y="4144"/>
                    </a:cubicBezTo>
                    <a:close/>
                    <a:moveTo>
                      <a:pt x="3379" y="1"/>
                    </a:moveTo>
                    <a:lnTo>
                      <a:pt x="2385" y="248"/>
                    </a:lnTo>
                    <a:cubicBezTo>
                      <a:pt x="922" y="615"/>
                      <a:pt x="0" y="2067"/>
                      <a:pt x="295" y="3545"/>
                    </a:cubicBezTo>
                    <a:lnTo>
                      <a:pt x="1006" y="7080"/>
                    </a:lnTo>
                    <a:cubicBezTo>
                      <a:pt x="1060" y="7342"/>
                      <a:pt x="1292" y="7532"/>
                      <a:pt x="1560" y="7532"/>
                    </a:cubicBezTo>
                    <a:lnTo>
                      <a:pt x="12831" y="7532"/>
                    </a:lnTo>
                    <a:cubicBezTo>
                      <a:pt x="12833" y="7532"/>
                      <a:pt x="12835" y="7532"/>
                      <a:pt x="12837" y="7532"/>
                    </a:cubicBezTo>
                    <a:cubicBezTo>
                      <a:pt x="13103" y="7532"/>
                      <a:pt x="13331" y="7343"/>
                      <a:pt x="13382" y="7080"/>
                    </a:cubicBezTo>
                    <a:lnTo>
                      <a:pt x="14096" y="3545"/>
                    </a:lnTo>
                    <a:cubicBezTo>
                      <a:pt x="14388" y="2070"/>
                      <a:pt x="13476" y="621"/>
                      <a:pt x="12018" y="248"/>
                    </a:cubicBezTo>
                    <a:lnTo>
                      <a:pt x="11046" y="13"/>
                    </a:lnTo>
                    <a:cubicBezTo>
                      <a:pt x="10678" y="1506"/>
                      <a:pt x="9474" y="2648"/>
                      <a:pt x="7965" y="2943"/>
                    </a:cubicBezTo>
                    <a:cubicBezTo>
                      <a:pt x="7714" y="2991"/>
                      <a:pt x="7463" y="3015"/>
                      <a:pt x="7214" y="3015"/>
                    </a:cubicBezTo>
                    <a:cubicBezTo>
                      <a:pt x="5960" y="3015"/>
                      <a:pt x="4762" y="2417"/>
                      <a:pt x="4011" y="1377"/>
                    </a:cubicBezTo>
                    <a:cubicBezTo>
                      <a:pt x="3707" y="967"/>
                      <a:pt x="3493" y="498"/>
                      <a:pt x="33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61" name="Google Shape;4661;p59"/>
            <p:cNvGrpSpPr/>
            <p:nvPr/>
          </p:nvGrpSpPr>
          <p:grpSpPr>
            <a:xfrm>
              <a:off x="6210189" y="2772540"/>
              <a:ext cx="109866" cy="234360"/>
              <a:chOff x="4584850" y="4399275"/>
              <a:chExt cx="225875" cy="481825"/>
            </a:xfrm>
          </p:grpSpPr>
          <p:sp>
            <p:nvSpPr>
              <p:cNvPr id="4662" name="Google Shape;4662;p59"/>
              <p:cNvSpPr/>
              <p:nvPr/>
            </p:nvSpPr>
            <p:spPr>
              <a:xfrm>
                <a:off x="4655400" y="4399275"/>
                <a:ext cx="84700" cy="84725"/>
              </a:xfrm>
              <a:custGeom>
                <a:rect b="b" l="l" r="r" t="t"/>
                <a:pathLst>
                  <a:path extrusionOk="0" h="3389" w="3388">
                    <a:moveTo>
                      <a:pt x="1696" y="1"/>
                    </a:moveTo>
                    <a:cubicBezTo>
                      <a:pt x="759" y="1"/>
                      <a:pt x="0" y="760"/>
                      <a:pt x="0" y="1696"/>
                    </a:cubicBezTo>
                    <a:cubicBezTo>
                      <a:pt x="0" y="2630"/>
                      <a:pt x="759" y="3389"/>
                      <a:pt x="1696" y="3389"/>
                    </a:cubicBezTo>
                    <a:cubicBezTo>
                      <a:pt x="2629" y="3389"/>
                      <a:pt x="3388" y="2630"/>
                      <a:pt x="3388" y="1696"/>
                    </a:cubicBezTo>
                    <a:cubicBezTo>
                      <a:pt x="3388" y="760"/>
                      <a:pt x="2629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3" name="Google Shape;4663;p59"/>
              <p:cNvSpPr/>
              <p:nvPr/>
            </p:nvSpPr>
            <p:spPr>
              <a:xfrm>
                <a:off x="4584850" y="4512200"/>
                <a:ext cx="225875" cy="368900"/>
              </a:xfrm>
              <a:custGeom>
                <a:rect b="b" l="l" r="r" t="t"/>
                <a:pathLst>
                  <a:path extrusionOk="0" h="14756" w="9035">
                    <a:moveTo>
                      <a:pt x="2259" y="1"/>
                    </a:moveTo>
                    <a:cubicBezTo>
                      <a:pt x="1013" y="1"/>
                      <a:pt x="1" y="1052"/>
                      <a:pt x="1" y="2298"/>
                    </a:cubicBezTo>
                    <a:lnTo>
                      <a:pt x="1" y="5686"/>
                    </a:lnTo>
                    <a:cubicBezTo>
                      <a:pt x="1" y="6280"/>
                      <a:pt x="414" y="6792"/>
                      <a:pt x="1106" y="6792"/>
                    </a:cubicBezTo>
                    <a:cubicBezTo>
                      <a:pt x="1284" y="6792"/>
                      <a:pt x="1480" y="6758"/>
                      <a:pt x="1693" y="6683"/>
                    </a:cubicBezTo>
                    <a:lnTo>
                      <a:pt x="1693" y="13627"/>
                    </a:lnTo>
                    <a:cubicBezTo>
                      <a:pt x="1693" y="14250"/>
                      <a:pt x="2199" y="14756"/>
                      <a:pt x="2822" y="14756"/>
                    </a:cubicBezTo>
                    <a:cubicBezTo>
                      <a:pt x="3446" y="14756"/>
                      <a:pt x="3952" y="14250"/>
                      <a:pt x="3952" y="13627"/>
                    </a:cubicBezTo>
                    <a:lnTo>
                      <a:pt x="3952" y="9637"/>
                    </a:lnTo>
                    <a:cubicBezTo>
                      <a:pt x="3952" y="9324"/>
                      <a:pt x="4204" y="9074"/>
                      <a:pt x="4518" y="9074"/>
                    </a:cubicBezTo>
                    <a:cubicBezTo>
                      <a:pt x="4828" y="9074"/>
                      <a:pt x="5081" y="9324"/>
                      <a:pt x="5081" y="9637"/>
                    </a:cubicBezTo>
                    <a:lnTo>
                      <a:pt x="5081" y="13627"/>
                    </a:lnTo>
                    <a:cubicBezTo>
                      <a:pt x="5081" y="14250"/>
                      <a:pt x="5587" y="14756"/>
                      <a:pt x="6210" y="14756"/>
                    </a:cubicBezTo>
                    <a:cubicBezTo>
                      <a:pt x="6833" y="14756"/>
                      <a:pt x="7339" y="14250"/>
                      <a:pt x="7339" y="13627"/>
                    </a:cubicBezTo>
                    <a:lnTo>
                      <a:pt x="7339" y="6683"/>
                    </a:lnTo>
                    <a:cubicBezTo>
                      <a:pt x="7552" y="6758"/>
                      <a:pt x="7749" y="6792"/>
                      <a:pt x="7927" y="6792"/>
                    </a:cubicBezTo>
                    <a:cubicBezTo>
                      <a:pt x="8619" y="6792"/>
                      <a:pt x="9035" y="6280"/>
                      <a:pt x="9035" y="5686"/>
                    </a:cubicBezTo>
                    <a:lnTo>
                      <a:pt x="9035" y="2298"/>
                    </a:lnTo>
                    <a:cubicBezTo>
                      <a:pt x="9035" y="1052"/>
                      <a:pt x="8020" y="1"/>
                      <a:pt x="67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64" name="Google Shape;4664;p59"/>
            <p:cNvSpPr/>
            <p:nvPr/>
          </p:nvSpPr>
          <p:spPr>
            <a:xfrm>
              <a:off x="6430163" y="2772641"/>
              <a:ext cx="257172" cy="234262"/>
            </a:xfrm>
            <a:custGeom>
              <a:rect b="b" l="l" r="r" t="t"/>
              <a:pathLst>
                <a:path extrusionOk="0" h="19265" w="21149">
                  <a:moveTo>
                    <a:pt x="10580" y="3417"/>
                  </a:moveTo>
                  <a:cubicBezTo>
                    <a:pt x="12186" y="3417"/>
                    <a:pt x="13773" y="4040"/>
                    <a:pt x="14967" y="5236"/>
                  </a:cubicBezTo>
                  <a:cubicBezTo>
                    <a:pt x="16933" y="7199"/>
                    <a:pt x="17352" y="10231"/>
                    <a:pt x="15997" y="12655"/>
                  </a:cubicBezTo>
                  <a:lnTo>
                    <a:pt x="7550" y="4209"/>
                  </a:lnTo>
                  <a:cubicBezTo>
                    <a:pt x="8500" y="3676"/>
                    <a:pt x="9544" y="3417"/>
                    <a:pt x="10580" y="3417"/>
                  </a:cubicBezTo>
                  <a:close/>
                  <a:moveTo>
                    <a:pt x="5156" y="6603"/>
                  </a:moveTo>
                  <a:lnTo>
                    <a:pt x="13600" y="15049"/>
                  </a:lnTo>
                  <a:cubicBezTo>
                    <a:pt x="12650" y="15584"/>
                    <a:pt x="11607" y="15844"/>
                    <a:pt x="10570" y="15844"/>
                  </a:cubicBezTo>
                  <a:cubicBezTo>
                    <a:pt x="8964" y="15844"/>
                    <a:pt x="7375" y="15218"/>
                    <a:pt x="6183" y="14019"/>
                  </a:cubicBezTo>
                  <a:cubicBezTo>
                    <a:pt x="4210" y="12059"/>
                    <a:pt x="3789" y="9024"/>
                    <a:pt x="5156" y="6603"/>
                  </a:cubicBezTo>
                  <a:close/>
                  <a:moveTo>
                    <a:pt x="10574" y="0"/>
                  </a:moveTo>
                  <a:cubicBezTo>
                    <a:pt x="8127" y="0"/>
                    <a:pt x="5681" y="948"/>
                    <a:pt x="3789" y="2842"/>
                  </a:cubicBezTo>
                  <a:cubicBezTo>
                    <a:pt x="1" y="6630"/>
                    <a:pt x="1" y="12628"/>
                    <a:pt x="3789" y="16413"/>
                  </a:cubicBezTo>
                  <a:cubicBezTo>
                    <a:pt x="5662" y="18289"/>
                    <a:pt x="8113" y="19265"/>
                    <a:pt x="10576" y="19265"/>
                  </a:cubicBezTo>
                  <a:cubicBezTo>
                    <a:pt x="13036" y="19265"/>
                    <a:pt x="15488" y="18289"/>
                    <a:pt x="17361" y="16413"/>
                  </a:cubicBezTo>
                  <a:cubicBezTo>
                    <a:pt x="21149" y="12625"/>
                    <a:pt x="21149" y="6630"/>
                    <a:pt x="17361" y="2842"/>
                  </a:cubicBezTo>
                  <a:cubicBezTo>
                    <a:pt x="15467" y="948"/>
                    <a:pt x="13020" y="0"/>
                    <a:pt x="105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65" name="Google Shape;4665;p59"/>
            <p:cNvGrpSpPr/>
            <p:nvPr/>
          </p:nvGrpSpPr>
          <p:grpSpPr>
            <a:xfrm>
              <a:off x="6726667" y="2772540"/>
              <a:ext cx="234360" cy="234360"/>
              <a:chOff x="5642550" y="4399275"/>
              <a:chExt cx="481825" cy="481825"/>
            </a:xfrm>
          </p:grpSpPr>
          <p:sp>
            <p:nvSpPr>
              <p:cNvPr id="4666" name="Google Shape;4666;p59"/>
              <p:cNvSpPr/>
              <p:nvPr/>
            </p:nvSpPr>
            <p:spPr>
              <a:xfrm>
                <a:off x="5642550" y="43992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7945"/>
                    </a:moveTo>
                    <a:cubicBezTo>
                      <a:pt x="15593" y="7945"/>
                      <a:pt x="15846" y="8195"/>
                      <a:pt x="15846" y="8508"/>
                    </a:cubicBezTo>
                    <a:lnTo>
                      <a:pt x="15846" y="10766"/>
                    </a:lnTo>
                    <a:cubicBezTo>
                      <a:pt x="15846" y="11079"/>
                      <a:pt x="15593" y="11332"/>
                      <a:pt x="15283" y="11332"/>
                    </a:cubicBezTo>
                    <a:lnTo>
                      <a:pt x="3991" y="11332"/>
                    </a:lnTo>
                    <a:cubicBezTo>
                      <a:pt x="3678" y="11332"/>
                      <a:pt x="3425" y="11079"/>
                      <a:pt x="3425" y="10766"/>
                    </a:cubicBezTo>
                    <a:lnTo>
                      <a:pt x="3425" y="8508"/>
                    </a:lnTo>
                    <a:cubicBezTo>
                      <a:pt x="3425" y="8195"/>
                      <a:pt x="3678" y="7945"/>
                      <a:pt x="3991" y="7945"/>
                    </a:cubicBezTo>
                    <a:close/>
                    <a:moveTo>
                      <a:pt x="9637" y="1"/>
                    </a:moveTo>
                    <a:cubicBezTo>
                      <a:pt x="4331" y="1"/>
                      <a:pt x="1" y="4331"/>
                      <a:pt x="1" y="9637"/>
                    </a:cubicBezTo>
                    <a:cubicBezTo>
                      <a:pt x="1" y="14946"/>
                      <a:pt x="4328" y="19273"/>
                      <a:pt x="9637" y="19273"/>
                    </a:cubicBezTo>
                    <a:cubicBezTo>
                      <a:pt x="14943" y="19273"/>
                      <a:pt x="19273" y="14946"/>
                      <a:pt x="19273" y="9637"/>
                    </a:cubicBezTo>
                    <a:cubicBezTo>
                      <a:pt x="19273" y="4331"/>
                      <a:pt x="14943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7" name="Google Shape;4667;p59"/>
              <p:cNvSpPr/>
              <p:nvPr/>
            </p:nvSpPr>
            <p:spPr>
              <a:xfrm>
                <a:off x="5756375" y="4626100"/>
                <a:ext cx="254100" cy="28275"/>
              </a:xfrm>
              <a:custGeom>
                <a:rect b="b" l="l" r="r" t="t"/>
                <a:pathLst>
                  <a:path extrusionOk="0" h="1131" w="10164">
                    <a:moveTo>
                      <a:pt x="1" y="1"/>
                    </a:moveTo>
                    <a:lnTo>
                      <a:pt x="1" y="1130"/>
                    </a:lnTo>
                    <a:lnTo>
                      <a:pt x="10164" y="1130"/>
                    </a:lnTo>
                    <a:lnTo>
                      <a:pt x="1016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68" name="Google Shape;4668;p59"/>
            <p:cNvGrpSpPr/>
            <p:nvPr/>
          </p:nvGrpSpPr>
          <p:grpSpPr>
            <a:xfrm>
              <a:off x="7008348" y="2780766"/>
              <a:ext cx="250982" cy="217907"/>
              <a:chOff x="6218300" y="4416175"/>
              <a:chExt cx="516000" cy="448000"/>
            </a:xfrm>
          </p:grpSpPr>
          <p:sp>
            <p:nvSpPr>
              <p:cNvPr id="4669" name="Google Shape;4669;p59"/>
              <p:cNvSpPr/>
              <p:nvPr/>
            </p:nvSpPr>
            <p:spPr>
              <a:xfrm>
                <a:off x="6462150" y="4525375"/>
                <a:ext cx="28250" cy="141250"/>
              </a:xfrm>
              <a:custGeom>
                <a:rect b="b" l="l" r="r" t="t"/>
                <a:pathLst>
                  <a:path extrusionOk="0" h="5650" w="1130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lnTo>
                      <a:pt x="0" y="5087"/>
                    </a:lnTo>
                    <a:cubicBezTo>
                      <a:pt x="0" y="5397"/>
                      <a:pt x="253" y="5650"/>
                      <a:pt x="566" y="5650"/>
                    </a:cubicBezTo>
                    <a:cubicBezTo>
                      <a:pt x="877" y="5650"/>
                      <a:pt x="1130" y="5397"/>
                      <a:pt x="1130" y="5087"/>
                    </a:cubicBezTo>
                    <a:lnTo>
                      <a:pt x="1130" y="567"/>
                    </a:lnTo>
                    <a:cubicBezTo>
                      <a:pt x="1130" y="254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0" name="Google Shape;4670;p59"/>
              <p:cNvSpPr/>
              <p:nvPr/>
            </p:nvSpPr>
            <p:spPr>
              <a:xfrm>
                <a:off x="6218300" y="4416175"/>
                <a:ext cx="516000" cy="448000"/>
              </a:xfrm>
              <a:custGeom>
                <a:rect b="b" l="l" r="r" t="t"/>
                <a:pathLst>
                  <a:path extrusionOk="0" h="17920" w="20640">
                    <a:moveTo>
                      <a:pt x="10320" y="3240"/>
                    </a:moveTo>
                    <a:cubicBezTo>
                      <a:pt x="11254" y="3240"/>
                      <a:pt x="12013" y="3998"/>
                      <a:pt x="12013" y="4935"/>
                    </a:cubicBezTo>
                    <a:lnTo>
                      <a:pt x="12013" y="9452"/>
                    </a:lnTo>
                    <a:cubicBezTo>
                      <a:pt x="12013" y="10385"/>
                      <a:pt x="11254" y="11144"/>
                      <a:pt x="10320" y="11144"/>
                    </a:cubicBezTo>
                    <a:cubicBezTo>
                      <a:pt x="9384" y="11144"/>
                      <a:pt x="8625" y="10385"/>
                      <a:pt x="8625" y="9452"/>
                    </a:cubicBezTo>
                    <a:lnTo>
                      <a:pt x="8625" y="4935"/>
                    </a:lnTo>
                    <a:cubicBezTo>
                      <a:pt x="8625" y="3998"/>
                      <a:pt x="9384" y="3240"/>
                      <a:pt x="10320" y="3240"/>
                    </a:cubicBezTo>
                    <a:close/>
                    <a:moveTo>
                      <a:pt x="10320" y="12274"/>
                    </a:moveTo>
                    <a:cubicBezTo>
                      <a:pt x="10538" y="12274"/>
                      <a:pt x="10758" y="12316"/>
                      <a:pt x="10968" y="12403"/>
                    </a:cubicBezTo>
                    <a:cubicBezTo>
                      <a:pt x="11600" y="12665"/>
                      <a:pt x="12013" y="13282"/>
                      <a:pt x="12013" y="13969"/>
                    </a:cubicBezTo>
                    <a:cubicBezTo>
                      <a:pt x="12013" y="14902"/>
                      <a:pt x="11254" y="15661"/>
                      <a:pt x="10320" y="15661"/>
                    </a:cubicBezTo>
                    <a:cubicBezTo>
                      <a:pt x="9634" y="15661"/>
                      <a:pt x="9017" y="15248"/>
                      <a:pt x="8755" y="14616"/>
                    </a:cubicBezTo>
                    <a:cubicBezTo>
                      <a:pt x="8493" y="13984"/>
                      <a:pt x="8637" y="13255"/>
                      <a:pt x="9122" y="12770"/>
                    </a:cubicBezTo>
                    <a:cubicBezTo>
                      <a:pt x="9446" y="12446"/>
                      <a:pt x="9880" y="12274"/>
                      <a:pt x="10320" y="12274"/>
                    </a:cubicBezTo>
                    <a:close/>
                    <a:moveTo>
                      <a:pt x="10319" y="1"/>
                    </a:moveTo>
                    <a:cubicBezTo>
                      <a:pt x="9352" y="1"/>
                      <a:pt x="8386" y="487"/>
                      <a:pt x="7848" y="1460"/>
                    </a:cubicBezTo>
                    <a:lnTo>
                      <a:pt x="1040" y="13731"/>
                    </a:lnTo>
                    <a:cubicBezTo>
                      <a:pt x="1" y="15613"/>
                      <a:pt x="1359" y="17919"/>
                      <a:pt x="3509" y="17919"/>
                    </a:cubicBezTo>
                    <a:lnTo>
                      <a:pt x="17129" y="17919"/>
                    </a:lnTo>
                    <a:cubicBezTo>
                      <a:pt x="19279" y="17919"/>
                      <a:pt x="20640" y="15616"/>
                      <a:pt x="19598" y="13731"/>
                    </a:cubicBezTo>
                    <a:lnTo>
                      <a:pt x="12790" y="1460"/>
                    </a:lnTo>
                    <a:cubicBezTo>
                      <a:pt x="12252" y="487"/>
                      <a:pt x="11286" y="1"/>
                      <a:pt x="103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1" name="Google Shape;4671;p59"/>
              <p:cNvSpPr/>
              <p:nvPr/>
            </p:nvSpPr>
            <p:spPr>
              <a:xfrm>
                <a:off x="6462150" y="47512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7"/>
                    </a:cubicBezTo>
                    <a:cubicBezTo>
                      <a:pt x="1130" y="253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2" name="Google Shape;4672;p59"/>
            <p:cNvGrpSpPr/>
            <p:nvPr/>
          </p:nvGrpSpPr>
          <p:grpSpPr>
            <a:xfrm>
              <a:off x="7292192" y="1907816"/>
              <a:ext cx="234360" cy="234360"/>
              <a:chOff x="899850" y="4992125"/>
              <a:chExt cx="481825" cy="481825"/>
            </a:xfrm>
          </p:grpSpPr>
          <p:sp>
            <p:nvSpPr>
              <p:cNvPr id="4673" name="Google Shape;4673;p59"/>
              <p:cNvSpPr/>
              <p:nvPr/>
            </p:nvSpPr>
            <p:spPr>
              <a:xfrm>
                <a:off x="1126600" y="536010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6" y="1130"/>
                      <a:pt x="1129" y="877"/>
                      <a:pt x="1129" y="564"/>
                    </a:cubicBezTo>
                    <a:cubicBezTo>
                      <a:pt x="1129" y="250"/>
                      <a:pt x="876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4" name="Google Shape;4674;p59"/>
              <p:cNvSpPr/>
              <p:nvPr/>
            </p:nvSpPr>
            <p:spPr>
              <a:xfrm>
                <a:off x="1056050" y="5079900"/>
                <a:ext cx="169400" cy="194950"/>
              </a:xfrm>
              <a:custGeom>
                <a:rect b="b" l="l" r="r" t="t"/>
                <a:pathLst>
                  <a:path extrusionOk="0" h="7798" w="6776">
                    <a:moveTo>
                      <a:pt x="3417" y="1"/>
                    </a:moveTo>
                    <a:cubicBezTo>
                      <a:pt x="1713" y="1"/>
                      <a:pt x="0" y="1115"/>
                      <a:pt x="0" y="3304"/>
                    </a:cubicBezTo>
                    <a:cubicBezTo>
                      <a:pt x="0" y="3614"/>
                      <a:pt x="250" y="3867"/>
                      <a:pt x="564" y="3867"/>
                    </a:cubicBezTo>
                    <a:cubicBezTo>
                      <a:pt x="877" y="3867"/>
                      <a:pt x="1130" y="3614"/>
                      <a:pt x="1130" y="3304"/>
                    </a:cubicBezTo>
                    <a:cubicBezTo>
                      <a:pt x="1130" y="2069"/>
                      <a:pt x="2111" y="1061"/>
                      <a:pt x="3388" y="1061"/>
                    </a:cubicBezTo>
                    <a:cubicBezTo>
                      <a:pt x="4665" y="1061"/>
                      <a:pt x="5647" y="2066"/>
                      <a:pt x="5647" y="3304"/>
                    </a:cubicBezTo>
                    <a:cubicBezTo>
                      <a:pt x="5647" y="4147"/>
                      <a:pt x="5174" y="4921"/>
                      <a:pt x="4424" y="5310"/>
                    </a:cubicBezTo>
                    <a:cubicBezTo>
                      <a:pt x="3617" y="5728"/>
                      <a:pt x="3108" y="6336"/>
                      <a:pt x="2912" y="7116"/>
                    </a:cubicBezTo>
                    <a:cubicBezTo>
                      <a:pt x="2870" y="7285"/>
                      <a:pt x="2906" y="7466"/>
                      <a:pt x="3015" y="7601"/>
                    </a:cubicBezTo>
                    <a:cubicBezTo>
                      <a:pt x="3118" y="7736"/>
                      <a:pt x="3277" y="7798"/>
                      <a:pt x="3439" y="7798"/>
                    </a:cubicBezTo>
                    <a:cubicBezTo>
                      <a:pt x="3686" y="7798"/>
                      <a:pt x="3938" y="7652"/>
                      <a:pt x="4005" y="7399"/>
                    </a:cubicBezTo>
                    <a:cubicBezTo>
                      <a:pt x="4129" y="6936"/>
                      <a:pt x="4445" y="6568"/>
                      <a:pt x="4945" y="6312"/>
                    </a:cubicBezTo>
                    <a:cubicBezTo>
                      <a:pt x="6071" y="5728"/>
                      <a:pt x="6776" y="4569"/>
                      <a:pt x="6776" y="3304"/>
                    </a:cubicBezTo>
                    <a:cubicBezTo>
                      <a:pt x="6776" y="1090"/>
                      <a:pt x="5101" y="1"/>
                      <a:pt x="34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5" name="Google Shape;4675;p59"/>
              <p:cNvSpPr/>
              <p:nvPr/>
            </p:nvSpPr>
            <p:spPr>
              <a:xfrm>
                <a:off x="8998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2334"/>
                    </a:moveTo>
                    <a:cubicBezTo>
                      <a:pt x="12223" y="2334"/>
                      <a:pt x="14153" y="4367"/>
                      <a:pt x="14153" y="6815"/>
                    </a:cubicBezTo>
                    <a:cubicBezTo>
                      <a:pt x="14153" y="8501"/>
                      <a:pt x="13214" y="10049"/>
                      <a:pt x="11714" y="10826"/>
                    </a:cubicBezTo>
                    <a:cubicBezTo>
                      <a:pt x="11401" y="10986"/>
                      <a:pt x="11362" y="11142"/>
                      <a:pt x="11344" y="11202"/>
                    </a:cubicBezTo>
                    <a:cubicBezTo>
                      <a:pt x="11141" y="11958"/>
                      <a:pt x="10458" y="12455"/>
                      <a:pt x="9710" y="12455"/>
                    </a:cubicBezTo>
                    <a:cubicBezTo>
                      <a:pt x="9569" y="12455"/>
                      <a:pt x="9426" y="12438"/>
                      <a:pt x="9284" y="12401"/>
                    </a:cubicBezTo>
                    <a:cubicBezTo>
                      <a:pt x="8383" y="12169"/>
                      <a:pt x="7841" y="11254"/>
                      <a:pt x="8064" y="10353"/>
                    </a:cubicBezTo>
                    <a:cubicBezTo>
                      <a:pt x="8338" y="9260"/>
                      <a:pt x="9061" y="8384"/>
                      <a:pt x="10154" y="7818"/>
                    </a:cubicBezTo>
                    <a:cubicBezTo>
                      <a:pt x="10832" y="7465"/>
                      <a:pt x="10973" y="6556"/>
                      <a:pt x="10434" y="6017"/>
                    </a:cubicBezTo>
                    <a:cubicBezTo>
                      <a:pt x="10219" y="5801"/>
                      <a:pt x="9934" y="5700"/>
                      <a:pt x="9650" y="5700"/>
                    </a:cubicBezTo>
                    <a:cubicBezTo>
                      <a:pt x="9078" y="5700"/>
                      <a:pt x="8507" y="6109"/>
                      <a:pt x="8507" y="6815"/>
                    </a:cubicBezTo>
                    <a:cubicBezTo>
                      <a:pt x="8507" y="7749"/>
                      <a:pt x="7748" y="8507"/>
                      <a:pt x="6812" y="8507"/>
                    </a:cubicBezTo>
                    <a:cubicBezTo>
                      <a:pt x="5875" y="8507"/>
                      <a:pt x="5119" y="7749"/>
                      <a:pt x="5119" y="6815"/>
                    </a:cubicBezTo>
                    <a:cubicBezTo>
                      <a:pt x="5119" y="4388"/>
                      <a:pt x="7028" y="2334"/>
                      <a:pt x="9636" y="2334"/>
                    </a:cubicBezTo>
                    <a:close/>
                    <a:moveTo>
                      <a:pt x="9636" y="13588"/>
                    </a:moveTo>
                    <a:cubicBezTo>
                      <a:pt x="9854" y="13588"/>
                      <a:pt x="10074" y="13630"/>
                      <a:pt x="10284" y="13717"/>
                    </a:cubicBezTo>
                    <a:cubicBezTo>
                      <a:pt x="10916" y="13979"/>
                      <a:pt x="11328" y="14596"/>
                      <a:pt x="11328" y="15283"/>
                    </a:cubicBezTo>
                    <a:cubicBezTo>
                      <a:pt x="11328" y="16219"/>
                      <a:pt x="10570" y="16975"/>
                      <a:pt x="9636" y="16978"/>
                    </a:cubicBezTo>
                    <a:cubicBezTo>
                      <a:pt x="8950" y="16978"/>
                      <a:pt x="8332" y="16562"/>
                      <a:pt x="8070" y="15930"/>
                    </a:cubicBezTo>
                    <a:cubicBezTo>
                      <a:pt x="7808" y="15298"/>
                      <a:pt x="7953" y="14569"/>
                      <a:pt x="8438" y="14084"/>
                    </a:cubicBezTo>
                    <a:cubicBezTo>
                      <a:pt x="8762" y="13760"/>
                      <a:pt x="9195" y="13588"/>
                      <a:pt x="9636" y="13588"/>
                    </a:cubicBezTo>
                    <a:close/>
                    <a:moveTo>
                      <a:pt x="9636" y="1"/>
                    </a:moveTo>
                    <a:cubicBezTo>
                      <a:pt x="4330" y="1"/>
                      <a:pt x="0" y="4331"/>
                      <a:pt x="0" y="9637"/>
                    </a:cubicBezTo>
                    <a:cubicBezTo>
                      <a:pt x="0" y="14945"/>
                      <a:pt x="4330" y="19273"/>
                      <a:pt x="9636" y="19273"/>
                    </a:cubicBezTo>
                    <a:cubicBezTo>
                      <a:pt x="14939" y="19273"/>
                      <a:pt x="19272" y="14945"/>
                      <a:pt x="19272" y="9637"/>
                    </a:cubicBezTo>
                    <a:cubicBezTo>
                      <a:pt x="19272" y="4331"/>
                      <a:pt x="14942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6" name="Google Shape;4676;p59"/>
            <p:cNvGrpSpPr/>
            <p:nvPr/>
          </p:nvGrpSpPr>
          <p:grpSpPr>
            <a:xfrm>
              <a:off x="7292182" y="2200823"/>
              <a:ext cx="234360" cy="234360"/>
              <a:chOff x="1492675" y="4992125"/>
              <a:chExt cx="481825" cy="481825"/>
            </a:xfrm>
          </p:grpSpPr>
          <p:sp>
            <p:nvSpPr>
              <p:cNvPr id="4677" name="Google Shape;4677;p59"/>
              <p:cNvSpPr/>
              <p:nvPr/>
            </p:nvSpPr>
            <p:spPr>
              <a:xfrm>
                <a:off x="149267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728" y="5990"/>
                    </a:moveTo>
                    <a:cubicBezTo>
                      <a:pt x="13161" y="5990"/>
                      <a:pt x="13595" y="6156"/>
                      <a:pt x="13925" y="6487"/>
                    </a:cubicBezTo>
                    <a:cubicBezTo>
                      <a:pt x="14587" y="7149"/>
                      <a:pt x="14587" y="8221"/>
                      <a:pt x="13928" y="8884"/>
                    </a:cubicBezTo>
                    <a:lnTo>
                      <a:pt x="10028" y="12780"/>
                    </a:lnTo>
                    <a:cubicBezTo>
                      <a:pt x="9709" y="13100"/>
                      <a:pt x="9278" y="13280"/>
                      <a:pt x="8830" y="13280"/>
                    </a:cubicBezTo>
                    <a:lnTo>
                      <a:pt x="8815" y="13280"/>
                    </a:lnTo>
                    <a:cubicBezTo>
                      <a:pt x="8811" y="13280"/>
                      <a:pt x="8807" y="13280"/>
                      <a:pt x="8804" y="13280"/>
                    </a:cubicBezTo>
                    <a:cubicBezTo>
                      <a:pt x="8362" y="13280"/>
                      <a:pt x="7936" y="13103"/>
                      <a:pt x="7622" y="12789"/>
                    </a:cubicBezTo>
                    <a:lnTo>
                      <a:pt x="5346" y="10528"/>
                    </a:lnTo>
                    <a:cubicBezTo>
                      <a:pt x="4632" y="9877"/>
                      <a:pt x="4605" y="8760"/>
                      <a:pt x="5288" y="8077"/>
                    </a:cubicBezTo>
                    <a:cubicBezTo>
                      <a:pt x="5620" y="7745"/>
                      <a:pt x="6053" y="7581"/>
                      <a:pt x="6485" y="7581"/>
                    </a:cubicBezTo>
                    <a:cubicBezTo>
                      <a:pt x="6944" y="7581"/>
                      <a:pt x="7402" y="7766"/>
                      <a:pt x="7737" y="8134"/>
                    </a:cubicBezTo>
                    <a:lnTo>
                      <a:pt x="8812" y="9206"/>
                    </a:lnTo>
                    <a:lnTo>
                      <a:pt x="11531" y="6487"/>
                    </a:lnTo>
                    <a:cubicBezTo>
                      <a:pt x="11861" y="6156"/>
                      <a:pt x="12294" y="5990"/>
                      <a:pt x="12728" y="5990"/>
                    </a:cubicBezTo>
                    <a:close/>
                    <a:moveTo>
                      <a:pt x="9637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3" y="4686"/>
                      <a:pt x="1" y="7098"/>
                      <a:pt x="1" y="9637"/>
                    </a:cubicBezTo>
                    <a:cubicBezTo>
                      <a:pt x="1" y="12175"/>
                      <a:pt x="1013" y="14587"/>
                      <a:pt x="2849" y="16424"/>
                    </a:cubicBezTo>
                    <a:cubicBezTo>
                      <a:pt x="4686" y="18261"/>
                      <a:pt x="7095" y="19273"/>
                      <a:pt x="9637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58" y="14587"/>
                      <a:pt x="19273" y="12175"/>
                      <a:pt x="19273" y="9637"/>
                    </a:cubicBezTo>
                    <a:cubicBezTo>
                      <a:pt x="19273" y="7098"/>
                      <a:pt x="18258" y="4686"/>
                      <a:pt x="16421" y="2849"/>
                    </a:cubicBezTo>
                    <a:cubicBezTo>
                      <a:pt x="14584" y="1012"/>
                      <a:pt x="12175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8" name="Google Shape;4678;p59"/>
              <p:cNvSpPr/>
              <p:nvPr/>
            </p:nvSpPr>
            <p:spPr>
              <a:xfrm>
                <a:off x="1639625" y="5170175"/>
                <a:ext cx="190100" cy="125750"/>
              </a:xfrm>
              <a:custGeom>
                <a:rect b="b" l="l" r="r" t="t"/>
                <a:pathLst>
                  <a:path extrusionOk="0" h="5030" w="7604">
                    <a:moveTo>
                      <a:pt x="6852" y="0"/>
                    </a:moveTo>
                    <a:cubicBezTo>
                      <a:pt x="6851" y="0"/>
                      <a:pt x="6850" y="0"/>
                      <a:pt x="6848" y="0"/>
                    </a:cubicBezTo>
                    <a:cubicBezTo>
                      <a:pt x="6698" y="0"/>
                      <a:pt x="6556" y="57"/>
                      <a:pt x="6451" y="163"/>
                    </a:cubicBezTo>
                    <a:lnTo>
                      <a:pt x="3334" y="3279"/>
                    </a:lnTo>
                    <a:cubicBezTo>
                      <a:pt x="3224" y="3391"/>
                      <a:pt x="3080" y="3447"/>
                      <a:pt x="2935" y="3447"/>
                    </a:cubicBezTo>
                    <a:cubicBezTo>
                      <a:pt x="2791" y="3447"/>
                      <a:pt x="2646" y="3391"/>
                      <a:pt x="2536" y="3279"/>
                    </a:cubicBezTo>
                    <a:cubicBezTo>
                      <a:pt x="2533" y="3279"/>
                      <a:pt x="2533" y="3279"/>
                      <a:pt x="2530" y="3276"/>
                    </a:cubicBezTo>
                    <a:cubicBezTo>
                      <a:pt x="2521" y="3267"/>
                      <a:pt x="2509" y="3255"/>
                      <a:pt x="2497" y="3246"/>
                    </a:cubicBezTo>
                    <a:lnTo>
                      <a:pt x="1061" y="1810"/>
                    </a:lnTo>
                    <a:cubicBezTo>
                      <a:pt x="948" y="1678"/>
                      <a:pt x="789" y="1611"/>
                      <a:pt x="629" y="1611"/>
                    </a:cubicBezTo>
                    <a:cubicBezTo>
                      <a:pt x="486" y="1611"/>
                      <a:pt x="342" y="1666"/>
                      <a:pt x="233" y="1777"/>
                    </a:cubicBezTo>
                    <a:cubicBezTo>
                      <a:pt x="1" y="2009"/>
                      <a:pt x="16" y="2391"/>
                      <a:pt x="266" y="2605"/>
                    </a:cubicBezTo>
                    <a:lnTo>
                      <a:pt x="2542" y="4869"/>
                    </a:lnTo>
                    <a:cubicBezTo>
                      <a:pt x="2645" y="4972"/>
                      <a:pt x="2782" y="5029"/>
                      <a:pt x="2926" y="5029"/>
                    </a:cubicBezTo>
                    <a:cubicBezTo>
                      <a:pt x="2929" y="5029"/>
                      <a:pt x="2933" y="5029"/>
                      <a:pt x="2937" y="5029"/>
                    </a:cubicBezTo>
                    <a:lnTo>
                      <a:pt x="2943" y="5029"/>
                    </a:lnTo>
                    <a:cubicBezTo>
                      <a:pt x="3096" y="5029"/>
                      <a:pt x="3241" y="4969"/>
                      <a:pt x="3352" y="4860"/>
                    </a:cubicBezTo>
                    <a:lnTo>
                      <a:pt x="7249" y="964"/>
                    </a:lnTo>
                    <a:cubicBezTo>
                      <a:pt x="7603" y="606"/>
                      <a:pt x="7352" y="0"/>
                      <a:pt x="68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9" name="Google Shape;4679;p59"/>
            <p:cNvGrpSpPr/>
            <p:nvPr/>
          </p:nvGrpSpPr>
          <p:grpSpPr>
            <a:xfrm>
              <a:off x="7292172" y="2487277"/>
              <a:ext cx="234360" cy="234360"/>
              <a:chOff x="2085525" y="4992125"/>
              <a:chExt cx="481825" cy="481825"/>
            </a:xfrm>
          </p:grpSpPr>
          <p:sp>
            <p:nvSpPr>
              <p:cNvPr id="4680" name="Google Shape;4680;p59"/>
              <p:cNvSpPr/>
              <p:nvPr/>
            </p:nvSpPr>
            <p:spPr>
              <a:xfrm>
                <a:off x="2244150" y="5152125"/>
                <a:ext cx="164500" cy="161825"/>
              </a:xfrm>
              <a:custGeom>
                <a:rect b="b" l="l" r="r" t="t"/>
                <a:pathLst>
                  <a:path extrusionOk="0" h="6473" w="6580">
                    <a:moveTo>
                      <a:pt x="618" y="1"/>
                    </a:moveTo>
                    <a:cubicBezTo>
                      <a:pt x="474" y="1"/>
                      <a:pt x="329" y="56"/>
                      <a:pt x="220" y="165"/>
                    </a:cubicBezTo>
                    <a:cubicBezTo>
                      <a:pt x="3" y="385"/>
                      <a:pt x="0" y="737"/>
                      <a:pt x="214" y="957"/>
                    </a:cubicBezTo>
                    <a:lnTo>
                      <a:pt x="2093" y="2836"/>
                    </a:lnTo>
                    <a:cubicBezTo>
                      <a:pt x="2313" y="3059"/>
                      <a:pt x="2313" y="3414"/>
                      <a:pt x="2093" y="3637"/>
                    </a:cubicBezTo>
                    <a:lnTo>
                      <a:pt x="214" y="5516"/>
                    </a:lnTo>
                    <a:cubicBezTo>
                      <a:pt x="0" y="5736"/>
                      <a:pt x="3" y="6088"/>
                      <a:pt x="220" y="6308"/>
                    </a:cubicBezTo>
                    <a:cubicBezTo>
                      <a:pt x="329" y="6418"/>
                      <a:pt x="474" y="6473"/>
                      <a:pt x="618" y="6473"/>
                    </a:cubicBezTo>
                    <a:cubicBezTo>
                      <a:pt x="760" y="6473"/>
                      <a:pt x="902" y="6420"/>
                      <a:pt x="1012" y="6314"/>
                    </a:cubicBezTo>
                    <a:lnTo>
                      <a:pt x="1018" y="6308"/>
                    </a:lnTo>
                    <a:lnTo>
                      <a:pt x="2897" y="4495"/>
                    </a:lnTo>
                    <a:cubicBezTo>
                      <a:pt x="3007" y="4390"/>
                      <a:pt x="3148" y="4337"/>
                      <a:pt x="3290" y="4337"/>
                    </a:cubicBezTo>
                    <a:cubicBezTo>
                      <a:pt x="3431" y="4337"/>
                      <a:pt x="3573" y="4390"/>
                      <a:pt x="3683" y="4495"/>
                    </a:cubicBezTo>
                    <a:lnTo>
                      <a:pt x="5562" y="6308"/>
                    </a:lnTo>
                    <a:lnTo>
                      <a:pt x="5568" y="6314"/>
                    </a:lnTo>
                    <a:cubicBezTo>
                      <a:pt x="5678" y="6420"/>
                      <a:pt x="5820" y="6473"/>
                      <a:pt x="5962" y="6473"/>
                    </a:cubicBezTo>
                    <a:cubicBezTo>
                      <a:pt x="6106" y="6473"/>
                      <a:pt x="6250" y="6418"/>
                      <a:pt x="6360" y="6308"/>
                    </a:cubicBezTo>
                    <a:cubicBezTo>
                      <a:pt x="6577" y="6088"/>
                      <a:pt x="6580" y="5736"/>
                      <a:pt x="6366" y="5516"/>
                    </a:cubicBezTo>
                    <a:lnTo>
                      <a:pt x="4487" y="3637"/>
                    </a:lnTo>
                    <a:cubicBezTo>
                      <a:pt x="4267" y="3414"/>
                      <a:pt x="4267" y="3059"/>
                      <a:pt x="4487" y="2836"/>
                    </a:cubicBezTo>
                    <a:lnTo>
                      <a:pt x="6366" y="957"/>
                    </a:lnTo>
                    <a:cubicBezTo>
                      <a:pt x="6580" y="737"/>
                      <a:pt x="6577" y="385"/>
                      <a:pt x="6360" y="165"/>
                    </a:cubicBezTo>
                    <a:cubicBezTo>
                      <a:pt x="6250" y="56"/>
                      <a:pt x="6106" y="1"/>
                      <a:pt x="5962" y="1"/>
                    </a:cubicBezTo>
                    <a:cubicBezTo>
                      <a:pt x="5820" y="1"/>
                      <a:pt x="5678" y="53"/>
                      <a:pt x="5568" y="159"/>
                    </a:cubicBezTo>
                    <a:lnTo>
                      <a:pt x="5562" y="165"/>
                    </a:lnTo>
                    <a:lnTo>
                      <a:pt x="3683" y="1978"/>
                    </a:lnTo>
                    <a:cubicBezTo>
                      <a:pt x="3573" y="2083"/>
                      <a:pt x="3431" y="2136"/>
                      <a:pt x="3290" y="2136"/>
                    </a:cubicBezTo>
                    <a:cubicBezTo>
                      <a:pt x="3148" y="2136"/>
                      <a:pt x="3007" y="2083"/>
                      <a:pt x="2897" y="1978"/>
                    </a:cubicBezTo>
                    <a:lnTo>
                      <a:pt x="1018" y="165"/>
                    </a:lnTo>
                    <a:lnTo>
                      <a:pt x="1012" y="159"/>
                    </a:lnTo>
                    <a:cubicBezTo>
                      <a:pt x="902" y="53"/>
                      <a:pt x="760" y="1"/>
                      <a:pt x="6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1" name="Google Shape;4681;p59"/>
              <p:cNvSpPr/>
              <p:nvPr/>
            </p:nvSpPr>
            <p:spPr>
              <a:xfrm>
                <a:off x="208552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313" y="5263"/>
                    </a:moveTo>
                    <a:cubicBezTo>
                      <a:pt x="12748" y="5263"/>
                      <a:pt x="13183" y="5429"/>
                      <a:pt x="13515" y="5761"/>
                    </a:cubicBezTo>
                    <a:cubicBezTo>
                      <a:pt x="14174" y="6424"/>
                      <a:pt x="14171" y="7496"/>
                      <a:pt x="13509" y="8155"/>
                    </a:cubicBezTo>
                    <a:lnTo>
                      <a:pt x="12030" y="9637"/>
                    </a:lnTo>
                    <a:lnTo>
                      <a:pt x="13512" y="11118"/>
                    </a:lnTo>
                    <a:cubicBezTo>
                      <a:pt x="14174" y="11778"/>
                      <a:pt x="14177" y="12850"/>
                      <a:pt x="13515" y="13512"/>
                    </a:cubicBezTo>
                    <a:cubicBezTo>
                      <a:pt x="13184" y="13844"/>
                      <a:pt x="12749" y="14011"/>
                      <a:pt x="12315" y="14011"/>
                    </a:cubicBezTo>
                    <a:cubicBezTo>
                      <a:pt x="11883" y="14011"/>
                      <a:pt x="11451" y="13847"/>
                      <a:pt x="11121" y="13518"/>
                    </a:cubicBezTo>
                    <a:lnTo>
                      <a:pt x="9636" y="12088"/>
                    </a:lnTo>
                    <a:lnTo>
                      <a:pt x="8152" y="13518"/>
                    </a:lnTo>
                    <a:cubicBezTo>
                      <a:pt x="7822" y="13847"/>
                      <a:pt x="7390" y="14011"/>
                      <a:pt x="6958" y="14011"/>
                    </a:cubicBezTo>
                    <a:cubicBezTo>
                      <a:pt x="6523" y="14011"/>
                      <a:pt x="6087" y="13844"/>
                      <a:pt x="5755" y="13512"/>
                    </a:cubicBezTo>
                    <a:cubicBezTo>
                      <a:pt x="5095" y="12850"/>
                      <a:pt x="5098" y="11778"/>
                      <a:pt x="5761" y="11118"/>
                    </a:cubicBezTo>
                    <a:lnTo>
                      <a:pt x="7239" y="9637"/>
                    </a:lnTo>
                    <a:lnTo>
                      <a:pt x="5758" y="8155"/>
                    </a:lnTo>
                    <a:cubicBezTo>
                      <a:pt x="5095" y="7496"/>
                      <a:pt x="5092" y="6424"/>
                      <a:pt x="5755" y="5761"/>
                    </a:cubicBezTo>
                    <a:cubicBezTo>
                      <a:pt x="6085" y="5429"/>
                      <a:pt x="6519" y="5263"/>
                      <a:pt x="6954" y="5263"/>
                    </a:cubicBezTo>
                    <a:cubicBezTo>
                      <a:pt x="7386" y="5263"/>
                      <a:pt x="7818" y="5428"/>
                      <a:pt x="8149" y="5758"/>
                    </a:cubicBezTo>
                    <a:lnTo>
                      <a:pt x="9633" y="7188"/>
                    </a:lnTo>
                    <a:lnTo>
                      <a:pt x="11118" y="5758"/>
                    </a:lnTo>
                    <a:cubicBezTo>
                      <a:pt x="11448" y="5428"/>
                      <a:pt x="11881" y="5263"/>
                      <a:pt x="12313" y="5263"/>
                    </a:cubicBezTo>
                    <a:close/>
                    <a:moveTo>
                      <a:pt x="9636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2" y="4686"/>
                      <a:pt x="0" y="7098"/>
                      <a:pt x="0" y="9637"/>
                    </a:cubicBezTo>
                    <a:cubicBezTo>
                      <a:pt x="0" y="12175"/>
                      <a:pt x="1012" y="14587"/>
                      <a:pt x="2849" y="16424"/>
                    </a:cubicBezTo>
                    <a:cubicBezTo>
                      <a:pt x="4686" y="18261"/>
                      <a:pt x="7095" y="19273"/>
                      <a:pt x="9636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61" y="14587"/>
                      <a:pt x="19272" y="12175"/>
                      <a:pt x="19272" y="9637"/>
                    </a:cubicBezTo>
                    <a:cubicBezTo>
                      <a:pt x="19272" y="7098"/>
                      <a:pt x="18261" y="4686"/>
                      <a:pt x="16421" y="2849"/>
                    </a:cubicBezTo>
                    <a:cubicBezTo>
                      <a:pt x="14584" y="1012"/>
                      <a:pt x="12175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82" name="Google Shape;4682;p59"/>
            <p:cNvGrpSpPr/>
            <p:nvPr/>
          </p:nvGrpSpPr>
          <p:grpSpPr>
            <a:xfrm>
              <a:off x="7585257" y="1907816"/>
              <a:ext cx="234360" cy="234360"/>
              <a:chOff x="2678350" y="4992125"/>
              <a:chExt cx="481825" cy="481825"/>
            </a:xfrm>
          </p:grpSpPr>
          <p:sp>
            <p:nvSpPr>
              <p:cNvPr id="4683" name="Google Shape;4683;p59"/>
              <p:cNvSpPr/>
              <p:nvPr/>
            </p:nvSpPr>
            <p:spPr>
              <a:xfrm>
                <a:off x="2975725" y="5079150"/>
                <a:ext cx="56475" cy="309125"/>
              </a:xfrm>
              <a:custGeom>
                <a:rect b="b" l="l" r="r" t="t"/>
                <a:pathLst>
                  <a:path extrusionOk="0" h="12365" w="2259">
                    <a:moveTo>
                      <a:pt x="2259" y="1"/>
                    </a:moveTo>
                    <a:cubicBezTo>
                      <a:pt x="943" y="272"/>
                      <a:pt x="0" y="1428"/>
                      <a:pt x="0" y="2768"/>
                    </a:cubicBezTo>
                    <a:lnTo>
                      <a:pt x="0" y="6722"/>
                    </a:lnTo>
                    <a:lnTo>
                      <a:pt x="563" y="6722"/>
                    </a:lnTo>
                    <a:cubicBezTo>
                      <a:pt x="877" y="6722"/>
                      <a:pt x="1130" y="6972"/>
                      <a:pt x="1130" y="7285"/>
                    </a:cubicBezTo>
                    <a:lnTo>
                      <a:pt x="1130" y="11802"/>
                    </a:lnTo>
                    <a:cubicBezTo>
                      <a:pt x="1130" y="12115"/>
                      <a:pt x="1379" y="12365"/>
                      <a:pt x="1693" y="12365"/>
                    </a:cubicBezTo>
                    <a:cubicBezTo>
                      <a:pt x="2006" y="12365"/>
                      <a:pt x="2259" y="12115"/>
                      <a:pt x="2259" y="11802"/>
                    </a:cubicBezTo>
                    <a:lnTo>
                      <a:pt x="22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4" name="Google Shape;4684;p59"/>
              <p:cNvSpPr/>
              <p:nvPr/>
            </p:nvSpPr>
            <p:spPr>
              <a:xfrm>
                <a:off x="2806350" y="5162500"/>
                <a:ext cx="84700" cy="225775"/>
              </a:xfrm>
              <a:custGeom>
                <a:rect b="b" l="l" r="r" t="t"/>
                <a:pathLst>
                  <a:path extrusionOk="0" h="9031" w="3388">
                    <a:moveTo>
                      <a:pt x="0" y="0"/>
                    </a:moveTo>
                    <a:lnTo>
                      <a:pt x="0" y="563"/>
                    </a:lnTo>
                    <a:cubicBezTo>
                      <a:pt x="0" y="876"/>
                      <a:pt x="250" y="1129"/>
                      <a:pt x="563" y="1129"/>
                    </a:cubicBezTo>
                    <a:cubicBezTo>
                      <a:pt x="876" y="1129"/>
                      <a:pt x="1129" y="1379"/>
                      <a:pt x="1129" y="1692"/>
                    </a:cubicBezTo>
                    <a:lnTo>
                      <a:pt x="1129" y="8468"/>
                    </a:lnTo>
                    <a:cubicBezTo>
                      <a:pt x="1129" y="8781"/>
                      <a:pt x="1379" y="9031"/>
                      <a:pt x="1692" y="9031"/>
                    </a:cubicBezTo>
                    <a:cubicBezTo>
                      <a:pt x="2006" y="9031"/>
                      <a:pt x="2258" y="8781"/>
                      <a:pt x="2258" y="8468"/>
                    </a:cubicBezTo>
                    <a:lnTo>
                      <a:pt x="2258" y="1692"/>
                    </a:lnTo>
                    <a:cubicBezTo>
                      <a:pt x="2258" y="1379"/>
                      <a:pt x="2508" y="1129"/>
                      <a:pt x="2822" y="1129"/>
                    </a:cubicBezTo>
                    <a:cubicBezTo>
                      <a:pt x="3135" y="1129"/>
                      <a:pt x="3388" y="876"/>
                      <a:pt x="3388" y="563"/>
                    </a:cubicBezTo>
                    <a:lnTo>
                      <a:pt x="338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5" name="Google Shape;4685;p59"/>
              <p:cNvSpPr/>
              <p:nvPr/>
            </p:nvSpPr>
            <p:spPr>
              <a:xfrm>
                <a:off x="26783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071" y="2298"/>
                    </a:moveTo>
                    <a:cubicBezTo>
                      <a:pt x="9384" y="2298"/>
                      <a:pt x="9637" y="2548"/>
                      <a:pt x="9637" y="2861"/>
                    </a:cubicBezTo>
                    <a:lnTo>
                      <a:pt x="9637" y="6249"/>
                    </a:lnTo>
                    <a:lnTo>
                      <a:pt x="9637" y="7378"/>
                    </a:lnTo>
                    <a:cubicBezTo>
                      <a:pt x="9634" y="8095"/>
                      <a:pt x="9182" y="8736"/>
                      <a:pt x="8508" y="8977"/>
                    </a:cubicBezTo>
                    <a:lnTo>
                      <a:pt x="8508" y="15283"/>
                    </a:lnTo>
                    <a:cubicBezTo>
                      <a:pt x="8508" y="16219"/>
                      <a:pt x="7749" y="16975"/>
                      <a:pt x="6812" y="16975"/>
                    </a:cubicBezTo>
                    <a:cubicBezTo>
                      <a:pt x="5876" y="16975"/>
                      <a:pt x="5120" y="16219"/>
                      <a:pt x="5120" y="15283"/>
                    </a:cubicBezTo>
                    <a:lnTo>
                      <a:pt x="5120" y="8977"/>
                    </a:lnTo>
                    <a:cubicBezTo>
                      <a:pt x="4443" y="8736"/>
                      <a:pt x="3991" y="8095"/>
                      <a:pt x="3991" y="7378"/>
                    </a:cubicBezTo>
                    <a:lnTo>
                      <a:pt x="3991" y="2861"/>
                    </a:lnTo>
                    <a:cubicBezTo>
                      <a:pt x="3991" y="2548"/>
                      <a:pt x="4241" y="2298"/>
                      <a:pt x="4554" y="2298"/>
                    </a:cubicBezTo>
                    <a:cubicBezTo>
                      <a:pt x="4867" y="2298"/>
                      <a:pt x="5120" y="2548"/>
                      <a:pt x="5120" y="2861"/>
                    </a:cubicBezTo>
                    <a:lnTo>
                      <a:pt x="5120" y="5686"/>
                    </a:lnTo>
                    <a:lnTo>
                      <a:pt x="6249" y="5686"/>
                    </a:lnTo>
                    <a:lnTo>
                      <a:pt x="6249" y="2861"/>
                    </a:lnTo>
                    <a:cubicBezTo>
                      <a:pt x="6249" y="2548"/>
                      <a:pt x="6499" y="2298"/>
                      <a:pt x="6812" y="2298"/>
                    </a:cubicBezTo>
                    <a:cubicBezTo>
                      <a:pt x="7126" y="2298"/>
                      <a:pt x="7378" y="2548"/>
                      <a:pt x="7378" y="2861"/>
                    </a:cubicBezTo>
                    <a:lnTo>
                      <a:pt x="7378" y="5686"/>
                    </a:lnTo>
                    <a:lnTo>
                      <a:pt x="8508" y="5686"/>
                    </a:lnTo>
                    <a:lnTo>
                      <a:pt x="8508" y="2861"/>
                    </a:lnTo>
                    <a:cubicBezTo>
                      <a:pt x="8508" y="2548"/>
                      <a:pt x="8758" y="2298"/>
                      <a:pt x="9071" y="2298"/>
                    </a:cubicBezTo>
                    <a:close/>
                    <a:moveTo>
                      <a:pt x="14717" y="2298"/>
                    </a:moveTo>
                    <a:cubicBezTo>
                      <a:pt x="15030" y="2298"/>
                      <a:pt x="15283" y="2548"/>
                      <a:pt x="15283" y="2861"/>
                    </a:cubicBezTo>
                    <a:lnTo>
                      <a:pt x="15283" y="15283"/>
                    </a:lnTo>
                    <a:cubicBezTo>
                      <a:pt x="15283" y="16219"/>
                      <a:pt x="14524" y="16975"/>
                      <a:pt x="13588" y="16975"/>
                    </a:cubicBezTo>
                    <a:cubicBezTo>
                      <a:pt x="12651" y="16975"/>
                      <a:pt x="11895" y="16219"/>
                      <a:pt x="11895" y="15283"/>
                    </a:cubicBezTo>
                    <a:lnTo>
                      <a:pt x="11895" y="11332"/>
                    </a:lnTo>
                    <a:lnTo>
                      <a:pt x="11329" y="11332"/>
                    </a:lnTo>
                    <a:cubicBezTo>
                      <a:pt x="11016" y="11332"/>
                      <a:pt x="10766" y="11079"/>
                      <a:pt x="10766" y="10766"/>
                    </a:cubicBezTo>
                    <a:lnTo>
                      <a:pt x="10766" y="6249"/>
                    </a:lnTo>
                    <a:cubicBezTo>
                      <a:pt x="10766" y="4066"/>
                      <a:pt x="12534" y="2298"/>
                      <a:pt x="14717" y="2298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7580"/>
                    </a:lnTo>
                    <a:cubicBezTo>
                      <a:pt x="1" y="18514"/>
                      <a:pt x="757" y="19273"/>
                      <a:pt x="1693" y="19273"/>
                    </a:cubicBezTo>
                    <a:lnTo>
                      <a:pt x="17578" y="19273"/>
                    </a:lnTo>
                    <a:cubicBezTo>
                      <a:pt x="18514" y="19273"/>
                      <a:pt x="19270" y="18514"/>
                      <a:pt x="19273" y="17580"/>
                    </a:cubicBezTo>
                    <a:lnTo>
                      <a:pt x="19273" y="1696"/>
                    </a:lnTo>
                    <a:cubicBezTo>
                      <a:pt x="19270" y="759"/>
                      <a:pt x="18514" y="1"/>
                      <a:pt x="17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86" name="Google Shape;4686;p59"/>
            <p:cNvGrpSpPr/>
            <p:nvPr/>
          </p:nvGrpSpPr>
          <p:grpSpPr>
            <a:xfrm>
              <a:off x="7292152" y="2772533"/>
              <a:ext cx="234360" cy="234360"/>
              <a:chOff x="3271200" y="4992125"/>
              <a:chExt cx="481825" cy="481825"/>
            </a:xfrm>
          </p:grpSpPr>
          <p:sp>
            <p:nvSpPr>
              <p:cNvPr id="4687" name="Google Shape;4687;p59"/>
              <p:cNvSpPr/>
              <p:nvPr/>
            </p:nvSpPr>
            <p:spPr>
              <a:xfrm>
                <a:off x="3497950" y="51060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8" name="Google Shape;4688;p59"/>
              <p:cNvSpPr/>
              <p:nvPr/>
            </p:nvSpPr>
            <p:spPr>
              <a:xfrm>
                <a:off x="3497950" y="5218950"/>
                <a:ext cx="28250" cy="141175"/>
              </a:xfrm>
              <a:custGeom>
                <a:rect b="b" l="l" r="r" t="t"/>
                <a:pathLst>
                  <a:path extrusionOk="0" h="5647" w="1130">
                    <a:moveTo>
                      <a:pt x="0" y="0"/>
                    </a:moveTo>
                    <a:lnTo>
                      <a:pt x="0" y="5647"/>
                    </a:lnTo>
                    <a:lnTo>
                      <a:pt x="1130" y="5647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9" name="Google Shape;4689;p59"/>
              <p:cNvSpPr/>
              <p:nvPr/>
            </p:nvSpPr>
            <p:spPr>
              <a:xfrm>
                <a:off x="327120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3427"/>
                    </a:moveTo>
                    <a:cubicBezTo>
                      <a:pt x="10320" y="3427"/>
                      <a:pt x="10937" y="3840"/>
                      <a:pt x="11199" y="4472"/>
                    </a:cubicBezTo>
                    <a:cubicBezTo>
                      <a:pt x="11461" y="5105"/>
                      <a:pt x="11317" y="5833"/>
                      <a:pt x="10832" y="6318"/>
                    </a:cubicBezTo>
                    <a:cubicBezTo>
                      <a:pt x="10508" y="6642"/>
                      <a:pt x="10074" y="6814"/>
                      <a:pt x="9634" y="6814"/>
                    </a:cubicBezTo>
                    <a:cubicBezTo>
                      <a:pt x="9415" y="6814"/>
                      <a:pt x="9195" y="6772"/>
                      <a:pt x="8986" y="6686"/>
                    </a:cubicBezTo>
                    <a:cubicBezTo>
                      <a:pt x="8354" y="6424"/>
                      <a:pt x="7941" y="5806"/>
                      <a:pt x="7941" y="5120"/>
                    </a:cubicBezTo>
                    <a:cubicBezTo>
                      <a:pt x="7941" y="4183"/>
                      <a:pt x="8700" y="3427"/>
                      <a:pt x="9636" y="3427"/>
                    </a:cubicBezTo>
                    <a:close/>
                    <a:moveTo>
                      <a:pt x="10766" y="7944"/>
                    </a:moveTo>
                    <a:cubicBezTo>
                      <a:pt x="11076" y="7944"/>
                      <a:pt x="11329" y="8194"/>
                      <a:pt x="11329" y="8507"/>
                    </a:cubicBezTo>
                    <a:lnTo>
                      <a:pt x="11329" y="14720"/>
                    </a:lnTo>
                    <a:lnTo>
                      <a:pt x="11895" y="14720"/>
                    </a:lnTo>
                    <a:cubicBezTo>
                      <a:pt x="12205" y="14720"/>
                      <a:pt x="12458" y="14969"/>
                      <a:pt x="12458" y="15283"/>
                    </a:cubicBezTo>
                    <a:cubicBezTo>
                      <a:pt x="12458" y="15596"/>
                      <a:pt x="12205" y="15849"/>
                      <a:pt x="11895" y="15849"/>
                    </a:cubicBezTo>
                    <a:lnTo>
                      <a:pt x="7378" y="15849"/>
                    </a:lnTo>
                    <a:cubicBezTo>
                      <a:pt x="7065" y="15849"/>
                      <a:pt x="6812" y="15596"/>
                      <a:pt x="6812" y="15283"/>
                    </a:cubicBezTo>
                    <a:cubicBezTo>
                      <a:pt x="6812" y="14969"/>
                      <a:pt x="7065" y="14720"/>
                      <a:pt x="7378" y="14720"/>
                    </a:cubicBezTo>
                    <a:lnTo>
                      <a:pt x="7941" y="14720"/>
                    </a:lnTo>
                    <a:lnTo>
                      <a:pt x="7941" y="9073"/>
                    </a:lnTo>
                    <a:lnTo>
                      <a:pt x="7378" y="9073"/>
                    </a:lnTo>
                    <a:cubicBezTo>
                      <a:pt x="7065" y="9073"/>
                      <a:pt x="6812" y="8821"/>
                      <a:pt x="6812" y="8507"/>
                    </a:cubicBezTo>
                    <a:cubicBezTo>
                      <a:pt x="6812" y="8194"/>
                      <a:pt x="7065" y="7944"/>
                      <a:pt x="7378" y="7944"/>
                    </a:cubicBezTo>
                    <a:close/>
                    <a:moveTo>
                      <a:pt x="1693" y="1"/>
                    </a:moveTo>
                    <a:cubicBezTo>
                      <a:pt x="756" y="1"/>
                      <a:pt x="0" y="759"/>
                      <a:pt x="0" y="1696"/>
                    </a:cubicBezTo>
                    <a:lnTo>
                      <a:pt x="0" y="17580"/>
                    </a:lnTo>
                    <a:cubicBezTo>
                      <a:pt x="0" y="18514"/>
                      <a:pt x="756" y="19273"/>
                      <a:pt x="1693" y="19273"/>
                    </a:cubicBezTo>
                    <a:lnTo>
                      <a:pt x="17577" y="19273"/>
                    </a:lnTo>
                    <a:cubicBezTo>
                      <a:pt x="18514" y="19273"/>
                      <a:pt x="19269" y="18514"/>
                      <a:pt x="19272" y="17580"/>
                    </a:cubicBezTo>
                    <a:lnTo>
                      <a:pt x="19272" y="1696"/>
                    </a:lnTo>
                    <a:cubicBezTo>
                      <a:pt x="19269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0" name="Google Shape;4690;p59"/>
            <p:cNvGrpSpPr/>
            <p:nvPr/>
          </p:nvGrpSpPr>
          <p:grpSpPr>
            <a:xfrm>
              <a:off x="7585183" y="2201534"/>
              <a:ext cx="234469" cy="232937"/>
              <a:chOff x="3863900" y="4993625"/>
              <a:chExt cx="482050" cy="478900"/>
            </a:xfrm>
          </p:grpSpPr>
          <p:sp>
            <p:nvSpPr>
              <p:cNvPr id="4691" name="Google Shape;4691;p59"/>
              <p:cNvSpPr/>
              <p:nvPr/>
            </p:nvSpPr>
            <p:spPr>
              <a:xfrm>
                <a:off x="3877525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2" name="Google Shape;4692;p59"/>
              <p:cNvSpPr/>
              <p:nvPr/>
            </p:nvSpPr>
            <p:spPr>
              <a:xfrm>
                <a:off x="4113750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6" y="2202"/>
                    </a:lnTo>
                    <a:lnTo>
                      <a:pt x="4836" y="4680"/>
                    </a:lnTo>
                    <a:cubicBezTo>
                      <a:pt x="4836" y="4993"/>
                      <a:pt x="4584" y="5246"/>
                      <a:pt x="4270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0" y="4593"/>
                    </a:lnTo>
                    <a:lnTo>
                      <a:pt x="0" y="13566"/>
                    </a:lnTo>
                    <a:cubicBezTo>
                      <a:pt x="12" y="13560"/>
                      <a:pt x="24" y="13557"/>
                      <a:pt x="37" y="13551"/>
                    </a:cubicBezTo>
                    <a:lnTo>
                      <a:pt x="8552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3" name="Google Shape;4693;p59"/>
              <p:cNvSpPr/>
              <p:nvPr/>
            </p:nvSpPr>
            <p:spPr>
              <a:xfrm>
                <a:off x="3998800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3" y="1"/>
                      <a:pt x="3623" y="51"/>
                      <a:pt x="3430" y="151"/>
                    </a:cubicBezTo>
                    <a:lnTo>
                      <a:pt x="0" y="1970"/>
                    </a:lnTo>
                    <a:lnTo>
                      <a:pt x="9013" y="6740"/>
                    </a:lnTo>
                    <a:lnTo>
                      <a:pt x="13364" y="4587"/>
                    </a:lnTo>
                    <a:cubicBezTo>
                      <a:pt x="13298" y="4536"/>
                      <a:pt x="13226" y="4491"/>
                      <a:pt x="13150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6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4" name="Google Shape;4694;p59"/>
              <p:cNvSpPr/>
              <p:nvPr/>
            </p:nvSpPr>
            <p:spPr>
              <a:xfrm>
                <a:off x="3863900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5" name="Google Shape;4695;p59"/>
            <p:cNvGrpSpPr/>
            <p:nvPr/>
          </p:nvGrpSpPr>
          <p:grpSpPr>
            <a:xfrm>
              <a:off x="7585173" y="2487988"/>
              <a:ext cx="234469" cy="232937"/>
              <a:chOff x="4456725" y="4993625"/>
              <a:chExt cx="482050" cy="478900"/>
            </a:xfrm>
          </p:grpSpPr>
          <p:sp>
            <p:nvSpPr>
              <p:cNvPr id="4696" name="Google Shape;4696;p59"/>
              <p:cNvSpPr/>
              <p:nvPr/>
            </p:nvSpPr>
            <p:spPr>
              <a:xfrm>
                <a:off x="447035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2" y="1913"/>
                      <a:pt x="1" y="1952"/>
                    </a:cubicBezTo>
                    <a:lnTo>
                      <a:pt x="8893" y="6589"/>
                    </a:lnTo>
                    <a:lnTo>
                      <a:pt x="12618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7" name="Google Shape;4697;p59"/>
              <p:cNvSpPr/>
              <p:nvPr/>
            </p:nvSpPr>
            <p:spPr>
              <a:xfrm>
                <a:off x="470657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5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8" y="5246"/>
                      <a:pt x="3708" y="4993"/>
                      <a:pt x="3708" y="4680"/>
                    </a:cubicBezTo>
                    <a:lnTo>
                      <a:pt x="3708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5" y="9010"/>
                      <a:pt x="9288" y="8550"/>
                      <a:pt x="9288" y="8047"/>
                    </a:cubicBezTo>
                    <a:lnTo>
                      <a:pt x="9288" y="52"/>
                    </a:lnTo>
                    <a:cubicBezTo>
                      <a:pt x="9288" y="34"/>
                      <a:pt x="9288" y="19"/>
                      <a:pt x="92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8" name="Google Shape;4698;p59"/>
              <p:cNvSpPr/>
              <p:nvPr/>
            </p:nvSpPr>
            <p:spPr>
              <a:xfrm>
                <a:off x="4591625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4" y="1"/>
                      <a:pt x="3623" y="51"/>
                      <a:pt x="3431" y="151"/>
                    </a:cubicBezTo>
                    <a:lnTo>
                      <a:pt x="1" y="1970"/>
                    </a:lnTo>
                    <a:lnTo>
                      <a:pt x="9013" y="6740"/>
                    </a:lnTo>
                    <a:lnTo>
                      <a:pt x="13365" y="4587"/>
                    </a:lnTo>
                    <a:cubicBezTo>
                      <a:pt x="13298" y="4536"/>
                      <a:pt x="13226" y="4491"/>
                      <a:pt x="13151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7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9" name="Google Shape;4699;p59"/>
              <p:cNvSpPr/>
              <p:nvPr/>
            </p:nvSpPr>
            <p:spPr>
              <a:xfrm>
                <a:off x="445672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3277" y="4449"/>
                    </a:moveTo>
                    <a:cubicBezTo>
                      <a:pt x="3465" y="4449"/>
                      <a:pt x="3649" y="4542"/>
                      <a:pt x="3756" y="4713"/>
                    </a:cubicBezTo>
                    <a:lnTo>
                      <a:pt x="4632" y="6104"/>
                    </a:lnTo>
                    <a:lnTo>
                      <a:pt x="5559" y="5719"/>
                    </a:lnTo>
                    <a:cubicBezTo>
                      <a:pt x="5634" y="5686"/>
                      <a:pt x="5712" y="5670"/>
                      <a:pt x="5788" y="5670"/>
                    </a:cubicBezTo>
                    <a:cubicBezTo>
                      <a:pt x="6008" y="5670"/>
                      <a:pt x="6217" y="5800"/>
                      <a:pt x="6306" y="6017"/>
                    </a:cubicBezTo>
                    <a:cubicBezTo>
                      <a:pt x="6430" y="6309"/>
                      <a:pt x="6288" y="6643"/>
                      <a:pt x="5993" y="6761"/>
                    </a:cubicBezTo>
                    <a:lnTo>
                      <a:pt x="5243" y="7074"/>
                    </a:lnTo>
                    <a:lnTo>
                      <a:pt x="6032" y="8324"/>
                    </a:lnTo>
                    <a:cubicBezTo>
                      <a:pt x="6198" y="8586"/>
                      <a:pt x="6116" y="8935"/>
                      <a:pt x="5855" y="9101"/>
                    </a:cubicBezTo>
                    <a:cubicBezTo>
                      <a:pt x="5761" y="9160"/>
                      <a:pt x="5656" y="9189"/>
                      <a:pt x="5553" y="9189"/>
                    </a:cubicBezTo>
                    <a:cubicBezTo>
                      <a:pt x="5365" y="9189"/>
                      <a:pt x="5181" y="9095"/>
                      <a:pt x="5075" y="8926"/>
                    </a:cubicBezTo>
                    <a:lnTo>
                      <a:pt x="4186" y="7514"/>
                    </a:lnTo>
                    <a:lnTo>
                      <a:pt x="3310" y="7881"/>
                    </a:lnTo>
                    <a:cubicBezTo>
                      <a:pt x="3241" y="7908"/>
                      <a:pt x="3168" y="7923"/>
                      <a:pt x="3093" y="7923"/>
                    </a:cubicBezTo>
                    <a:cubicBezTo>
                      <a:pt x="2825" y="7923"/>
                      <a:pt x="2593" y="7733"/>
                      <a:pt x="2539" y="7471"/>
                    </a:cubicBezTo>
                    <a:cubicBezTo>
                      <a:pt x="2488" y="7206"/>
                      <a:pt x="2626" y="6941"/>
                      <a:pt x="2876" y="6839"/>
                    </a:cubicBezTo>
                    <a:lnTo>
                      <a:pt x="3575" y="6547"/>
                    </a:lnTo>
                    <a:lnTo>
                      <a:pt x="2801" y="5315"/>
                    </a:lnTo>
                    <a:cubicBezTo>
                      <a:pt x="2632" y="5050"/>
                      <a:pt x="2714" y="4701"/>
                      <a:pt x="2976" y="4535"/>
                    </a:cubicBezTo>
                    <a:cubicBezTo>
                      <a:pt x="3070" y="4477"/>
                      <a:pt x="3174" y="4449"/>
                      <a:pt x="3277" y="4449"/>
                    </a:cubicBezTo>
                    <a:close/>
                    <a:moveTo>
                      <a:pt x="7" y="1"/>
                    </a:moveTo>
                    <a:cubicBezTo>
                      <a:pt x="4" y="25"/>
                      <a:pt x="1" y="52"/>
                      <a:pt x="1" y="76"/>
                    </a:cubicBezTo>
                    <a:lnTo>
                      <a:pt x="1" y="8095"/>
                    </a:lnTo>
                    <a:cubicBezTo>
                      <a:pt x="1" y="8589"/>
                      <a:pt x="275" y="9043"/>
                      <a:pt x="714" y="9269"/>
                    </a:cubicBezTo>
                    <a:lnTo>
                      <a:pt x="8821" y="13572"/>
                    </a:lnTo>
                    <a:lnTo>
                      <a:pt x="8827" y="13575"/>
                    </a:lnTo>
                    <a:lnTo>
                      <a:pt x="8866" y="13596"/>
                    </a:lnTo>
                    <a:lnTo>
                      <a:pt x="8866" y="4620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0" name="Google Shape;4700;p59"/>
            <p:cNvGrpSpPr/>
            <p:nvPr/>
          </p:nvGrpSpPr>
          <p:grpSpPr>
            <a:xfrm>
              <a:off x="7585163" y="2773238"/>
              <a:ext cx="234469" cy="232949"/>
              <a:chOff x="5049575" y="4993600"/>
              <a:chExt cx="482050" cy="478925"/>
            </a:xfrm>
          </p:grpSpPr>
          <p:sp>
            <p:nvSpPr>
              <p:cNvPr id="4701" name="Google Shape;4701;p59"/>
              <p:cNvSpPr/>
              <p:nvPr/>
            </p:nvSpPr>
            <p:spPr>
              <a:xfrm>
                <a:off x="506320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2" name="Google Shape;4702;p59"/>
              <p:cNvSpPr/>
              <p:nvPr/>
            </p:nvSpPr>
            <p:spPr>
              <a:xfrm>
                <a:off x="529942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3" name="Google Shape;4703;p59"/>
              <p:cNvSpPr/>
              <p:nvPr/>
            </p:nvSpPr>
            <p:spPr>
              <a:xfrm>
                <a:off x="5184475" y="4993600"/>
                <a:ext cx="334125" cy="168525"/>
              </a:xfrm>
              <a:custGeom>
                <a:rect b="b" l="l" r="r" t="t"/>
                <a:pathLst>
                  <a:path extrusionOk="0" h="6741" w="13365">
                    <a:moveTo>
                      <a:pt x="4040" y="0"/>
                    </a:moveTo>
                    <a:cubicBezTo>
                      <a:pt x="3830" y="0"/>
                      <a:pt x="3621" y="50"/>
                      <a:pt x="3430" y="149"/>
                    </a:cubicBezTo>
                    <a:lnTo>
                      <a:pt x="0" y="1971"/>
                    </a:lnTo>
                    <a:lnTo>
                      <a:pt x="9013" y="6741"/>
                    </a:lnTo>
                    <a:lnTo>
                      <a:pt x="13364" y="4588"/>
                    </a:lnTo>
                    <a:cubicBezTo>
                      <a:pt x="13298" y="4537"/>
                      <a:pt x="13226" y="4492"/>
                      <a:pt x="13151" y="4455"/>
                    </a:cubicBezTo>
                    <a:lnTo>
                      <a:pt x="4638" y="140"/>
                    </a:lnTo>
                    <a:lnTo>
                      <a:pt x="4635" y="140"/>
                    </a:lnTo>
                    <a:cubicBezTo>
                      <a:pt x="4446" y="47"/>
                      <a:pt x="4243" y="0"/>
                      <a:pt x="40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4" name="Google Shape;4704;p59"/>
              <p:cNvSpPr/>
              <p:nvPr/>
            </p:nvSpPr>
            <p:spPr>
              <a:xfrm>
                <a:off x="504957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5803" y="5648"/>
                    </a:moveTo>
                    <a:cubicBezTo>
                      <a:pt x="5997" y="5648"/>
                      <a:pt x="6186" y="5748"/>
                      <a:pt x="6291" y="5927"/>
                    </a:cubicBezTo>
                    <a:cubicBezTo>
                      <a:pt x="6450" y="6195"/>
                      <a:pt x="6360" y="6541"/>
                      <a:pt x="6092" y="6701"/>
                    </a:cubicBezTo>
                    <a:lnTo>
                      <a:pt x="3843" y="8016"/>
                    </a:lnTo>
                    <a:lnTo>
                      <a:pt x="3834" y="8023"/>
                    </a:lnTo>
                    <a:lnTo>
                      <a:pt x="3831" y="8026"/>
                    </a:lnTo>
                    <a:lnTo>
                      <a:pt x="3818" y="8029"/>
                    </a:lnTo>
                    <a:cubicBezTo>
                      <a:pt x="3812" y="8032"/>
                      <a:pt x="3806" y="8035"/>
                      <a:pt x="3800" y="8038"/>
                    </a:cubicBezTo>
                    <a:lnTo>
                      <a:pt x="3785" y="8047"/>
                    </a:lnTo>
                    <a:lnTo>
                      <a:pt x="3767" y="8053"/>
                    </a:lnTo>
                    <a:lnTo>
                      <a:pt x="3752" y="8059"/>
                    </a:lnTo>
                    <a:lnTo>
                      <a:pt x="3734" y="8065"/>
                    </a:lnTo>
                    <a:lnTo>
                      <a:pt x="3716" y="8071"/>
                    </a:lnTo>
                    <a:lnTo>
                      <a:pt x="3698" y="8077"/>
                    </a:lnTo>
                    <a:cubicBezTo>
                      <a:pt x="3692" y="8077"/>
                      <a:pt x="3686" y="8080"/>
                      <a:pt x="3680" y="8080"/>
                    </a:cubicBezTo>
                    <a:cubicBezTo>
                      <a:pt x="3671" y="8083"/>
                      <a:pt x="3668" y="8083"/>
                      <a:pt x="3665" y="8083"/>
                    </a:cubicBezTo>
                    <a:lnTo>
                      <a:pt x="3641" y="8089"/>
                    </a:lnTo>
                    <a:lnTo>
                      <a:pt x="3629" y="8089"/>
                    </a:lnTo>
                    <a:cubicBezTo>
                      <a:pt x="3620" y="8089"/>
                      <a:pt x="3611" y="8092"/>
                      <a:pt x="3602" y="8092"/>
                    </a:cubicBezTo>
                    <a:lnTo>
                      <a:pt x="3484" y="8092"/>
                    </a:lnTo>
                    <a:lnTo>
                      <a:pt x="3466" y="8089"/>
                    </a:lnTo>
                    <a:cubicBezTo>
                      <a:pt x="3460" y="8089"/>
                      <a:pt x="3454" y="8086"/>
                      <a:pt x="3448" y="8086"/>
                    </a:cubicBezTo>
                    <a:cubicBezTo>
                      <a:pt x="3442" y="8083"/>
                      <a:pt x="3436" y="8083"/>
                      <a:pt x="3433" y="8080"/>
                    </a:cubicBezTo>
                    <a:lnTo>
                      <a:pt x="3412" y="8077"/>
                    </a:lnTo>
                    <a:cubicBezTo>
                      <a:pt x="3406" y="8077"/>
                      <a:pt x="3403" y="8074"/>
                      <a:pt x="3397" y="8071"/>
                    </a:cubicBezTo>
                    <a:lnTo>
                      <a:pt x="3376" y="8065"/>
                    </a:lnTo>
                    <a:lnTo>
                      <a:pt x="3361" y="8062"/>
                    </a:lnTo>
                    <a:lnTo>
                      <a:pt x="3343" y="8053"/>
                    </a:lnTo>
                    <a:lnTo>
                      <a:pt x="3328" y="8047"/>
                    </a:lnTo>
                    <a:lnTo>
                      <a:pt x="3310" y="8038"/>
                    </a:lnTo>
                    <a:lnTo>
                      <a:pt x="3295" y="8032"/>
                    </a:lnTo>
                    <a:cubicBezTo>
                      <a:pt x="3289" y="8029"/>
                      <a:pt x="3282" y="8026"/>
                      <a:pt x="3276" y="8019"/>
                    </a:cubicBezTo>
                    <a:lnTo>
                      <a:pt x="3261" y="8013"/>
                    </a:lnTo>
                    <a:lnTo>
                      <a:pt x="3246" y="8001"/>
                    </a:lnTo>
                    <a:cubicBezTo>
                      <a:pt x="3240" y="7998"/>
                      <a:pt x="3237" y="7995"/>
                      <a:pt x="3231" y="7992"/>
                    </a:cubicBezTo>
                    <a:lnTo>
                      <a:pt x="3216" y="7980"/>
                    </a:lnTo>
                    <a:cubicBezTo>
                      <a:pt x="3210" y="7977"/>
                      <a:pt x="3207" y="7974"/>
                      <a:pt x="3201" y="7968"/>
                    </a:cubicBezTo>
                    <a:cubicBezTo>
                      <a:pt x="3198" y="7965"/>
                      <a:pt x="3192" y="7962"/>
                      <a:pt x="3186" y="7956"/>
                    </a:cubicBezTo>
                    <a:lnTo>
                      <a:pt x="3174" y="7944"/>
                    </a:lnTo>
                    <a:lnTo>
                      <a:pt x="3159" y="7932"/>
                    </a:lnTo>
                    <a:lnTo>
                      <a:pt x="3147" y="7917"/>
                    </a:lnTo>
                    <a:cubicBezTo>
                      <a:pt x="3141" y="7914"/>
                      <a:pt x="3138" y="7908"/>
                      <a:pt x="3135" y="7905"/>
                    </a:cubicBezTo>
                    <a:lnTo>
                      <a:pt x="3120" y="7890"/>
                    </a:lnTo>
                    <a:lnTo>
                      <a:pt x="3111" y="7875"/>
                    </a:lnTo>
                    <a:cubicBezTo>
                      <a:pt x="3105" y="7869"/>
                      <a:pt x="3102" y="7863"/>
                      <a:pt x="3096" y="7857"/>
                    </a:cubicBezTo>
                    <a:lnTo>
                      <a:pt x="3087" y="7845"/>
                    </a:lnTo>
                    <a:lnTo>
                      <a:pt x="3075" y="7827"/>
                    </a:lnTo>
                    <a:lnTo>
                      <a:pt x="3069" y="7815"/>
                    </a:lnTo>
                    <a:lnTo>
                      <a:pt x="3069" y="7812"/>
                    </a:lnTo>
                    <a:lnTo>
                      <a:pt x="3063" y="7803"/>
                    </a:lnTo>
                    <a:lnTo>
                      <a:pt x="2415" y="6631"/>
                    </a:lnTo>
                    <a:cubicBezTo>
                      <a:pt x="2265" y="6357"/>
                      <a:pt x="2367" y="6014"/>
                      <a:pt x="2641" y="5863"/>
                    </a:cubicBezTo>
                    <a:lnTo>
                      <a:pt x="2635" y="5863"/>
                    </a:lnTo>
                    <a:cubicBezTo>
                      <a:pt x="2722" y="5816"/>
                      <a:pt x="2815" y="5793"/>
                      <a:pt x="2908" y="5793"/>
                    </a:cubicBezTo>
                    <a:cubicBezTo>
                      <a:pt x="3107" y="5793"/>
                      <a:pt x="3300" y="5899"/>
                      <a:pt x="3403" y="6086"/>
                    </a:cubicBezTo>
                    <a:lnTo>
                      <a:pt x="3770" y="6752"/>
                    </a:lnTo>
                    <a:lnTo>
                      <a:pt x="5520" y="5725"/>
                    </a:lnTo>
                    <a:cubicBezTo>
                      <a:pt x="5609" y="5673"/>
                      <a:pt x="5707" y="5648"/>
                      <a:pt x="5803" y="5648"/>
                    </a:cubicBezTo>
                    <a:close/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5" name="Google Shape;4705;p59"/>
            <p:cNvGrpSpPr/>
            <p:nvPr/>
          </p:nvGrpSpPr>
          <p:grpSpPr>
            <a:xfrm>
              <a:off x="1504857" y="3164235"/>
              <a:ext cx="234992" cy="206538"/>
              <a:chOff x="892750" y="267400"/>
              <a:chExt cx="483125" cy="424625"/>
            </a:xfrm>
          </p:grpSpPr>
          <p:sp>
            <p:nvSpPr>
              <p:cNvPr id="4706" name="Google Shape;4706;p59"/>
              <p:cNvSpPr/>
              <p:nvPr/>
            </p:nvSpPr>
            <p:spPr>
              <a:xfrm>
                <a:off x="892750" y="26740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2832" y="1133"/>
                    </a:moveTo>
                    <a:cubicBezTo>
                      <a:pt x="3143" y="1133"/>
                      <a:pt x="3397" y="1383"/>
                      <a:pt x="3397" y="1697"/>
                    </a:cubicBezTo>
                    <a:lnTo>
                      <a:pt x="3397" y="2265"/>
                    </a:lnTo>
                    <a:lnTo>
                      <a:pt x="2265" y="2265"/>
                    </a:lnTo>
                    <a:lnTo>
                      <a:pt x="2265" y="1697"/>
                    </a:lnTo>
                    <a:cubicBezTo>
                      <a:pt x="2265" y="1383"/>
                      <a:pt x="2518" y="1133"/>
                      <a:pt x="2832" y="1133"/>
                    </a:cubicBezTo>
                    <a:close/>
                    <a:moveTo>
                      <a:pt x="11927" y="1133"/>
                    </a:moveTo>
                    <a:cubicBezTo>
                      <a:pt x="12241" y="1133"/>
                      <a:pt x="12494" y="1383"/>
                      <a:pt x="12494" y="1697"/>
                    </a:cubicBezTo>
                    <a:lnTo>
                      <a:pt x="12494" y="2265"/>
                    </a:lnTo>
                    <a:lnTo>
                      <a:pt x="6833" y="2265"/>
                    </a:lnTo>
                    <a:lnTo>
                      <a:pt x="6833" y="1697"/>
                    </a:lnTo>
                    <a:cubicBezTo>
                      <a:pt x="6833" y="1383"/>
                      <a:pt x="7084" y="1133"/>
                      <a:pt x="7398" y="1133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48"/>
                      <a:pt x="18192" y="3962"/>
                    </a:cubicBezTo>
                    <a:lnTo>
                      <a:pt x="18192" y="4530"/>
                    </a:lnTo>
                    <a:lnTo>
                      <a:pt x="17628" y="4530"/>
                    </a:lnTo>
                    <a:cubicBezTo>
                      <a:pt x="16688" y="4530"/>
                      <a:pt x="15928" y="5288"/>
                      <a:pt x="15928" y="6227"/>
                    </a:cubicBezTo>
                    <a:lnTo>
                      <a:pt x="15928" y="9059"/>
                    </a:lnTo>
                    <a:lnTo>
                      <a:pt x="13584" y="9059"/>
                    </a:lnTo>
                    <a:cubicBezTo>
                      <a:pt x="13304" y="7108"/>
                      <a:pt x="11631" y="5662"/>
                      <a:pt x="9662" y="5662"/>
                    </a:cubicBezTo>
                    <a:cubicBezTo>
                      <a:pt x="7694" y="5662"/>
                      <a:pt x="6021" y="7108"/>
                      <a:pt x="5740" y="9059"/>
                    </a:cubicBezTo>
                    <a:lnTo>
                      <a:pt x="3397" y="9059"/>
                    </a:lnTo>
                    <a:lnTo>
                      <a:pt x="3397" y="6227"/>
                    </a:lnTo>
                    <a:cubicBezTo>
                      <a:pt x="3397" y="5288"/>
                      <a:pt x="2636" y="4530"/>
                      <a:pt x="1700" y="4530"/>
                    </a:cubicBezTo>
                    <a:lnTo>
                      <a:pt x="1132" y="4530"/>
                    </a:lnTo>
                    <a:lnTo>
                      <a:pt x="1132" y="3962"/>
                    </a:lnTo>
                    <a:cubicBezTo>
                      <a:pt x="1132" y="3648"/>
                      <a:pt x="1386" y="3397"/>
                      <a:pt x="1700" y="3397"/>
                    </a:cubicBezTo>
                    <a:close/>
                    <a:moveTo>
                      <a:pt x="9663" y="6793"/>
                    </a:moveTo>
                    <a:cubicBezTo>
                      <a:pt x="10399" y="6793"/>
                      <a:pt x="11123" y="7080"/>
                      <a:pt x="11664" y="7622"/>
                    </a:cubicBezTo>
                    <a:cubicBezTo>
                      <a:pt x="12473" y="8431"/>
                      <a:pt x="12715" y="9648"/>
                      <a:pt x="12277" y="10708"/>
                    </a:cubicBezTo>
                    <a:cubicBezTo>
                      <a:pt x="11839" y="11764"/>
                      <a:pt x="10807" y="12456"/>
                      <a:pt x="9662" y="12456"/>
                    </a:cubicBezTo>
                    <a:cubicBezTo>
                      <a:pt x="8098" y="12453"/>
                      <a:pt x="6833" y="11188"/>
                      <a:pt x="6833" y="9624"/>
                    </a:cubicBezTo>
                    <a:cubicBezTo>
                      <a:pt x="6833" y="8479"/>
                      <a:pt x="7521" y="7447"/>
                      <a:pt x="8578" y="7009"/>
                    </a:cubicBezTo>
                    <a:cubicBezTo>
                      <a:pt x="8929" y="6864"/>
                      <a:pt x="9298" y="6793"/>
                      <a:pt x="9663" y="6793"/>
                    </a:cubicBezTo>
                    <a:close/>
                    <a:moveTo>
                      <a:pt x="1700" y="5662"/>
                    </a:moveTo>
                    <a:cubicBezTo>
                      <a:pt x="2011" y="5662"/>
                      <a:pt x="2265" y="5913"/>
                      <a:pt x="2265" y="6227"/>
                    </a:cubicBezTo>
                    <a:lnTo>
                      <a:pt x="2265" y="13020"/>
                    </a:lnTo>
                    <a:cubicBezTo>
                      <a:pt x="2265" y="13334"/>
                      <a:pt x="2011" y="13588"/>
                      <a:pt x="1700" y="13588"/>
                    </a:cubicBezTo>
                    <a:lnTo>
                      <a:pt x="1132" y="13588"/>
                    </a:lnTo>
                    <a:lnTo>
                      <a:pt x="1132" y="5662"/>
                    </a:lnTo>
                    <a:close/>
                    <a:moveTo>
                      <a:pt x="18192" y="5662"/>
                    </a:moveTo>
                    <a:lnTo>
                      <a:pt x="18192" y="13588"/>
                    </a:lnTo>
                    <a:lnTo>
                      <a:pt x="17628" y="13588"/>
                    </a:lnTo>
                    <a:cubicBezTo>
                      <a:pt x="17314" y="13588"/>
                      <a:pt x="17060" y="13334"/>
                      <a:pt x="17060" y="13020"/>
                    </a:cubicBezTo>
                    <a:lnTo>
                      <a:pt x="17060" y="6227"/>
                    </a:lnTo>
                    <a:cubicBezTo>
                      <a:pt x="17060" y="5913"/>
                      <a:pt x="17314" y="5662"/>
                      <a:pt x="17628" y="5662"/>
                    </a:cubicBezTo>
                    <a:close/>
                    <a:moveTo>
                      <a:pt x="15928" y="10191"/>
                    </a:moveTo>
                    <a:lnTo>
                      <a:pt x="15928" y="13020"/>
                    </a:lnTo>
                    <a:cubicBezTo>
                      <a:pt x="15928" y="13959"/>
                      <a:pt x="16688" y="14717"/>
                      <a:pt x="17628" y="14720"/>
                    </a:cubicBezTo>
                    <a:lnTo>
                      <a:pt x="18192" y="14720"/>
                    </a:lnTo>
                    <a:lnTo>
                      <a:pt x="18192" y="15285"/>
                    </a:lnTo>
                    <a:cubicBezTo>
                      <a:pt x="18192" y="15599"/>
                      <a:pt x="17939" y="15853"/>
                      <a:pt x="17628" y="15853"/>
                    </a:cubicBezTo>
                    <a:lnTo>
                      <a:pt x="1700" y="15853"/>
                    </a:lnTo>
                    <a:cubicBezTo>
                      <a:pt x="1386" y="15853"/>
                      <a:pt x="1132" y="15599"/>
                      <a:pt x="1132" y="15285"/>
                    </a:cubicBezTo>
                    <a:lnTo>
                      <a:pt x="1132" y="14720"/>
                    </a:lnTo>
                    <a:lnTo>
                      <a:pt x="1700" y="14720"/>
                    </a:lnTo>
                    <a:cubicBezTo>
                      <a:pt x="2636" y="14717"/>
                      <a:pt x="3397" y="13959"/>
                      <a:pt x="3397" y="13020"/>
                    </a:cubicBezTo>
                    <a:lnTo>
                      <a:pt x="3397" y="10191"/>
                    </a:lnTo>
                    <a:lnTo>
                      <a:pt x="5740" y="10191"/>
                    </a:lnTo>
                    <a:cubicBezTo>
                      <a:pt x="6021" y="12139"/>
                      <a:pt x="7694" y="13585"/>
                      <a:pt x="9662" y="13585"/>
                    </a:cubicBezTo>
                    <a:cubicBezTo>
                      <a:pt x="11631" y="13585"/>
                      <a:pt x="13304" y="12139"/>
                      <a:pt x="13584" y="10191"/>
                    </a:cubicBezTo>
                    <a:close/>
                    <a:moveTo>
                      <a:pt x="2832" y="1"/>
                    </a:moveTo>
                    <a:cubicBezTo>
                      <a:pt x="1893" y="1"/>
                      <a:pt x="1132" y="758"/>
                      <a:pt x="1132" y="1697"/>
                    </a:cubicBezTo>
                    <a:lnTo>
                      <a:pt x="1132" y="2362"/>
                    </a:lnTo>
                    <a:cubicBezTo>
                      <a:pt x="453" y="2600"/>
                      <a:pt x="0" y="3243"/>
                      <a:pt x="0" y="3962"/>
                    </a:cubicBezTo>
                    <a:lnTo>
                      <a:pt x="0" y="15285"/>
                    </a:lnTo>
                    <a:cubicBezTo>
                      <a:pt x="0" y="16224"/>
                      <a:pt x="761" y="16982"/>
                      <a:pt x="1700" y="16985"/>
                    </a:cubicBezTo>
                    <a:lnTo>
                      <a:pt x="17628" y="16985"/>
                    </a:lnTo>
                    <a:cubicBezTo>
                      <a:pt x="18564" y="16982"/>
                      <a:pt x="19324" y="16224"/>
                      <a:pt x="19324" y="15285"/>
                    </a:cubicBezTo>
                    <a:lnTo>
                      <a:pt x="19324" y="3962"/>
                    </a:lnTo>
                    <a:cubicBezTo>
                      <a:pt x="19324" y="3023"/>
                      <a:pt x="18564" y="2265"/>
                      <a:pt x="17628" y="2265"/>
                    </a:cubicBezTo>
                    <a:lnTo>
                      <a:pt x="13627" y="2265"/>
                    </a:lnTo>
                    <a:lnTo>
                      <a:pt x="13627" y="1697"/>
                    </a:lnTo>
                    <a:cubicBezTo>
                      <a:pt x="13624" y="758"/>
                      <a:pt x="12866" y="1"/>
                      <a:pt x="11927" y="1"/>
                    </a:cubicBezTo>
                    <a:lnTo>
                      <a:pt x="7398" y="1"/>
                    </a:lnTo>
                    <a:cubicBezTo>
                      <a:pt x="6459" y="1"/>
                      <a:pt x="5701" y="758"/>
                      <a:pt x="5701" y="1697"/>
                    </a:cubicBezTo>
                    <a:lnTo>
                      <a:pt x="5701" y="2265"/>
                    </a:lnTo>
                    <a:lnTo>
                      <a:pt x="4529" y="2265"/>
                    </a:lnTo>
                    <a:lnTo>
                      <a:pt x="4529" y="1697"/>
                    </a:lnTo>
                    <a:cubicBezTo>
                      <a:pt x="4529" y="758"/>
                      <a:pt x="3768" y="1"/>
                      <a:pt x="28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7" name="Google Shape;4707;p59"/>
              <p:cNvSpPr/>
              <p:nvPr/>
            </p:nvSpPr>
            <p:spPr>
              <a:xfrm>
                <a:off x="1091875" y="4655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2"/>
                      <a:pt x="1048" y="129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6"/>
                      <a:pt x="1697" y="3399"/>
                    </a:cubicBezTo>
                    <a:cubicBezTo>
                      <a:pt x="2386" y="3399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8" name="Google Shape;4708;p59"/>
              <p:cNvSpPr/>
              <p:nvPr/>
            </p:nvSpPr>
            <p:spPr>
              <a:xfrm>
                <a:off x="1005975" y="38062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9" name="Google Shape;4709;p59"/>
            <p:cNvGrpSpPr/>
            <p:nvPr/>
          </p:nvGrpSpPr>
          <p:grpSpPr>
            <a:xfrm>
              <a:off x="1807732" y="3149996"/>
              <a:ext cx="206550" cy="235016"/>
              <a:chOff x="1516475" y="238075"/>
              <a:chExt cx="424650" cy="483175"/>
            </a:xfrm>
          </p:grpSpPr>
          <p:sp>
            <p:nvSpPr>
              <p:cNvPr id="4710" name="Google Shape;4710;p59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1" name="Google Shape;4711;p59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2" name="Google Shape;4712;p59"/>
            <p:cNvGrpSpPr/>
            <p:nvPr/>
          </p:nvGrpSpPr>
          <p:grpSpPr>
            <a:xfrm>
              <a:off x="2079283" y="3205537"/>
              <a:ext cx="235904" cy="123935"/>
              <a:chOff x="2080675" y="352325"/>
              <a:chExt cx="485000" cy="254800"/>
            </a:xfrm>
          </p:grpSpPr>
          <p:sp>
            <p:nvSpPr>
              <p:cNvPr id="4713" name="Google Shape;4713;p59"/>
              <p:cNvSpPr/>
              <p:nvPr/>
            </p:nvSpPr>
            <p:spPr>
              <a:xfrm>
                <a:off x="2080675" y="352325"/>
                <a:ext cx="485000" cy="254800"/>
              </a:xfrm>
              <a:custGeom>
                <a:rect b="b" l="l" r="r" t="t"/>
                <a:pathLst>
                  <a:path extrusionOk="0" h="10192" w="19400">
                    <a:moveTo>
                      <a:pt x="5514" y="2183"/>
                    </a:moveTo>
                    <a:cubicBezTo>
                      <a:pt x="4291" y="3932"/>
                      <a:pt x="4291" y="6254"/>
                      <a:pt x="5514" y="8002"/>
                    </a:cubicBezTo>
                    <a:cubicBezTo>
                      <a:pt x="4858" y="7685"/>
                      <a:pt x="4230" y="7320"/>
                      <a:pt x="3632" y="6909"/>
                    </a:cubicBezTo>
                    <a:cubicBezTo>
                      <a:pt x="2841" y="6368"/>
                      <a:pt x="2099" y="5762"/>
                      <a:pt x="1410" y="5097"/>
                    </a:cubicBezTo>
                    <a:cubicBezTo>
                      <a:pt x="2071" y="4454"/>
                      <a:pt x="3572" y="3126"/>
                      <a:pt x="5514" y="2183"/>
                    </a:cubicBezTo>
                    <a:close/>
                    <a:moveTo>
                      <a:pt x="13865" y="2171"/>
                    </a:moveTo>
                    <a:cubicBezTo>
                      <a:pt x="14527" y="2491"/>
                      <a:pt x="15167" y="2866"/>
                      <a:pt x="15774" y="3283"/>
                    </a:cubicBezTo>
                    <a:cubicBezTo>
                      <a:pt x="16562" y="3823"/>
                      <a:pt x="17304" y="4430"/>
                      <a:pt x="17996" y="5094"/>
                    </a:cubicBezTo>
                    <a:cubicBezTo>
                      <a:pt x="17307" y="5759"/>
                      <a:pt x="16565" y="6365"/>
                      <a:pt x="15774" y="6909"/>
                    </a:cubicBezTo>
                    <a:cubicBezTo>
                      <a:pt x="15167" y="7326"/>
                      <a:pt x="14530" y="7697"/>
                      <a:pt x="13865" y="8017"/>
                    </a:cubicBezTo>
                    <a:cubicBezTo>
                      <a:pt x="15097" y="6263"/>
                      <a:pt x="15097" y="3926"/>
                      <a:pt x="13865" y="2171"/>
                    </a:cubicBezTo>
                    <a:close/>
                    <a:moveTo>
                      <a:pt x="9801" y="1133"/>
                    </a:moveTo>
                    <a:cubicBezTo>
                      <a:pt x="11948" y="1190"/>
                      <a:pt x="13657" y="2947"/>
                      <a:pt x="13657" y="5091"/>
                    </a:cubicBezTo>
                    <a:cubicBezTo>
                      <a:pt x="13657" y="7238"/>
                      <a:pt x="11948" y="8995"/>
                      <a:pt x="9801" y="9053"/>
                    </a:cubicBezTo>
                    <a:lnTo>
                      <a:pt x="9566" y="9053"/>
                    </a:lnTo>
                    <a:cubicBezTo>
                      <a:pt x="7431" y="8983"/>
                      <a:pt x="5734" y="7232"/>
                      <a:pt x="5728" y="5094"/>
                    </a:cubicBezTo>
                    <a:cubicBezTo>
                      <a:pt x="5731" y="2947"/>
                      <a:pt x="7440" y="1190"/>
                      <a:pt x="9587" y="1133"/>
                    </a:cubicBezTo>
                    <a:close/>
                    <a:moveTo>
                      <a:pt x="9557" y="0"/>
                    </a:moveTo>
                    <a:cubicBezTo>
                      <a:pt x="7440" y="37"/>
                      <a:pt x="5166" y="852"/>
                      <a:pt x="2965" y="2362"/>
                    </a:cubicBezTo>
                    <a:cubicBezTo>
                      <a:pt x="1283" y="3518"/>
                      <a:pt x="239" y="4665"/>
                      <a:pt x="196" y="4714"/>
                    </a:cubicBezTo>
                    <a:cubicBezTo>
                      <a:pt x="0" y="4928"/>
                      <a:pt x="0" y="5257"/>
                      <a:pt x="196" y="5472"/>
                    </a:cubicBezTo>
                    <a:cubicBezTo>
                      <a:pt x="239" y="5523"/>
                      <a:pt x="1283" y="6670"/>
                      <a:pt x="2965" y="7827"/>
                    </a:cubicBezTo>
                    <a:cubicBezTo>
                      <a:pt x="5166" y="9337"/>
                      <a:pt x="7440" y="10149"/>
                      <a:pt x="9557" y="10188"/>
                    </a:cubicBezTo>
                    <a:cubicBezTo>
                      <a:pt x="9602" y="10188"/>
                      <a:pt x="9647" y="10191"/>
                      <a:pt x="9692" y="10191"/>
                    </a:cubicBezTo>
                    <a:lnTo>
                      <a:pt x="9717" y="10191"/>
                    </a:lnTo>
                    <a:cubicBezTo>
                      <a:pt x="11869" y="10185"/>
                      <a:pt x="14194" y="9367"/>
                      <a:pt x="16435" y="7827"/>
                    </a:cubicBezTo>
                    <a:cubicBezTo>
                      <a:pt x="18120" y="6670"/>
                      <a:pt x="19161" y="5523"/>
                      <a:pt x="19207" y="5475"/>
                    </a:cubicBezTo>
                    <a:cubicBezTo>
                      <a:pt x="19400" y="5257"/>
                      <a:pt x="19400" y="4931"/>
                      <a:pt x="19207" y="4714"/>
                    </a:cubicBezTo>
                    <a:cubicBezTo>
                      <a:pt x="19161" y="4665"/>
                      <a:pt x="18120" y="3521"/>
                      <a:pt x="16435" y="2365"/>
                    </a:cubicBezTo>
                    <a:cubicBezTo>
                      <a:pt x="14191" y="822"/>
                      <a:pt x="11869" y="6"/>
                      <a:pt x="97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4" name="Google Shape;4714;p59"/>
              <p:cNvSpPr/>
              <p:nvPr/>
            </p:nvSpPr>
            <p:spPr>
              <a:xfrm>
                <a:off x="2246650" y="408900"/>
                <a:ext cx="147075" cy="141600"/>
              </a:xfrm>
              <a:custGeom>
                <a:rect b="b" l="l" r="r" t="t"/>
                <a:pathLst>
                  <a:path extrusionOk="0" h="5664" w="5883">
                    <a:moveTo>
                      <a:pt x="3054" y="1132"/>
                    </a:moveTo>
                    <a:cubicBezTo>
                      <a:pt x="3495" y="1132"/>
                      <a:pt x="3930" y="1304"/>
                      <a:pt x="4255" y="1630"/>
                    </a:cubicBezTo>
                    <a:cubicBezTo>
                      <a:pt x="4738" y="2116"/>
                      <a:pt x="4886" y="2846"/>
                      <a:pt x="4624" y="3480"/>
                    </a:cubicBezTo>
                    <a:cubicBezTo>
                      <a:pt x="4358" y="4115"/>
                      <a:pt x="3739" y="4531"/>
                      <a:pt x="3053" y="4531"/>
                    </a:cubicBezTo>
                    <a:cubicBezTo>
                      <a:pt x="2114" y="4528"/>
                      <a:pt x="1357" y="3770"/>
                      <a:pt x="1353" y="2831"/>
                    </a:cubicBezTo>
                    <a:cubicBezTo>
                      <a:pt x="1353" y="2143"/>
                      <a:pt x="1767" y="1524"/>
                      <a:pt x="2404" y="1261"/>
                    </a:cubicBezTo>
                    <a:cubicBezTo>
                      <a:pt x="2614" y="1174"/>
                      <a:pt x="2835" y="1132"/>
                      <a:pt x="3054" y="1132"/>
                    </a:cubicBezTo>
                    <a:close/>
                    <a:moveTo>
                      <a:pt x="3053" y="1"/>
                    </a:moveTo>
                    <a:cubicBezTo>
                      <a:pt x="2316" y="1"/>
                      <a:pt x="1593" y="288"/>
                      <a:pt x="1052" y="829"/>
                    </a:cubicBezTo>
                    <a:cubicBezTo>
                      <a:pt x="242" y="1639"/>
                      <a:pt x="1" y="2855"/>
                      <a:pt x="439" y="3915"/>
                    </a:cubicBezTo>
                    <a:cubicBezTo>
                      <a:pt x="876" y="4972"/>
                      <a:pt x="1909" y="5663"/>
                      <a:pt x="3053" y="5663"/>
                    </a:cubicBezTo>
                    <a:cubicBezTo>
                      <a:pt x="4614" y="5660"/>
                      <a:pt x="5883" y="4395"/>
                      <a:pt x="5883" y="2831"/>
                    </a:cubicBezTo>
                    <a:cubicBezTo>
                      <a:pt x="5883" y="1687"/>
                      <a:pt x="5194" y="654"/>
                      <a:pt x="4137" y="216"/>
                    </a:cubicBezTo>
                    <a:cubicBezTo>
                      <a:pt x="3786" y="71"/>
                      <a:pt x="3418" y="1"/>
                      <a:pt x="30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5" name="Google Shape;4715;p59"/>
            <p:cNvGrpSpPr/>
            <p:nvPr/>
          </p:nvGrpSpPr>
          <p:grpSpPr>
            <a:xfrm>
              <a:off x="2389582" y="3150008"/>
              <a:ext cx="206550" cy="234992"/>
              <a:chOff x="2705375" y="238125"/>
              <a:chExt cx="424650" cy="483125"/>
            </a:xfrm>
          </p:grpSpPr>
          <p:sp>
            <p:nvSpPr>
              <p:cNvPr id="4716" name="Google Shape;4716;p59"/>
              <p:cNvSpPr/>
              <p:nvPr/>
            </p:nvSpPr>
            <p:spPr>
              <a:xfrm>
                <a:off x="2705375" y="23812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10192" y="1132"/>
                    </a:moveTo>
                    <a:cubicBezTo>
                      <a:pt x="10503" y="1132"/>
                      <a:pt x="10756" y="1386"/>
                      <a:pt x="10756" y="1700"/>
                    </a:cubicBezTo>
                    <a:lnTo>
                      <a:pt x="10756" y="2265"/>
                    </a:lnTo>
                    <a:lnTo>
                      <a:pt x="6227" y="2265"/>
                    </a:lnTo>
                    <a:lnTo>
                      <a:pt x="6227" y="1700"/>
                    </a:lnTo>
                    <a:cubicBezTo>
                      <a:pt x="6227" y="1386"/>
                      <a:pt x="6481" y="1132"/>
                      <a:pt x="6795" y="1132"/>
                    </a:cubicBezTo>
                    <a:close/>
                    <a:moveTo>
                      <a:pt x="15285" y="3397"/>
                    </a:moveTo>
                    <a:cubicBezTo>
                      <a:pt x="15599" y="3397"/>
                      <a:pt x="15853" y="3651"/>
                      <a:pt x="15853" y="3965"/>
                    </a:cubicBezTo>
                    <a:lnTo>
                      <a:pt x="15853" y="4529"/>
                    </a:lnTo>
                    <a:lnTo>
                      <a:pt x="1133" y="4529"/>
                    </a:lnTo>
                    <a:lnTo>
                      <a:pt x="1133" y="3965"/>
                    </a:lnTo>
                    <a:cubicBezTo>
                      <a:pt x="1133" y="3651"/>
                      <a:pt x="1384" y="3397"/>
                      <a:pt x="1698" y="3397"/>
                    </a:cubicBezTo>
                    <a:close/>
                    <a:moveTo>
                      <a:pt x="14669" y="5661"/>
                    </a:moveTo>
                    <a:lnTo>
                      <a:pt x="13682" y="17679"/>
                    </a:lnTo>
                    <a:cubicBezTo>
                      <a:pt x="13658" y="17972"/>
                      <a:pt x="13410" y="18192"/>
                      <a:pt x="13120" y="18192"/>
                    </a:cubicBezTo>
                    <a:lnTo>
                      <a:pt x="3866" y="18192"/>
                    </a:lnTo>
                    <a:cubicBezTo>
                      <a:pt x="3573" y="18192"/>
                      <a:pt x="3325" y="17972"/>
                      <a:pt x="3301" y="17679"/>
                    </a:cubicBezTo>
                    <a:lnTo>
                      <a:pt x="2314" y="5661"/>
                    </a:lnTo>
                    <a:close/>
                    <a:moveTo>
                      <a:pt x="6795" y="0"/>
                    </a:moveTo>
                    <a:cubicBezTo>
                      <a:pt x="5856" y="0"/>
                      <a:pt x="5095" y="761"/>
                      <a:pt x="5095" y="1700"/>
                    </a:cubicBezTo>
                    <a:lnTo>
                      <a:pt x="5095" y="2265"/>
                    </a:lnTo>
                    <a:lnTo>
                      <a:pt x="1698" y="2265"/>
                    </a:lnTo>
                    <a:cubicBezTo>
                      <a:pt x="759" y="2265"/>
                      <a:pt x="1" y="3025"/>
                      <a:pt x="1" y="3965"/>
                    </a:cubicBezTo>
                    <a:lnTo>
                      <a:pt x="1" y="5097"/>
                    </a:lnTo>
                    <a:cubicBezTo>
                      <a:pt x="1" y="5408"/>
                      <a:pt x="252" y="5661"/>
                      <a:pt x="566" y="5661"/>
                    </a:cubicBezTo>
                    <a:lnTo>
                      <a:pt x="1176" y="5661"/>
                    </a:lnTo>
                    <a:lnTo>
                      <a:pt x="2172" y="17779"/>
                    </a:lnTo>
                    <a:lnTo>
                      <a:pt x="2172" y="17782"/>
                    </a:lnTo>
                    <a:cubicBezTo>
                      <a:pt x="2247" y="18655"/>
                      <a:pt x="2981" y="19325"/>
                      <a:pt x="3860" y="19325"/>
                    </a:cubicBezTo>
                    <a:cubicBezTo>
                      <a:pt x="3862" y="19325"/>
                      <a:pt x="3864" y="19325"/>
                      <a:pt x="3866" y="19324"/>
                    </a:cubicBezTo>
                    <a:lnTo>
                      <a:pt x="13120" y="19324"/>
                    </a:lnTo>
                    <a:cubicBezTo>
                      <a:pt x="13122" y="19325"/>
                      <a:pt x="13124" y="19325"/>
                      <a:pt x="13126" y="19325"/>
                    </a:cubicBezTo>
                    <a:cubicBezTo>
                      <a:pt x="14002" y="19325"/>
                      <a:pt x="14736" y="18655"/>
                      <a:pt x="14811" y="17779"/>
                    </a:cubicBezTo>
                    <a:lnTo>
                      <a:pt x="14811" y="17776"/>
                    </a:lnTo>
                    <a:lnTo>
                      <a:pt x="15808" y="5661"/>
                    </a:lnTo>
                    <a:lnTo>
                      <a:pt x="16418" y="5661"/>
                    </a:lnTo>
                    <a:cubicBezTo>
                      <a:pt x="16732" y="5661"/>
                      <a:pt x="16985" y="5408"/>
                      <a:pt x="16985" y="5097"/>
                    </a:cubicBezTo>
                    <a:lnTo>
                      <a:pt x="16985" y="3965"/>
                    </a:lnTo>
                    <a:cubicBezTo>
                      <a:pt x="16982" y="3025"/>
                      <a:pt x="16224" y="2265"/>
                      <a:pt x="15285" y="2265"/>
                    </a:cubicBezTo>
                    <a:lnTo>
                      <a:pt x="11889" y="2265"/>
                    </a:lnTo>
                    <a:lnTo>
                      <a:pt x="11889" y="1700"/>
                    </a:lnTo>
                    <a:cubicBezTo>
                      <a:pt x="11889" y="761"/>
                      <a:pt x="11128" y="0"/>
                      <a:pt x="101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7" name="Google Shape;4717;p59"/>
              <p:cNvSpPr/>
              <p:nvPr/>
            </p:nvSpPr>
            <p:spPr>
              <a:xfrm>
                <a:off x="2903525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2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8" name="Google Shape;4718;p59"/>
              <p:cNvSpPr/>
              <p:nvPr/>
            </p:nvSpPr>
            <p:spPr>
              <a:xfrm>
                <a:off x="2988450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1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1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9" name="Google Shape;4719;p59"/>
              <p:cNvSpPr/>
              <p:nvPr/>
            </p:nvSpPr>
            <p:spPr>
              <a:xfrm>
                <a:off x="2818625" y="407950"/>
                <a:ext cx="28325" cy="228375"/>
              </a:xfrm>
              <a:custGeom>
                <a:rect b="b" l="l" r="r" t="t"/>
                <a:pathLst>
                  <a:path extrusionOk="0" h="9135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8570"/>
                    </a:lnTo>
                    <a:cubicBezTo>
                      <a:pt x="0" y="8881"/>
                      <a:pt x="251" y="9135"/>
                      <a:pt x="565" y="9135"/>
                    </a:cubicBezTo>
                    <a:cubicBezTo>
                      <a:pt x="879" y="9135"/>
                      <a:pt x="1132" y="8881"/>
                      <a:pt x="1132" y="8570"/>
                    </a:cubicBezTo>
                    <a:lnTo>
                      <a:pt x="1132" y="568"/>
                    </a:lnTo>
                    <a:cubicBezTo>
                      <a:pt x="1132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20" name="Google Shape;4720;p59"/>
            <p:cNvGrpSpPr/>
            <p:nvPr/>
          </p:nvGrpSpPr>
          <p:grpSpPr>
            <a:xfrm>
              <a:off x="2677057" y="3150227"/>
              <a:ext cx="208045" cy="234554"/>
              <a:chOff x="3299850" y="238575"/>
              <a:chExt cx="427725" cy="482225"/>
            </a:xfrm>
          </p:grpSpPr>
          <p:sp>
            <p:nvSpPr>
              <p:cNvPr id="4721" name="Google Shape;4721;p59"/>
              <p:cNvSpPr/>
              <p:nvPr/>
            </p:nvSpPr>
            <p:spPr>
              <a:xfrm>
                <a:off x="3299850" y="323500"/>
                <a:ext cx="427725" cy="397300"/>
              </a:xfrm>
              <a:custGeom>
                <a:rect b="b" l="l" r="r" t="t"/>
                <a:pathLst>
                  <a:path extrusionOk="0" h="15892" w="17109">
                    <a:moveTo>
                      <a:pt x="3397" y="6794"/>
                    </a:moveTo>
                    <a:lnTo>
                      <a:pt x="3397" y="14759"/>
                    </a:lnTo>
                    <a:lnTo>
                      <a:pt x="1132" y="14759"/>
                    </a:lnTo>
                    <a:lnTo>
                      <a:pt x="1132" y="6794"/>
                    </a:lnTo>
                    <a:close/>
                    <a:moveTo>
                      <a:pt x="9034" y="1132"/>
                    </a:moveTo>
                    <a:cubicBezTo>
                      <a:pt x="9683" y="1175"/>
                      <a:pt x="10191" y="1712"/>
                      <a:pt x="10191" y="2364"/>
                    </a:cubicBezTo>
                    <a:cubicBezTo>
                      <a:pt x="10191" y="3346"/>
                      <a:pt x="9774" y="5275"/>
                      <a:pt x="9221" y="5828"/>
                    </a:cubicBezTo>
                    <a:cubicBezTo>
                      <a:pt x="8865" y="6184"/>
                      <a:pt x="9119" y="6794"/>
                      <a:pt x="9623" y="6794"/>
                    </a:cubicBezTo>
                    <a:lnTo>
                      <a:pt x="15285" y="6794"/>
                    </a:lnTo>
                    <a:cubicBezTo>
                      <a:pt x="15599" y="6794"/>
                      <a:pt x="15849" y="7047"/>
                      <a:pt x="15849" y="7361"/>
                    </a:cubicBezTo>
                    <a:cubicBezTo>
                      <a:pt x="15849" y="7672"/>
                      <a:pt x="15599" y="7926"/>
                      <a:pt x="15285" y="7926"/>
                    </a:cubicBezTo>
                    <a:lnTo>
                      <a:pt x="11888" y="7926"/>
                    </a:lnTo>
                    <a:cubicBezTo>
                      <a:pt x="11574" y="7926"/>
                      <a:pt x="11323" y="8180"/>
                      <a:pt x="11323" y="8494"/>
                    </a:cubicBezTo>
                    <a:cubicBezTo>
                      <a:pt x="11323" y="8805"/>
                      <a:pt x="11574" y="9058"/>
                      <a:pt x="11888" y="9058"/>
                    </a:cubicBezTo>
                    <a:lnTo>
                      <a:pt x="15285" y="9058"/>
                    </a:lnTo>
                    <a:cubicBezTo>
                      <a:pt x="15586" y="9058"/>
                      <a:pt x="15852" y="9342"/>
                      <a:pt x="15852" y="9662"/>
                    </a:cubicBezTo>
                    <a:cubicBezTo>
                      <a:pt x="15852" y="9976"/>
                      <a:pt x="15599" y="10230"/>
                      <a:pt x="15285" y="10230"/>
                    </a:cubicBezTo>
                    <a:lnTo>
                      <a:pt x="11888" y="10230"/>
                    </a:lnTo>
                    <a:cubicBezTo>
                      <a:pt x="11574" y="10230"/>
                      <a:pt x="11323" y="10484"/>
                      <a:pt x="11323" y="10795"/>
                    </a:cubicBezTo>
                    <a:cubicBezTo>
                      <a:pt x="11323" y="11109"/>
                      <a:pt x="11574" y="11362"/>
                      <a:pt x="11888" y="11362"/>
                    </a:cubicBezTo>
                    <a:lnTo>
                      <a:pt x="14152" y="11362"/>
                    </a:lnTo>
                    <a:cubicBezTo>
                      <a:pt x="14466" y="11362"/>
                      <a:pt x="14717" y="11616"/>
                      <a:pt x="14717" y="11927"/>
                    </a:cubicBezTo>
                    <a:cubicBezTo>
                      <a:pt x="14717" y="12241"/>
                      <a:pt x="14466" y="12494"/>
                      <a:pt x="14152" y="12494"/>
                    </a:cubicBezTo>
                    <a:lnTo>
                      <a:pt x="11888" y="12494"/>
                    </a:lnTo>
                    <a:cubicBezTo>
                      <a:pt x="11574" y="12494"/>
                      <a:pt x="11323" y="12748"/>
                      <a:pt x="11323" y="13059"/>
                    </a:cubicBezTo>
                    <a:cubicBezTo>
                      <a:pt x="11323" y="13373"/>
                      <a:pt x="11574" y="13627"/>
                      <a:pt x="11888" y="13627"/>
                    </a:cubicBezTo>
                    <a:lnTo>
                      <a:pt x="13020" y="13627"/>
                    </a:lnTo>
                    <a:cubicBezTo>
                      <a:pt x="13334" y="13627"/>
                      <a:pt x="13585" y="13880"/>
                      <a:pt x="13585" y="14191"/>
                    </a:cubicBezTo>
                    <a:cubicBezTo>
                      <a:pt x="13585" y="14505"/>
                      <a:pt x="13334" y="14759"/>
                      <a:pt x="13020" y="14759"/>
                    </a:cubicBezTo>
                    <a:lnTo>
                      <a:pt x="9197" y="14759"/>
                    </a:lnTo>
                    <a:cubicBezTo>
                      <a:pt x="8041" y="14759"/>
                      <a:pt x="6890" y="14572"/>
                      <a:pt x="5794" y="14207"/>
                    </a:cubicBezTo>
                    <a:lnTo>
                      <a:pt x="4529" y="13784"/>
                    </a:lnTo>
                    <a:lnTo>
                      <a:pt x="4529" y="7712"/>
                    </a:lnTo>
                    <a:lnTo>
                      <a:pt x="5686" y="7132"/>
                    </a:lnTo>
                    <a:cubicBezTo>
                      <a:pt x="6265" y="6842"/>
                      <a:pt x="6797" y="6459"/>
                      <a:pt x="7253" y="6003"/>
                    </a:cubicBezTo>
                    <a:lnTo>
                      <a:pt x="7289" y="5963"/>
                    </a:lnTo>
                    <a:cubicBezTo>
                      <a:pt x="8352" y="4901"/>
                      <a:pt x="8917" y="2654"/>
                      <a:pt x="9034" y="1132"/>
                    </a:cubicBezTo>
                    <a:close/>
                    <a:moveTo>
                      <a:pt x="8491" y="0"/>
                    </a:moveTo>
                    <a:cubicBezTo>
                      <a:pt x="8177" y="0"/>
                      <a:pt x="7926" y="254"/>
                      <a:pt x="7926" y="568"/>
                    </a:cubicBezTo>
                    <a:cubicBezTo>
                      <a:pt x="7926" y="1887"/>
                      <a:pt x="7380" y="4276"/>
                      <a:pt x="6492" y="5166"/>
                    </a:cubicBezTo>
                    <a:lnTo>
                      <a:pt x="6456" y="5203"/>
                    </a:lnTo>
                    <a:cubicBezTo>
                      <a:pt x="6081" y="5574"/>
                      <a:pt x="5652" y="5885"/>
                      <a:pt x="5181" y="6120"/>
                    </a:cubicBezTo>
                    <a:lnTo>
                      <a:pt x="4529" y="6444"/>
                    </a:lnTo>
                    <a:lnTo>
                      <a:pt x="4529" y="6229"/>
                    </a:lnTo>
                    <a:cubicBezTo>
                      <a:pt x="4529" y="5915"/>
                      <a:pt x="4276" y="5661"/>
                      <a:pt x="3962" y="5661"/>
                    </a:cubicBezTo>
                    <a:lnTo>
                      <a:pt x="565" y="5661"/>
                    </a:lnTo>
                    <a:cubicBezTo>
                      <a:pt x="251" y="5661"/>
                      <a:pt x="0" y="5915"/>
                      <a:pt x="0" y="6229"/>
                    </a:cubicBezTo>
                    <a:lnTo>
                      <a:pt x="0" y="15324"/>
                    </a:lnTo>
                    <a:cubicBezTo>
                      <a:pt x="0" y="15638"/>
                      <a:pt x="251" y="15891"/>
                      <a:pt x="565" y="15891"/>
                    </a:cubicBezTo>
                    <a:lnTo>
                      <a:pt x="3962" y="15891"/>
                    </a:lnTo>
                    <a:cubicBezTo>
                      <a:pt x="4276" y="15891"/>
                      <a:pt x="4529" y="15638"/>
                      <a:pt x="4529" y="15324"/>
                    </a:cubicBezTo>
                    <a:lnTo>
                      <a:pt x="4529" y="14976"/>
                    </a:lnTo>
                    <a:lnTo>
                      <a:pt x="5435" y="15278"/>
                    </a:lnTo>
                    <a:cubicBezTo>
                      <a:pt x="6649" y="15683"/>
                      <a:pt x="7917" y="15888"/>
                      <a:pt x="9197" y="15888"/>
                    </a:cubicBezTo>
                    <a:lnTo>
                      <a:pt x="13020" y="15888"/>
                    </a:lnTo>
                    <a:cubicBezTo>
                      <a:pt x="14219" y="15888"/>
                      <a:pt x="15040" y="14681"/>
                      <a:pt x="14599" y="13566"/>
                    </a:cubicBezTo>
                    <a:cubicBezTo>
                      <a:pt x="15577" y="13298"/>
                      <a:pt x="16106" y="12241"/>
                      <a:pt x="15731" y="11302"/>
                    </a:cubicBezTo>
                    <a:cubicBezTo>
                      <a:pt x="16468" y="11100"/>
                      <a:pt x="16981" y="10429"/>
                      <a:pt x="16984" y="9662"/>
                    </a:cubicBezTo>
                    <a:cubicBezTo>
                      <a:pt x="16981" y="9233"/>
                      <a:pt x="16824" y="8823"/>
                      <a:pt x="16541" y="8503"/>
                    </a:cubicBezTo>
                    <a:cubicBezTo>
                      <a:pt x="16994" y="8005"/>
                      <a:pt x="17108" y="7289"/>
                      <a:pt x="16837" y="6673"/>
                    </a:cubicBezTo>
                    <a:cubicBezTo>
                      <a:pt x="16565" y="6060"/>
                      <a:pt x="15958" y="5661"/>
                      <a:pt x="15285" y="5661"/>
                    </a:cubicBezTo>
                    <a:lnTo>
                      <a:pt x="10635" y="5661"/>
                    </a:lnTo>
                    <a:cubicBezTo>
                      <a:pt x="11109" y="4577"/>
                      <a:pt x="11323" y="3104"/>
                      <a:pt x="11323" y="2364"/>
                    </a:cubicBezTo>
                    <a:cubicBezTo>
                      <a:pt x="11320" y="1060"/>
                      <a:pt x="10263" y="3"/>
                      <a:pt x="89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2" name="Google Shape;4722;p59"/>
              <p:cNvSpPr/>
              <p:nvPr/>
            </p:nvSpPr>
            <p:spPr>
              <a:xfrm>
                <a:off x="3467650" y="238575"/>
                <a:ext cx="46525" cy="56650"/>
              </a:xfrm>
              <a:custGeom>
                <a:rect b="b" l="l" r="r" t="t"/>
                <a:pathLst>
                  <a:path extrusionOk="0" h="2266" w="1861">
                    <a:moveTo>
                      <a:pt x="646" y="1"/>
                    </a:moveTo>
                    <a:cubicBezTo>
                      <a:pt x="561" y="1"/>
                      <a:pt x="475" y="20"/>
                      <a:pt x="393" y="61"/>
                    </a:cubicBezTo>
                    <a:cubicBezTo>
                      <a:pt x="112" y="199"/>
                      <a:pt x="0" y="541"/>
                      <a:pt x="139" y="821"/>
                    </a:cubicBezTo>
                    <a:lnTo>
                      <a:pt x="707" y="1954"/>
                    </a:lnTo>
                    <a:cubicBezTo>
                      <a:pt x="805" y="2150"/>
                      <a:pt x="1005" y="2265"/>
                      <a:pt x="1212" y="2265"/>
                    </a:cubicBezTo>
                    <a:cubicBezTo>
                      <a:pt x="1297" y="2265"/>
                      <a:pt x="1384" y="2246"/>
                      <a:pt x="1465" y="2204"/>
                    </a:cubicBezTo>
                    <a:cubicBezTo>
                      <a:pt x="1746" y="2065"/>
                      <a:pt x="1860" y="1727"/>
                      <a:pt x="1718" y="1446"/>
                    </a:cubicBezTo>
                    <a:lnTo>
                      <a:pt x="1154" y="314"/>
                    </a:lnTo>
                    <a:cubicBezTo>
                      <a:pt x="1053" y="115"/>
                      <a:pt x="854" y="1"/>
                      <a:pt x="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3" name="Google Shape;4723;p59"/>
              <p:cNvSpPr/>
              <p:nvPr/>
            </p:nvSpPr>
            <p:spPr>
              <a:xfrm>
                <a:off x="3566675" y="238575"/>
                <a:ext cx="46525" cy="56675"/>
              </a:xfrm>
              <a:custGeom>
                <a:rect b="b" l="l" r="r" t="t"/>
                <a:pathLst>
                  <a:path extrusionOk="0" h="2267" w="1861">
                    <a:moveTo>
                      <a:pt x="1215" y="1"/>
                    </a:moveTo>
                    <a:cubicBezTo>
                      <a:pt x="1007" y="1"/>
                      <a:pt x="808" y="115"/>
                      <a:pt x="707" y="314"/>
                    </a:cubicBezTo>
                    <a:lnTo>
                      <a:pt x="143" y="1446"/>
                    </a:lnTo>
                    <a:cubicBezTo>
                      <a:pt x="1" y="1727"/>
                      <a:pt x="116" y="2065"/>
                      <a:pt x="396" y="2207"/>
                    </a:cubicBezTo>
                    <a:cubicBezTo>
                      <a:pt x="477" y="2247"/>
                      <a:pt x="562" y="2266"/>
                      <a:pt x="646" y="2266"/>
                    </a:cubicBezTo>
                    <a:cubicBezTo>
                      <a:pt x="854" y="2266"/>
                      <a:pt x="1055" y="2151"/>
                      <a:pt x="1154" y="1954"/>
                    </a:cubicBezTo>
                    <a:lnTo>
                      <a:pt x="1722" y="821"/>
                    </a:lnTo>
                    <a:cubicBezTo>
                      <a:pt x="1861" y="541"/>
                      <a:pt x="1749" y="199"/>
                      <a:pt x="1468" y="61"/>
                    </a:cubicBezTo>
                    <a:cubicBezTo>
                      <a:pt x="1387" y="20"/>
                      <a:pt x="1300" y="1"/>
                      <a:pt x="12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4" name="Google Shape;4724;p59"/>
              <p:cNvSpPr/>
              <p:nvPr/>
            </p:nvSpPr>
            <p:spPr>
              <a:xfrm>
                <a:off x="361122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5" name="Google Shape;4725;p59"/>
              <p:cNvSpPr/>
              <p:nvPr/>
            </p:nvSpPr>
            <p:spPr>
              <a:xfrm>
                <a:off x="341307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26" name="Google Shape;4726;p59"/>
            <p:cNvGrpSpPr/>
            <p:nvPr/>
          </p:nvGrpSpPr>
          <p:grpSpPr>
            <a:xfrm>
              <a:off x="2944346" y="3150008"/>
              <a:ext cx="243480" cy="234992"/>
              <a:chOff x="3857225" y="238125"/>
              <a:chExt cx="500575" cy="483125"/>
            </a:xfrm>
          </p:grpSpPr>
          <p:sp>
            <p:nvSpPr>
              <p:cNvPr id="4727" name="Google Shape;4727;p59"/>
              <p:cNvSpPr/>
              <p:nvPr/>
            </p:nvSpPr>
            <p:spPr>
              <a:xfrm>
                <a:off x="3857225" y="238125"/>
                <a:ext cx="500575" cy="483125"/>
              </a:xfrm>
              <a:custGeom>
                <a:rect b="b" l="l" r="r" t="t"/>
                <a:pathLst>
                  <a:path extrusionOk="0" h="19325" w="20023">
                    <a:moveTo>
                      <a:pt x="15671" y="3398"/>
                    </a:moveTo>
                    <a:cubicBezTo>
                      <a:pt x="15707" y="3398"/>
                      <a:pt x="15744" y="3402"/>
                      <a:pt x="15780" y="3409"/>
                    </a:cubicBezTo>
                    <a:lnTo>
                      <a:pt x="15801" y="3415"/>
                    </a:lnTo>
                    <a:cubicBezTo>
                      <a:pt x="15814" y="3415"/>
                      <a:pt x="15823" y="3418"/>
                      <a:pt x="15835" y="3421"/>
                    </a:cubicBezTo>
                    <a:cubicBezTo>
                      <a:pt x="15844" y="3424"/>
                      <a:pt x="15856" y="3430"/>
                      <a:pt x="15868" y="3433"/>
                    </a:cubicBezTo>
                    <a:lnTo>
                      <a:pt x="15886" y="3439"/>
                    </a:lnTo>
                    <a:cubicBezTo>
                      <a:pt x="15892" y="3442"/>
                      <a:pt x="15898" y="3445"/>
                      <a:pt x="15904" y="3448"/>
                    </a:cubicBezTo>
                    <a:cubicBezTo>
                      <a:pt x="15922" y="3457"/>
                      <a:pt x="15943" y="3466"/>
                      <a:pt x="15964" y="3478"/>
                    </a:cubicBezTo>
                    <a:cubicBezTo>
                      <a:pt x="15986" y="3494"/>
                      <a:pt x="16010" y="3509"/>
                      <a:pt x="16031" y="3524"/>
                    </a:cubicBezTo>
                    <a:cubicBezTo>
                      <a:pt x="16046" y="3536"/>
                      <a:pt x="16058" y="3551"/>
                      <a:pt x="16073" y="3563"/>
                    </a:cubicBezTo>
                    <a:cubicBezTo>
                      <a:pt x="16085" y="3575"/>
                      <a:pt x="16100" y="3590"/>
                      <a:pt x="16112" y="3605"/>
                    </a:cubicBezTo>
                    <a:cubicBezTo>
                      <a:pt x="16294" y="3829"/>
                      <a:pt x="16279" y="4158"/>
                      <a:pt x="16073" y="4363"/>
                    </a:cubicBezTo>
                    <a:lnTo>
                      <a:pt x="13054" y="7383"/>
                    </a:lnTo>
                    <a:cubicBezTo>
                      <a:pt x="12939" y="7232"/>
                      <a:pt x="12815" y="7090"/>
                      <a:pt x="12682" y="6954"/>
                    </a:cubicBezTo>
                    <a:cubicBezTo>
                      <a:pt x="12546" y="6821"/>
                      <a:pt x="12405" y="6697"/>
                      <a:pt x="12254" y="6582"/>
                    </a:cubicBezTo>
                    <a:lnTo>
                      <a:pt x="15273" y="3563"/>
                    </a:lnTo>
                    <a:cubicBezTo>
                      <a:pt x="15380" y="3456"/>
                      <a:pt x="15523" y="3398"/>
                      <a:pt x="15671" y="3398"/>
                    </a:cubicBezTo>
                    <a:close/>
                    <a:moveTo>
                      <a:pt x="9887" y="9183"/>
                    </a:moveTo>
                    <a:cubicBezTo>
                      <a:pt x="10031" y="9183"/>
                      <a:pt x="10176" y="9238"/>
                      <a:pt x="10288" y="9348"/>
                    </a:cubicBezTo>
                    <a:cubicBezTo>
                      <a:pt x="10511" y="9575"/>
                      <a:pt x="10508" y="9937"/>
                      <a:pt x="10279" y="10157"/>
                    </a:cubicBezTo>
                    <a:cubicBezTo>
                      <a:pt x="10169" y="10268"/>
                      <a:pt x="10024" y="10323"/>
                      <a:pt x="9879" y="10323"/>
                    </a:cubicBezTo>
                    <a:cubicBezTo>
                      <a:pt x="9734" y="10323"/>
                      <a:pt x="9589" y="10268"/>
                      <a:pt x="9479" y="10157"/>
                    </a:cubicBezTo>
                    <a:cubicBezTo>
                      <a:pt x="9258" y="9937"/>
                      <a:pt x="9258" y="9578"/>
                      <a:pt x="9479" y="9357"/>
                    </a:cubicBezTo>
                    <a:cubicBezTo>
                      <a:pt x="9590" y="9241"/>
                      <a:pt x="9739" y="9183"/>
                      <a:pt x="9887" y="9183"/>
                    </a:cubicBezTo>
                    <a:close/>
                    <a:moveTo>
                      <a:pt x="15746" y="1062"/>
                    </a:moveTo>
                    <a:cubicBezTo>
                      <a:pt x="16469" y="1062"/>
                      <a:pt x="17193" y="1337"/>
                      <a:pt x="17746" y="1890"/>
                    </a:cubicBezTo>
                    <a:cubicBezTo>
                      <a:pt x="18878" y="3022"/>
                      <a:pt x="18845" y="4870"/>
                      <a:pt x="17673" y="5963"/>
                    </a:cubicBezTo>
                    <a:lnTo>
                      <a:pt x="11879" y="11758"/>
                    </a:lnTo>
                    <a:cubicBezTo>
                      <a:pt x="11337" y="12300"/>
                      <a:pt x="10612" y="12586"/>
                      <a:pt x="9878" y="12586"/>
                    </a:cubicBezTo>
                    <a:cubicBezTo>
                      <a:pt x="9472" y="12586"/>
                      <a:pt x="9062" y="12499"/>
                      <a:pt x="8679" y="12319"/>
                    </a:cubicBezTo>
                    <a:lnTo>
                      <a:pt x="8663" y="12313"/>
                    </a:lnTo>
                    <a:cubicBezTo>
                      <a:pt x="8198" y="12093"/>
                      <a:pt x="7803" y="11746"/>
                      <a:pt x="7516" y="11317"/>
                    </a:cubicBezTo>
                    <a:lnTo>
                      <a:pt x="8346" y="10487"/>
                    </a:lnTo>
                    <a:cubicBezTo>
                      <a:pt x="8645" y="11113"/>
                      <a:pt x="9259" y="11453"/>
                      <a:pt x="9883" y="11453"/>
                    </a:cubicBezTo>
                    <a:cubicBezTo>
                      <a:pt x="10311" y="11453"/>
                      <a:pt x="10744" y="11293"/>
                      <a:pt x="11082" y="10955"/>
                    </a:cubicBezTo>
                    <a:lnTo>
                      <a:pt x="16873" y="5160"/>
                    </a:lnTo>
                    <a:cubicBezTo>
                      <a:pt x="17541" y="4514"/>
                      <a:pt x="17562" y="3448"/>
                      <a:pt x="16922" y="2775"/>
                    </a:cubicBezTo>
                    <a:cubicBezTo>
                      <a:pt x="16588" y="2423"/>
                      <a:pt x="16140" y="2245"/>
                      <a:pt x="15690" y="2245"/>
                    </a:cubicBezTo>
                    <a:cubicBezTo>
                      <a:pt x="15275" y="2245"/>
                      <a:pt x="14860" y="2395"/>
                      <a:pt x="14533" y="2699"/>
                    </a:cubicBezTo>
                    <a:cubicBezTo>
                      <a:pt x="14512" y="2718"/>
                      <a:pt x="14491" y="2739"/>
                      <a:pt x="14470" y="2760"/>
                    </a:cubicBezTo>
                    <a:lnTo>
                      <a:pt x="11212" y="6021"/>
                    </a:lnTo>
                    <a:cubicBezTo>
                      <a:pt x="10783" y="5867"/>
                      <a:pt x="10333" y="5791"/>
                      <a:pt x="9877" y="5791"/>
                    </a:cubicBezTo>
                    <a:lnTo>
                      <a:pt x="9838" y="5791"/>
                    </a:lnTo>
                    <a:lnTo>
                      <a:pt x="13673" y="1963"/>
                    </a:lnTo>
                    <a:cubicBezTo>
                      <a:pt x="14232" y="1363"/>
                      <a:pt x="14988" y="1062"/>
                      <a:pt x="15746" y="1062"/>
                    </a:cubicBezTo>
                    <a:close/>
                    <a:moveTo>
                      <a:pt x="6707" y="12129"/>
                    </a:moveTo>
                    <a:cubicBezTo>
                      <a:pt x="6819" y="12283"/>
                      <a:pt x="6942" y="12425"/>
                      <a:pt x="7078" y="12558"/>
                    </a:cubicBezTo>
                    <a:cubicBezTo>
                      <a:pt x="7211" y="12694"/>
                      <a:pt x="7353" y="12818"/>
                      <a:pt x="7507" y="12932"/>
                    </a:cubicBezTo>
                    <a:lnTo>
                      <a:pt x="4675" y="15762"/>
                    </a:lnTo>
                    <a:cubicBezTo>
                      <a:pt x="4565" y="15872"/>
                      <a:pt x="4420" y="15927"/>
                      <a:pt x="4275" y="15927"/>
                    </a:cubicBezTo>
                    <a:cubicBezTo>
                      <a:pt x="4130" y="15927"/>
                      <a:pt x="3985" y="15872"/>
                      <a:pt x="3875" y="15762"/>
                    </a:cubicBezTo>
                    <a:cubicBezTo>
                      <a:pt x="3654" y="15541"/>
                      <a:pt x="3654" y="15182"/>
                      <a:pt x="3875" y="14961"/>
                    </a:cubicBezTo>
                    <a:lnTo>
                      <a:pt x="6707" y="12129"/>
                    </a:lnTo>
                    <a:close/>
                    <a:moveTo>
                      <a:pt x="9884" y="6926"/>
                    </a:moveTo>
                    <a:cubicBezTo>
                      <a:pt x="10290" y="6926"/>
                      <a:pt x="10698" y="7013"/>
                      <a:pt x="11082" y="7192"/>
                    </a:cubicBezTo>
                    <a:lnTo>
                      <a:pt x="11094" y="7198"/>
                    </a:lnTo>
                    <a:cubicBezTo>
                      <a:pt x="11562" y="7422"/>
                      <a:pt x="11958" y="7766"/>
                      <a:pt x="12242" y="8198"/>
                    </a:cubicBezTo>
                    <a:lnTo>
                      <a:pt x="11411" y="9028"/>
                    </a:lnTo>
                    <a:cubicBezTo>
                      <a:pt x="11112" y="8400"/>
                      <a:pt x="10499" y="8061"/>
                      <a:pt x="9877" y="8061"/>
                    </a:cubicBezTo>
                    <a:cubicBezTo>
                      <a:pt x="9448" y="8061"/>
                      <a:pt x="9016" y="8222"/>
                      <a:pt x="8679" y="8560"/>
                    </a:cubicBezTo>
                    <a:lnTo>
                      <a:pt x="3074" y="14161"/>
                    </a:lnTo>
                    <a:cubicBezTo>
                      <a:pt x="2410" y="14822"/>
                      <a:pt x="2410" y="15900"/>
                      <a:pt x="3074" y="16562"/>
                    </a:cubicBezTo>
                    <a:cubicBezTo>
                      <a:pt x="3405" y="16894"/>
                      <a:pt x="3840" y="17060"/>
                      <a:pt x="4275" y="17060"/>
                    </a:cubicBezTo>
                    <a:cubicBezTo>
                      <a:pt x="4710" y="17060"/>
                      <a:pt x="5144" y="16894"/>
                      <a:pt x="5475" y="16562"/>
                    </a:cubicBezTo>
                    <a:lnTo>
                      <a:pt x="8546" y="13491"/>
                    </a:lnTo>
                    <a:cubicBezTo>
                      <a:pt x="8974" y="13642"/>
                      <a:pt x="9424" y="13720"/>
                      <a:pt x="9880" y="13720"/>
                    </a:cubicBezTo>
                    <a:lnTo>
                      <a:pt x="9920" y="13720"/>
                    </a:lnTo>
                    <a:lnTo>
                      <a:pt x="6275" y="17362"/>
                    </a:lnTo>
                    <a:cubicBezTo>
                      <a:pt x="5716" y="17961"/>
                      <a:pt x="4960" y="18262"/>
                      <a:pt x="4202" y="18262"/>
                    </a:cubicBezTo>
                    <a:cubicBezTo>
                      <a:pt x="3479" y="18262"/>
                      <a:pt x="2755" y="17987"/>
                      <a:pt x="2202" y="17434"/>
                    </a:cubicBezTo>
                    <a:cubicBezTo>
                      <a:pt x="1070" y="16302"/>
                      <a:pt x="1103" y="14454"/>
                      <a:pt x="2274" y="13361"/>
                    </a:cubicBezTo>
                    <a:lnTo>
                      <a:pt x="7878" y="7757"/>
                    </a:lnTo>
                    <a:cubicBezTo>
                      <a:pt x="8422" y="7214"/>
                      <a:pt x="9147" y="6926"/>
                      <a:pt x="9884" y="6926"/>
                    </a:cubicBezTo>
                    <a:close/>
                    <a:moveTo>
                      <a:pt x="15673" y="1"/>
                    </a:moveTo>
                    <a:cubicBezTo>
                      <a:pt x="14659" y="1"/>
                      <a:pt x="13644" y="388"/>
                      <a:pt x="12870" y="1162"/>
                    </a:cubicBezTo>
                    <a:lnTo>
                      <a:pt x="7078" y="6957"/>
                    </a:lnTo>
                    <a:lnTo>
                      <a:pt x="1471" y="12561"/>
                    </a:lnTo>
                    <a:cubicBezTo>
                      <a:pt x="339" y="13693"/>
                      <a:pt x="1" y="15399"/>
                      <a:pt x="614" y="16879"/>
                    </a:cubicBezTo>
                    <a:cubicBezTo>
                      <a:pt x="1230" y="18358"/>
                      <a:pt x="2673" y="19324"/>
                      <a:pt x="4276" y="19324"/>
                    </a:cubicBezTo>
                    <a:cubicBezTo>
                      <a:pt x="4280" y="19325"/>
                      <a:pt x="4284" y="19325"/>
                      <a:pt x="4288" y="19325"/>
                    </a:cubicBezTo>
                    <a:cubicBezTo>
                      <a:pt x="5334" y="19325"/>
                      <a:pt x="6338" y="18908"/>
                      <a:pt x="7078" y="18165"/>
                    </a:cubicBezTo>
                    <a:lnTo>
                      <a:pt x="12682" y="12561"/>
                    </a:lnTo>
                    <a:lnTo>
                      <a:pt x="18477" y="6767"/>
                    </a:lnTo>
                    <a:cubicBezTo>
                      <a:pt x="20023" y="5221"/>
                      <a:pt x="20023" y="2711"/>
                      <a:pt x="18477" y="1162"/>
                    </a:cubicBezTo>
                    <a:cubicBezTo>
                      <a:pt x="17702" y="388"/>
                      <a:pt x="16688" y="1"/>
                      <a:pt x="156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8" name="Google Shape;4728;p59"/>
              <p:cNvSpPr/>
              <p:nvPr/>
            </p:nvSpPr>
            <p:spPr>
              <a:xfrm>
                <a:off x="4208775" y="588000"/>
                <a:ext cx="71125" cy="68350"/>
              </a:xfrm>
              <a:custGeom>
                <a:rect b="b" l="l" r="r" t="t"/>
                <a:pathLst>
                  <a:path extrusionOk="0" h="2734" w="2845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lnTo>
                      <a:pt x="1821" y="2567"/>
                    </a:lnTo>
                    <a:cubicBezTo>
                      <a:pt x="1933" y="2677"/>
                      <a:pt x="2079" y="2733"/>
                      <a:pt x="2224" y="2733"/>
                    </a:cubicBezTo>
                    <a:cubicBezTo>
                      <a:pt x="2368" y="2733"/>
                      <a:pt x="2513" y="2678"/>
                      <a:pt x="2624" y="2567"/>
                    </a:cubicBezTo>
                    <a:cubicBezTo>
                      <a:pt x="2845" y="2346"/>
                      <a:pt x="2845" y="1987"/>
                      <a:pt x="2624" y="1767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9" name="Google Shape;4729;p59"/>
              <p:cNvSpPr/>
              <p:nvPr/>
            </p:nvSpPr>
            <p:spPr>
              <a:xfrm>
                <a:off x="4228400" y="527925"/>
                <a:ext cx="91050" cy="48400"/>
              </a:xfrm>
              <a:custGeom>
                <a:rect b="b" l="l" r="r" t="t"/>
                <a:pathLst>
                  <a:path extrusionOk="0" h="1936" w="3642">
                    <a:moveTo>
                      <a:pt x="636" y="0"/>
                    </a:moveTo>
                    <a:cubicBezTo>
                      <a:pt x="400" y="0"/>
                      <a:pt x="180" y="150"/>
                      <a:pt x="100" y="389"/>
                    </a:cubicBezTo>
                    <a:cubicBezTo>
                      <a:pt x="0" y="685"/>
                      <a:pt x="160" y="1005"/>
                      <a:pt x="459" y="1105"/>
                    </a:cubicBezTo>
                    <a:lnTo>
                      <a:pt x="2860" y="1905"/>
                    </a:lnTo>
                    <a:cubicBezTo>
                      <a:pt x="2917" y="1923"/>
                      <a:pt x="2977" y="1935"/>
                      <a:pt x="3038" y="1935"/>
                    </a:cubicBezTo>
                    <a:cubicBezTo>
                      <a:pt x="3316" y="1932"/>
                      <a:pt x="3554" y="1733"/>
                      <a:pt x="3596" y="1458"/>
                    </a:cubicBezTo>
                    <a:cubicBezTo>
                      <a:pt x="3642" y="1183"/>
                      <a:pt x="3482" y="918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5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0" name="Google Shape;4730;p59"/>
              <p:cNvSpPr/>
              <p:nvPr/>
            </p:nvSpPr>
            <p:spPr>
              <a:xfrm>
                <a:off x="4148300" y="608000"/>
                <a:ext cx="52050" cy="88600"/>
              </a:xfrm>
              <a:custGeom>
                <a:rect b="b" l="l" r="r" t="t"/>
                <a:pathLst>
                  <a:path extrusionOk="0" h="3544" w="2082">
                    <a:moveTo>
                      <a:pt x="639" y="1"/>
                    </a:moveTo>
                    <a:cubicBezTo>
                      <a:pt x="580" y="1"/>
                      <a:pt x="519" y="10"/>
                      <a:pt x="460" y="31"/>
                    </a:cubicBezTo>
                    <a:cubicBezTo>
                      <a:pt x="161" y="127"/>
                      <a:pt x="1" y="450"/>
                      <a:pt x="100" y="746"/>
                    </a:cubicBezTo>
                    <a:lnTo>
                      <a:pt x="903" y="3150"/>
                    </a:lnTo>
                    <a:cubicBezTo>
                      <a:pt x="979" y="3390"/>
                      <a:pt x="1202" y="3544"/>
                      <a:pt x="1441" y="3544"/>
                    </a:cubicBezTo>
                    <a:cubicBezTo>
                      <a:pt x="1500" y="3544"/>
                      <a:pt x="1560" y="3535"/>
                      <a:pt x="1619" y="3515"/>
                    </a:cubicBezTo>
                    <a:cubicBezTo>
                      <a:pt x="1921" y="3415"/>
                      <a:pt x="2081" y="3089"/>
                      <a:pt x="1975" y="2790"/>
                    </a:cubicBezTo>
                    <a:lnTo>
                      <a:pt x="1175" y="390"/>
                    </a:lnTo>
                    <a:cubicBezTo>
                      <a:pt x="1096" y="151"/>
                      <a:pt x="875" y="1"/>
                      <a:pt x="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1" name="Google Shape;4731;p59"/>
              <p:cNvSpPr/>
              <p:nvPr/>
            </p:nvSpPr>
            <p:spPr>
              <a:xfrm>
                <a:off x="3928725" y="307900"/>
                <a:ext cx="71200" cy="68375"/>
              </a:xfrm>
              <a:custGeom>
                <a:rect b="b" l="l" r="r" t="t"/>
                <a:pathLst>
                  <a:path extrusionOk="0" h="2735" w="2848">
                    <a:moveTo>
                      <a:pt x="620" y="1"/>
                    </a:moveTo>
                    <a:cubicBezTo>
                      <a:pt x="475" y="1"/>
                      <a:pt x="330" y="57"/>
                      <a:pt x="221" y="168"/>
                    </a:cubicBezTo>
                    <a:cubicBezTo>
                      <a:pt x="3" y="385"/>
                      <a:pt x="0" y="739"/>
                      <a:pt x="214" y="962"/>
                    </a:cubicBezTo>
                    <a:lnTo>
                      <a:pt x="1815" y="2562"/>
                    </a:lnTo>
                    <a:cubicBezTo>
                      <a:pt x="1926" y="2677"/>
                      <a:pt x="2074" y="2734"/>
                      <a:pt x="2222" y="2734"/>
                    </a:cubicBezTo>
                    <a:cubicBezTo>
                      <a:pt x="2367" y="2734"/>
                      <a:pt x="2512" y="2679"/>
                      <a:pt x="2624" y="2569"/>
                    </a:cubicBezTo>
                    <a:cubicBezTo>
                      <a:pt x="2847" y="2345"/>
                      <a:pt x="2844" y="1983"/>
                      <a:pt x="2615" y="1762"/>
                    </a:cubicBezTo>
                    <a:lnTo>
                      <a:pt x="1015" y="162"/>
                    </a:lnTo>
                    <a:cubicBezTo>
                      <a:pt x="904" y="54"/>
                      <a:pt x="762" y="1"/>
                      <a:pt x="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2" name="Google Shape;4732;p59"/>
              <p:cNvSpPr/>
              <p:nvPr/>
            </p:nvSpPr>
            <p:spPr>
              <a:xfrm>
                <a:off x="4008200" y="267675"/>
                <a:ext cx="51875" cy="88450"/>
              </a:xfrm>
              <a:custGeom>
                <a:rect b="b" l="l" r="r" t="t"/>
                <a:pathLst>
                  <a:path extrusionOk="0" h="3538" w="2075">
                    <a:moveTo>
                      <a:pt x="636" y="1"/>
                    </a:moveTo>
                    <a:cubicBezTo>
                      <a:pt x="577" y="1"/>
                      <a:pt x="518" y="10"/>
                      <a:pt x="460" y="29"/>
                    </a:cubicBezTo>
                    <a:cubicBezTo>
                      <a:pt x="161" y="128"/>
                      <a:pt x="1" y="449"/>
                      <a:pt x="100" y="747"/>
                    </a:cubicBezTo>
                    <a:lnTo>
                      <a:pt x="900" y="3151"/>
                    </a:lnTo>
                    <a:cubicBezTo>
                      <a:pt x="979" y="3380"/>
                      <a:pt x="1193" y="3537"/>
                      <a:pt x="1438" y="3537"/>
                    </a:cubicBezTo>
                    <a:cubicBezTo>
                      <a:pt x="1498" y="3534"/>
                      <a:pt x="1559" y="3525"/>
                      <a:pt x="1619" y="3507"/>
                    </a:cubicBezTo>
                    <a:cubicBezTo>
                      <a:pt x="1915" y="3408"/>
                      <a:pt x="2075" y="3088"/>
                      <a:pt x="1975" y="2789"/>
                    </a:cubicBezTo>
                    <a:lnTo>
                      <a:pt x="1175" y="388"/>
                    </a:lnTo>
                    <a:cubicBezTo>
                      <a:pt x="1095" y="151"/>
                      <a:pt x="873" y="1"/>
                      <a:pt x="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3" name="Google Shape;4733;p59"/>
              <p:cNvSpPr/>
              <p:nvPr/>
            </p:nvSpPr>
            <p:spPr>
              <a:xfrm>
                <a:off x="3888100" y="387825"/>
                <a:ext cx="91675" cy="48300"/>
              </a:xfrm>
              <a:custGeom>
                <a:rect b="b" l="l" r="r" t="t"/>
                <a:pathLst>
                  <a:path extrusionOk="0" h="1932" w="3667">
                    <a:moveTo>
                      <a:pt x="636" y="0"/>
                    </a:moveTo>
                    <a:cubicBezTo>
                      <a:pt x="400" y="0"/>
                      <a:pt x="180" y="150"/>
                      <a:pt x="100" y="386"/>
                    </a:cubicBezTo>
                    <a:cubicBezTo>
                      <a:pt x="1" y="685"/>
                      <a:pt x="161" y="1005"/>
                      <a:pt x="460" y="1105"/>
                    </a:cubicBezTo>
                    <a:lnTo>
                      <a:pt x="2860" y="1905"/>
                    </a:lnTo>
                    <a:cubicBezTo>
                      <a:pt x="2917" y="1923"/>
                      <a:pt x="2975" y="1932"/>
                      <a:pt x="3032" y="1932"/>
                    </a:cubicBezTo>
                    <a:cubicBezTo>
                      <a:pt x="3270" y="1932"/>
                      <a:pt x="3492" y="1781"/>
                      <a:pt x="3570" y="1543"/>
                    </a:cubicBezTo>
                    <a:cubicBezTo>
                      <a:pt x="3666" y="1250"/>
                      <a:pt x="3512" y="933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6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34" name="Google Shape;4734;p59"/>
            <p:cNvSpPr/>
            <p:nvPr/>
          </p:nvSpPr>
          <p:spPr>
            <a:xfrm>
              <a:off x="3233172" y="3150029"/>
              <a:ext cx="243480" cy="234956"/>
            </a:xfrm>
            <a:custGeom>
              <a:rect b="b" l="l" r="r" t="t"/>
              <a:pathLst>
                <a:path extrusionOk="0" h="19322" w="20023">
                  <a:moveTo>
                    <a:pt x="15673" y="3395"/>
                  </a:moveTo>
                  <a:cubicBezTo>
                    <a:pt x="15818" y="3395"/>
                    <a:pt x="15963" y="3450"/>
                    <a:pt x="16073" y="3560"/>
                  </a:cubicBezTo>
                  <a:cubicBezTo>
                    <a:pt x="16294" y="3780"/>
                    <a:pt x="16294" y="4140"/>
                    <a:pt x="16073" y="4360"/>
                  </a:cubicBezTo>
                  <a:lnTo>
                    <a:pt x="13054" y="7380"/>
                  </a:lnTo>
                  <a:cubicBezTo>
                    <a:pt x="12939" y="7229"/>
                    <a:pt x="12815" y="7087"/>
                    <a:pt x="12682" y="6951"/>
                  </a:cubicBezTo>
                  <a:cubicBezTo>
                    <a:pt x="12547" y="6818"/>
                    <a:pt x="12405" y="6694"/>
                    <a:pt x="12254" y="6579"/>
                  </a:cubicBezTo>
                  <a:lnTo>
                    <a:pt x="15273" y="3560"/>
                  </a:lnTo>
                  <a:cubicBezTo>
                    <a:pt x="15383" y="3450"/>
                    <a:pt x="15528" y="3395"/>
                    <a:pt x="15673" y="3395"/>
                  </a:cubicBezTo>
                  <a:close/>
                  <a:moveTo>
                    <a:pt x="9879" y="9187"/>
                  </a:moveTo>
                  <a:cubicBezTo>
                    <a:pt x="10024" y="9187"/>
                    <a:pt x="10169" y="9243"/>
                    <a:pt x="10279" y="9354"/>
                  </a:cubicBezTo>
                  <a:cubicBezTo>
                    <a:pt x="10635" y="9711"/>
                    <a:pt x="10385" y="10321"/>
                    <a:pt x="9880" y="10321"/>
                  </a:cubicBezTo>
                  <a:cubicBezTo>
                    <a:pt x="9376" y="10321"/>
                    <a:pt x="9123" y="9711"/>
                    <a:pt x="9479" y="9354"/>
                  </a:cubicBezTo>
                  <a:cubicBezTo>
                    <a:pt x="9589" y="9243"/>
                    <a:pt x="9734" y="9187"/>
                    <a:pt x="9879" y="9187"/>
                  </a:cubicBezTo>
                  <a:close/>
                  <a:moveTo>
                    <a:pt x="15746" y="1059"/>
                  </a:moveTo>
                  <a:cubicBezTo>
                    <a:pt x="16469" y="1059"/>
                    <a:pt x="17193" y="1334"/>
                    <a:pt x="17746" y="1887"/>
                  </a:cubicBezTo>
                  <a:cubicBezTo>
                    <a:pt x="18878" y="3019"/>
                    <a:pt x="18845" y="4867"/>
                    <a:pt x="17674" y="5960"/>
                  </a:cubicBezTo>
                  <a:lnTo>
                    <a:pt x="11882" y="11755"/>
                  </a:lnTo>
                  <a:cubicBezTo>
                    <a:pt x="11323" y="12314"/>
                    <a:pt x="10601" y="12585"/>
                    <a:pt x="9883" y="12585"/>
                  </a:cubicBezTo>
                  <a:cubicBezTo>
                    <a:pt x="8973" y="12585"/>
                    <a:pt x="8071" y="12149"/>
                    <a:pt x="7519" y="11314"/>
                  </a:cubicBezTo>
                  <a:lnTo>
                    <a:pt x="8350" y="10487"/>
                  </a:lnTo>
                  <a:cubicBezTo>
                    <a:pt x="8649" y="11113"/>
                    <a:pt x="9263" y="11453"/>
                    <a:pt x="9886" y="11453"/>
                  </a:cubicBezTo>
                  <a:cubicBezTo>
                    <a:pt x="10313" y="11453"/>
                    <a:pt x="10745" y="11293"/>
                    <a:pt x="11082" y="10955"/>
                  </a:cubicBezTo>
                  <a:lnTo>
                    <a:pt x="16876" y="5160"/>
                  </a:lnTo>
                  <a:cubicBezTo>
                    <a:pt x="17538" y="4499"/>
                    <a:pt x="17538" y="3421"/>
                    <a:pt x="16876" y="2760"/>
                  </a:cubicBezTo>
                  <a:cubicBezTo>
                    <a:pt x="16544" y="2428"/>
                    <a:pt x="16110" y="2262"/>
                    <a:pt x="15675" y="2262"/>
                  </a:cubicBezTo>
                  <a:cubicBezTo>
                    <a:pt x="15240" y="2262"/>
                    <a:pt x="14805" y="2428"/>
                    <a:pt x="14473" y="2760"/>
                  </a:cubicBezTo>
                  <a:lnTo>
                    <a:pt x="11212" y="6021"/>
                  </a:lnTo>
                  <a:cubicBezTo>
                    <a:pt x="10787" y="5872"/>
                    <a:pt x="10339" y="5794"/>
                    <a:pt x="9888" y="5794"/>
                  </a:cubicBezTo>
                  <a:cubicBezTo>
                    <a:pt x="9872" y="5794"/>
                    <a:pt x="9855" y="5794"/>
                    <a:pt x="9838" y="5794"/>
                  </a:cubicBezTo>
                  <a:lnTo>
                    <a:pt x="13673" y="1960"/>
                  </a:lnTo>
                  <a:cubicBezTo>
                    <a:pt x="14232" y="1360"/>
                    <a:pt x="14988" y="1059"/>
                    <a:pt x="15746" y="1059"/>
                  </a:cubicBezTo>
                  <a:close/>
                  <a:moveTo>
                    <a:pt x="6707" y="12126"/>
                  </a:moveTo>
                  <a:cubicBezTo>
                    <a:pt x="6819" y="12280"/>
                    <a:pt x="6943" y="12422"/>
                    <a:pt x="7078" y="12555"/>
                  </a:cubicBezTo>
                  <a:cubicBezTo>
                    <a:pt x="7211" y="12691"/>
                    <a:pt x="7356" y="12815"/>
                    <a:pt x="7507" y="12929"/>
                  </a:cubicBezTo>
                  <a:lnTo>
                    <a:pt x="4675" y="15759"/>
                  </a:lnTo>
                  <a:cubicBezTo>
                    <a:pt x="4565" y="15869"/>
                    <a:pt x="4420" y="15924"/>
                    <a:pt x="4275" y="15924"/>
                  </a:cubicBezTo>
                  <a:cubicBezTo>
                    <a:pt x="4130" y="15924"/>
                    <a:pt x="3985" y="15869"/>
                    <a:pt x="3875" y="15759"/>
                  </a:cubicBezTo>
                  <a:cubicBezTo>
                    <a:pt x="3654" y="15538"/>
                    <a:pt x="3654" y="15179"/>
                    <a:pt x="3875" y="14958"/>
                  </a:cubicBezTo>
                  <a:lnTo>
                    <a:pt x="6707" y="12126"/>
                  </a:lnTo>
                  <a:close/>
                  <a:moveTo>
                    <a:pt x="9878" y="6924"/>
                  </a:moveTo>
                  <a:cubicBezTo>
                    <a:pt x="10788" y="6924"/>
                    <a:pt x="11690" y="7359"/>
                    <a:pt x="12242" y="8195"/>
                  </a:cubicBezTo>
                  <a:lnTo>
                    <a:pt x="11414" y="9022"/>
                  </a:lnTo>
                  <a:cubicBezTo>
                    <a:pt x="11114" y="8396"/>
                    <a:pt x="10500" y="8056"/>
                    <a:pt x="9877" y="8056"/>
                  </a:cubicBezTo>
                  <a:cubicBezTo>
                    <a:pt x="9449" y="8056"/>
                    <a:pt x="9017" y="8216"/>
                    <a:pt x="8679" y="8554"/>
                  </a:cubicBezTo>
                  <a:lnTo>
                    <a:pt x="3075" y="14158"/>
                  </a:lnTo>
                  <a:cubicBezTo>
                    <a:pt x="2410" y="14819"/>
                    <a:pt x="2410" y="15897"/>
                    <a:pt x="3075" y="16559"/>
                  </a:cubicBezTo>
                  <a:cubicBezTo>
                    <a:pt x="3407" y="16891"/>
                    <a:pt x="3842" y="17057"/>
                    <a:pt x="4276" y="17057"/>
                  </a:cubicBezTo>
                  <a:cubicBezTo>
                    <a:pt x="4710" y="17057"/>
                    <a:pt x="5144" y="16891"/>
                    <a:pt x="5475" y="16559"/>
                  </a:cubicBezTo>
                  <a:lnTo>
                    <a:pt x="8549" y="13488"/>
                  </a:lnTo>
                  <a:cubicBezTo>
                    <a:pt x="8978" y="13639"/>
                    <a:pt x="9428" y="13714"/>
                    <a:pt x="9880" y="13714"/>
                  </a:cubicBezTo>
                  <a:lnTo>
                    <a:pt x="9923" y="13714"/>
                  </a:lnTo>
                  <a:lnTo>
                    <a:pt x="6275" y="17359"/>
                  </a:lnTo>
                  <a:cubicBezTo>
                    <a:pt x="5716" y="17958"/>
                    <a:pt x="4960" y="18259"/>
                    <a:pt x="4202" y="18259"/>
                  </a:cubicBezTo>
                  <a:cubicBezTo>
                    <a:pt x="3479" y="18259"/>
                    <a:pt x="2755" y="17984"/>
                    <a:pt x="2202" y="17431"/>
                  </a:cubicBezTo>
                  <a:cubicBezTo>
                    <a:pt x="1070" y="16299"/>
                    <a:pt x="1103" y="14451"/>
                    <a:pt x="2274" y="13358"/>
                  </a:cubicBezTo>
                  <a:lnTo>
                    <a:pt x="7879" y="7754"/>
                  </a:lnTo>
                  <a:cubicBezTo>
                    <a:pt x="8438" y="7195"/>
                    <a:pt x="9160" y="6924"/>
                    <a:pt x="9878" y="6924"/>
                  </a:cubicBezTo>
                  <a:close/>
                  <a:moveTo>
                    <a:pt x="15672" y="0"/>
                  </a:moveTo>
                  <a:cubicBezTo>
                    <a:pt x="14657" y="0"/>
                    <a:pt x="13643" y="387"/>
                    <a:pt x="12870" y="1159"/>
                  </a:cubicBezTo>
                  <a:lnTo>
                    <a:pt x="7075" y="6954"/>
                  </a:lnTo>
                  <a:lnTo>
                    <a:pt x="1474" y="12555"/>
                  </a:lnTo>
                  <a:cubicBezTo>
                    <a:pt x="339" y="13690"/>
                    <a:pt x="1" y="15393"/>
                    <a:pt x="614" y="16876"/>
                  </a:cubicBezTo>
                  <a:cubicBezTo>
                    <a:pt x="1227" y="18355"/>
                    <a:pt x="2673" y="19321"/>
                    <a:pt x="4276" y="19321"/>
                  </a:cubicBezTo>
                  <a:cubicBezTo>
                    <a:pt x="4280" y="19322"/>
                    <a:pt x="4284" y="19322"/>
                    <a:pt x="4288" y="19322"/>
                  </a:cubicBezTo>
                  <a:cubicBezTo>
                    <a:pt x="5334" y="19322"/>
                    <a:pt x="6338" y="18905"/>
                    <a:pt x="7078" y="18162"/>
                  </a:cubicBezTo>
                  <a:lnTo>
                    <a:pt x="12679" y="12558"/>
                  </a:lnTo>
                  <a:lnTo>
                    <a:pt x="18474" y="6767"/>
                  </a:lnTo>
                  <a:cubicBezTo>
                    <a:pt x="20023" y="5218"/>
                    <a:pt x="20023" y="2708"/>
                    <a:pt x="18474" y="1159"/>
                  </a:cubicBezTo>
                  <a:cubicBezTo>
                    <a:pt x="17701" y="387"/>
                    <a:pt x="16686" y="0"/>
                    <a:pt x="15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35" name="Google Shape;4735;p59"/>
            <p:cNvGrpSpPr/>
            <p:nvPr/>
          </p:nvGrpSpPr>
          <p:grpSpPr>
            <a:xfrm>
              <a:off x="3529309" y="3150026"/>
              <a:ext cx="235004" cy="234956"/>
              <a:chOff x="5053900" y="238200"/>
              <a:chExt cx="483150" cy="483050"/>
            </a:xfrm>
          </p:grpSpPr>
          <p:sp>
            <p:nvSpPr>
              <p:cNvPr id="4736" name="Google Shape;4736;p59"/>
              <p:cNvSpPr/>
              <p:nvPr/>
            </p:nvSpPr>
            <p:spPr>
              <a:xfrm>
                <a:off x="5053900" y="238200"/>
                <a:ext cx="483150" cy="483050"/>
              </a:xfrm>
              <a:custGeom>
                <a:rect b="b" l="l" r="r" t="t"/>
                <a:pathLst>
                  <a:path extrusionOk="0" h="19322" w="19326">
                    <a:moveTo>
                      <a:pt x="11363" y="1929"/>
                    </a:moveTo>
                    <a:lnTo>
                      <a:pt x="12825" y="3394"/>
                    </a:lnTo>
                    <a:lnTo>
                      <a:pt x="11363" y="3394"/>
                    </a:lnTo>
                    <a:lnTo>
                      <a:pt x="11363" y="1929"/>
                    </a:lnTo>
                    <a:close/>
                    <a:moveTo>
                      <a:pt x="4569" y="4526"/>
                    </a:moveTo>
                    <a:lnTo>
                      <a:pt x="4569" y="5698"/>
                    </a:lnTo>
                    <a:lnTo>
                      <a:pt x="3437" y="5698"/>
                    </a:lnTo>
                    <a:lnTo>
                      <a:pt x="3437" y="4958"/>
                    </a:lnTo>
                    <a:cubicBezTo>
                      <a:pt x="3437" y="4719"/>
                      <a:pt x="3627" y="4526"/>
                      <a:pt x="3866" y="4526"/>
                    </a:cubicBezTo>
                    <a:close/>
                    <a:moveTo>
                      <a:pt x="15461" y="4526"/>
                    </a:moveTo>
                    <a:cubicBezTo>
                      <a:pt x="15699" y="4526"/>
                      <a:pt x="15889" y="4719"/>
                      <a:pt x="15892" y="4958"/>
                    </a:cubicBezTo>
                    <a:lnTo>
                      <a:pt x="15892" y="5698"/>
                    </a:lnTo>
                    <a:lnTo>
                      <a:pt x="14760" y="5698"/>
                    </a:lnTo>
                    <a:lnTo>
                      <a:pt x="14760" y="4526"/>
                    </a:lnTo>
                    <a:close/>
                    <a:moveTo>
                      <a:pt x="10231" y="1129"/>
                    </a:moveTo>
                    <a:lnTo>
                      <a:pt x="10231" y="3962"/>
                    </a:lnTo>
                    <a:cubicBezTo>
                      <a:pt x="10231" y="4273"/>
                      <a:pt x="10481" y="4526"/>
                      <a:pt x="10795" y="4526"/>
                    </a:cubicBezTo>
                    <a:lnTo>
                      <a:pt x="13628" y="4526"/>
                    </a:lnTo>
                    <a:lnTo>
                      <a:pt x="13628" y="6830"/>
                    </a:lnTo>
                    <a:lnTo>
                      <a:pt x="5702" y="6830"/>
                    </a:lnTo>
                    <a:lnTo>
                      <a:pt x="5702" y="1129"/>
                    </a:lnTo>
                    <a:close/>
                    <a:moveTo>
                      <a:pt x="17628" y="6830"/>
                    </a:moveTo>
                    <a:cubicBezTo>
                      <a:pt x="17939" y="6830"/>
                      <a:pt x="18193" y="7081"/>
                      <a:pt x="18193" y="7395"/>
                    </a:cubicBezTo>
                    <a:lnTo>
                      <a:pt x="18193" y="14188"/>
                    </a:lnTo>
                    <a:cubicBezTo>
                      <a:pt x="18193" y="14502"/>
                      <a:pt x="17939" y="14756"/>
                      <a:pt x="17628" y="14756"/>
                    </a:cubicBezTo>
                    <a:lnTo>
                      <a:pt x="14760" y="14756"/>
                    </a:lnTo>
                    <a:lnTo>
                      <a:pt x="14760" y="12491"/>
                    </a:lnTo>
                    <a:lnTo>
                      <a:pt x="15325" y="12491"/>
                    </a:lnTo>
                    <a:cubicBezTo>
                      <a:pt x="15639" y="12491"/>
                      <a:pt x="15889" y="12238"/>
                      <a:pt x="15889" y="11924"/>
                    </a:cubicBezTo>
                    <a:cubicBezTo>
                      <a:pt x="15889" y="11610"/>
                      <a:pt x="15639" y="11359"/>
                      <a:pt x="15325" y="11359"/>
                    </a:cubicBezTo>
                    <a:lnTo>
                      <a:pt x="4002" y="11359"/>
                    </a:lnTo>
                    <a:cubicBezTo>
                      <a:pt x="3688" y="11359"/>
                      <a:pt x="3437" y="11610"/>
                      <a:pt x="3437" y="11924"/>
                    </a:cubicBezTo>
                    <a:cubicBezTo>
                      <a:pt x="3437" y="12238"/>
                      <a:pt x="3688" y="12491"/>
                      <a:pt x="4002" y="12491"/>
                    </a:cubicBezTo>
                    <a:lnTo>
                      <a:pt x="4569" y="12491"/>
                    </a:lnTo>
                    <a:lnTo>
                      <a:pt x="4569" y="14756"/>
                    </a:lnTo>
                    <a:lnTo>
                      <a:pt x="1701" y="14756"/>
                    </a:lnTo>
                    <a:cubicBezTo>
                      <a:pt x="1387" y="14756"/>
                      <a:pt x="1133" y="14502"/>
                      <a:pt x="1133" y="14188"/>
                    </a:cubicBezTo>
                    <a:lnTo>
                      <a:pt x="1133" y="7395"/>
                    </a:lnTo>
                    <a:cubicBezTo>
                      <a:pt x="1133" y="7081"/>
                      <a:pt x="1387" y="6830"/>
                      <a:pt x="1701" y="6830"/>
                    </a:cubicBezTo>
                    <a:lnTo>
                      <a:pt x="4569" y="6830"/>
                    </a:lnTo>
                    <a:lnTo>
                      <a:pt x="4569" y="7395"/>
                    </a:lnTo>
                    <a:cubicBezTo>
                      <a:pt x="4569" y="7709"/>
                      <a:pt x="4820" y="7962"/>
                      <a:pt x="5134" y="7962"/>
                    </a:cubicBezTo>
                    <a:lnTo>
                      <a:pt x="14192" y="7962"/>
                    </a:lnTo>
                    <a:cubicBezTo>
                      <a:pt x="14506" y="7962"/>
                      <a:pt x="14760" y="7709"/>
                      <a:pt x="14760" y="7395"/>
                    </a:cubicBezTo>
                    <a:lnTo>
                      <a:pt x="14760" y="6830"/>
                    </a:lnTo>
                    <a:close/>
                    <a:moveTo>
                      <a:pt x="13628" y="12491"/>
                    </a:moveTo>
                    <a:lnTo>
                      <a:pt x="13628" y="18189"/>
                    </a:lnTo>
                    <a:lnTo>
                      <a:pt x="5702" y="18189"/>
                    </a:lnTo>
                    <a:lnTo>
                      <a:pt x="5702" y="12491"/>
                    </a:lnTo>
                    <a:close/>
                    <a:moveTo>
                      <a:pt x="5134" y="0"/>
                    </a:moveTo>
                    <a:cubicBezTo>
                      <a:pt x="4820" y="0"/>
                      <a:pt x="4569" y="254"/>
                      <a:pt x="4569" y="568"/>
                    </a:cubicBezTo>
                    <a:lnTo>
                      <a:pt x="4569" y="3394"/>
                    </a:lnTo>
                    <a:lnTo>
                      <a:pt x="3866" y="3394"/>
                    </a:lnTo>
                    <a:cubicBezTo>
                      <a:pt x="3002" y="3394"/>
                      <a:pt x="2305" y="4094"/>
                      <a:pt x="2305" y="4958"/>
                    </a:cubicBezTo>
                    <a:lnTo>
                      <a:pt x="2305" y="5698"/>
                    </a:lnTo>
                    <a:lnTo>
                      <a:pt x="1701" y="5698"/>
                    </a:lnTo>
                    <a:cubicBezTo>
                      <a:pt x="762" y="5698"/>
                      <a:pt x="1" y="6456"/>
                      <a:pt x="1" y="7395"/>
                    </a:cubicBezTo>
                    <a:lnTo>
                      <a:pt x="1" y="14188"/>
                    </a:lnTo>
                    <a:cubicBezTo>
                      <a:pt x="1" y="15127"/>
                      <a:pt x="762" y="15885"/>
                      <a:pt x="1701" y="15888"/>
                    </a:cubicBezTo>
                    <a:lnTo>
                      <a:pt x="4569" y="15888"/>
                    </a:lnTo>
                    <a:lnTo>
                      <a:pt x="4569" y="18757"/>
                    </a:lnTo>
                    <a:cubicBezTo>
                      <a:pt x="4569" y="19068"/>
                      <a:pt x="4820" y="19321"/>
                      <a:pt x="5134" y="19321"/>
                    </a:cubicBezTo>
                    <a:lnTo>
                      <a:pt x="14192" y="19321"/>
                    </a:lnTo>
                    <a:cubicBezTo>
                      <a:pt x="14506" y="19321"/>
                      <a:pt x="14760" y="19068"/>
                      <a:pt x="14760" y="18757"/>
                    </a:cubicBezTo>
                    <a:lnTo>
                      <a:pt x="14760" y="15888"/>
                    </a:lnTo>
                    <a:lnTo>
                      <a:pt x="17628" y="15888"/>
                    </a:lnTo>
                    <a:cubicBezTo>
                      <a:pt x="18565" y="15885"/>
                      <a:pt x="19325" y="15127"/>
                      <a:pt x="19325" y="14188"/>
                    </a:cubicBezTo>
                    <a:lnTo>
                      <a:pt x="19325" y="7395"/>
                    </a:lnTo>
                    <a:cubicBezTo>
                      <a:pt x="19325" y="6456"/>
                      <a:pt x="18565" y="5698"/>
                      <a:pt x="17628" y="5698"/>
                    </a:cubicBezTo>
                    <a:lnTo>
                      <a:pt x="17025" y="5698"/>
                    </a:lnTo>
                    <a:lnTo>
                      <a:pt x="17025" y="4958"/>
                    </a:lnTo>
                    <a:cubicBezTo>
                      <a:pt x="17022" y="4094"/>
                      <a:pt x="16324" y="3394"/>
                      <a:pt x="15461" y="3394"/>
                    </a:cubicBezTo>
                    <a:lnTo>
                      <a:pt x="14428" y="3394"/>
                    </a:lnTo>
                    <a:lnTo>
                      <a:pt x="11197" y="163"/>
                    </a:lnTo>
                    <a:cubicBezTo>
                      <a:pt x="11185" y="151"/>
                      <a:pt x="11173" y="142"/>
                      <a:pt x="11158" y="130"/>
                    </a:cubicBezTo>
                    <a:lnTo>
                      <a:pt x="11146" y="121"/>
                    </a:lnTo>
                    <a:lnTo>
                      <a:pt x="11119" y="100"/>
                    </a:lnTo>
                    <a:lnTo>
                      <a:pt x="11103" y="91"/>
                    </a:lnTo>
                    <a:cubicBezTo>
                      <a:pt x="11094" y="85"/>
                      <a:pt x="11085" y="79"/>
                      <a:pt x="11073" y="72"/>
                    </a:cubicBezTo>
                    <a:lnTo>
                      <a:pt x="11061" y="63"/>
                    </a:lnTo>
                    <a:cubicBezTo>
                      <a:pt x="11049" y="57"/>
                      <a:pt x="11034" y="51"/>
                      <a:pt x="11019" y="45"/>
                    </a:cubicBezTo>
                    <a:lnTo>
                      <a:pt x="11001" y="36"/>
                    </a:lnTo>
                    <a:cubicBezTo>
                      <a:pt x="10992" y="33"/>
                      <a:pt x="10983" y="30"/>
                      <a:pt x="10974" y="27"/>
                    </a:cubicBezTo>
                    <a:lnTo>
                      <a:pt x="10952" y="21"/>
                    </a:lnTo>
                    <a:cubicBezTo>
                      <a:pt x="10943" y="18"/>
                      <a:pt x="10931" y="15"/>
                      <a:pt x="10919" y="12"/>
                    </a:cubicBezTo>
                    <a:lnTo>
                      <a:pt x="10907" y="9"/>
                    </a:lnTo>
                    <a:cubicBezTo>
                      <a:pt x="10889" y="6"/>
                      <a:pt x="10874" y="3"/>
                      <a:pt x="108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7" name="Google Shape;4737;p59"/>
              <p:cNvSpPr/>
              <p:nvPr/>
            </p:nvSpPr>
            <p:spPr>
              <a:xfrm>
                <a:off x="5422900" y="46555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1697" y="1133"/>
                    </a:lnTo>
                    <a:cubicBezTo>
                      <a:pt x="2011" y="1133"/>
                      <a:pt x="2262" y="879"/>
                      <a:pt x="2262" y="565"/>
                    </a:cubicBezTo>
                    <a:cubicBezTo>
                      <a:pt x="2262" y="251"/>
                      <a:pt x="2011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8" name="Google Shape;4738;p59"/>
              <p:cNvSpPr/>
              <p:nvPr/>
            </p:nvSpPr>
            <p:spPr>
              <a:xfrm>
                <a:off x="5224725" y="578775"/>
                <a:ext cx="141500" cy="28350"/>
              </a:xfrm>
              <a:custGeom>
                <a:rect b="b" l="l" r="r" t="t"/>
                <a:pathLst>
                  <a:path extrusionOk="0" h="1134" w="5660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1"/>
                      <a:pt x="50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9" name="Google Shape;4739;p59"/>
              <p:cNvSpPr/>
              <p:nvPr/>
            </p:nvSpPr>
            <p:spPr>
              <a:xfrm>
                <a:off x="5224725" y="635400"/>
                <a:ext cx="141500" cy="28325"/>
              </a:xfrm>
              <a:custGeom>
                <a:rect b="b" l="l" r="r" t="t"/>
                <a:pathLst>
                  <a:path extrusionOk="0" h="1133" w="5660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0"/>
                      <a:pt x="50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0" name="Google Shape;4740;p59"/>
            <p:cNvGrpSpPr/>
            <p:nvPr/>
          </p:nvGrpSpPr>
          <p:grpSpPr>
            <a:xfrm>
              <a:off x="3815269" y="3150008"/>
              <a:ext cx="234992" cy="234992"/>
              <a:chOff x="5648375" y="238125"/>
              <a:chExt cx="483125" cy="483125"/>
            </a:xfrm>
          </p:grpSpPr>
          <p:sp>
            <p:nvSpPr>
              <p:cNvPr id="4741" name="Google Shape;4741;p59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2" name="Google Shape;4742;p59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3" name="Google Shape;4743;p59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4" name="Google Shape;4744;p59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5" name="Google Shape;4745;p59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6" name="Google Shape;4746;p59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7" name="Google Shape;4747;p59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8" name="Google Shape;4748;p59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9" name="Google Shape;4749;p59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0" name="Google Shape;4750;p59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1" name="Google Shape;4751;p59"/>
            <p:cNvGrpSpPr/>
            <p:nvPr/>
          </p:nvGrpSpPr>
          <p:grpSpPr>
            <a:xfrm>
              <a:off x="4103121" y="3150008"/>
              <a:ext cx="234992" cy="234992"/>
              <a:chOff x="6242825" y="238125"/>
              <a:chExt cx="483125" cy="483125"/>
            </a:xfrm>
          </p:grpSpPr>
          <p:sp>
            <p:nvSpPr>
              <p:cNvPr id="4752" name="Google Shape;4752;p59"/>
              <p:cNvSpPr/>
              <p:nvPr/>
            </p:nvSpPr>
            <p:spPr>
              <a:xfrm>
                <a:off x="624282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8192" y="1132"/>
                    </a:moveTo>
                    <a:lnTo>
                      <a:pt x="18192" y="2400"/>
                    </a:lnTo>
                    <a:cubicBezTo>
                      <a:pt x="17513" y="2639"/>
                      <a:pt x="17060" y="3282"/>
                      <a:pt x="17060" y="4001"/>
                    </a:cubicBezTo>
                    <a:cubicBezTo>
                      <a:pt x="17060" y="4719"/>
                      <a:pt x="17513" y="5363"/>
                      <a:pt x="18192" y="5601"/>
                    </a:cubicBezTo>
                    <a:lnTo>
                      <a:pt x="18192" y="8062"/>
                    </a:lnTo>
                    <a:cubicBezTo>
                      <a:pt x="17513" y="8300"/>
                      <a:pt x="17060" y="8944"/>
                      <a:pt x="17060" y="9662"/>
                    </a:cubicBezTo>
                    <a:cubicBezTo>
                      <a:pt x="17060" y="10381"/>
                      <a:pt x="17513" y="11024"/>
                      <a:pt x="18192" y="11263"/>
                    </a:cubicBezTo>
                    <a:lnTo>
                      <a:pt x="18192" y="13723"/>
                    </a:lnTo>
                    <a:cubicBezTo>
                      <a:pt x="17513" y="13962"/>
                      <a:pt x="17060" y="14605"/>
                      <a:pt x="17060" y="15324"/>
                    </a:cubicBezTo>
                    <a:cubicBezTo>
                      <a:pt x="17060" y="16042"/>
                      <a:pt x="17513" y="16685"/>
                      <a:pt x="18192" y="16924"/>
                    </a:cubicBezTo>
                    <a:lnTo>
                      <a:pt x="18192" y="18192"/>
                    </a:lnTo>
                    <a:lnTo>
                      <a:pt x="16924" y="18192"/>
                    </a:lnTo>
                    <a:cubicBezTo>
                      <a:pt x="16686" y="17513"/>
                      <a:pt x="16043" y="17060"/>
                      <a:pt x="15324" y="17060"/>
                    </a:cubicBezTo>
                    <a:cubicBezTo>
                      <a:pt x="14605" y="17060"/>
                      <a:pt x="13962" y="17513"/>
                      <a:pt x="13724" y="18192"/>
                    </a:cubicBezTo>
                    <a:lnTo>
                      <a:pt x="11263" y="18192"/>
                    </a:lnTo>
                    <a:cubicBezTo>
                      <a:pt x="11024" y="17513"/>
                      <a:pt x="10381" y="17060"/>
                      <a:pt x="9662" y="17060"/>
                    </a:cubicBezTo>
                    <a:cubicBezTo>
                      <a:pt x="8944" y="17060"/>
                      <a:pt x="8301" y="17513"/>
                      <a:pt x="8062" y="18192"/>
                    </a:cubicBezTo>
                    <a:lnTo>
                      <a:pt x="5601" y="18192"/>
                    </a:lnTo>
                    <a:cubicBezTo>
                      <a:pt x="5363" y="17513"/>
                      <a:pt x="4720" y="17060"/>
                      <a:pt x="4001" y="17060"/>
                    </a:cubicBezTo>
                    <a:cubicBezTo>
                      <a:pt x="3282" y="17060"/>
                      <a:pt x="2639" y="17513"/>
                      <a:pt x="2401" y="18192"/>
                    </a:cubicBezTo>
                    <a:lnTo>
                      <a:pt x="1133" y="18192"/>
                    </a:lnTo>
                    <a:lnTo>
                      <a:pt x="1133" y="16924"/>
                    </a:lnTo>
                    <a:cubicBezTo>
                      <a:pt x="1812" y="16685"/>
                      <a:pt x="2265" y="16042"/>
                      <a:pt x="2265" y="15324"/>
                    </a:cubicBezTo>
                    <a:cubicBezTo>
                      <a:pt x="2265" y="14605"/>
                      <a:pt x="1812" y="13962"/>
                      <a:pt x="1133" y="13723"/>
                    </a:cubicBezTo>
                    <a:lnTo>
                      <a:pt x="1133" y="11263"/>
                    </a:lnTo>
                    <a:cubicBezTo>
                      <a:pt x="1812" y="11024"/>
                      <a:pt x="2265" y="10381"/>
                      <a:pt x="2265" y="9662"/>
                    </a:cubicBezTo>
                    <a:cubicBezTo>
                      <a:pt x="2265" y="8944"/>
                      <a:pt x="1812" y="8300"/>
                      <a:pt x="1133" y="8062"/>
                    </a:cubicBezTo>
                    <a:lnTo>
                      <a:pt x="1133" y="5601"/>
                    </a:lnTo>
                    <a:cubicBezTo>
                      <a:pt x="1812" y="5363"/>
                      <a:pt x="2265" y="4719"/>
                      <a:pt x="2265" y="4001"/>
                    </a:cubicBezTo>
                    <a:cubicBezTo>
                      <a:pt x="2265" y="3282"/>
                      <a:pt x="1812" y="2639"/>
                      <a:pt x="1133" y="2400"/>
                    </a:cubicBezTo>
                    <a:lnTo>
                      <a:pt x="1133" y="1132"/>
                    </a:lnTo>
                    <a:lnTo>
                      <a:pt x="2401" y="1132"/>
                    </a:lnTo>
                    <a:cubicBezTo>
                      <a:pt x="2639" y="1812"/>
                      <a:pt x="3282" y="2265"/>
                      <a:pt x="4001" y="2265"/>
                    </a:cubicBezTo>
                    <a:cubicBezTo>
                      <a:pt x="4720" y="2265"/>
                      <a:pt x="5363" y="1812"/>
                      <a:pt x="5601" y="1132"/>
                    </a:cubicBezTo>
                    <a:lnTo>
                      <a:pt x="8062" y="1132"/>
                    </a:lnTo>
                    <a:cubicBezTo>
                      <a:pt x="8301" y="1812"/>
                      <a:pt x="8944" y="2265"/>
                      <a:pt x="9662" y="2265"/>
                    </a:cubicBezTo>
                    <a:cubicBezTo>
                      <a:pt x="10381" y="2265"/>
                      <a:pt x="11024" y="1812"/>
                      <a:pt x="11263" y="1132"/>
                    </a:cubicBezTo>
                    <a:lnTo>
                      <a:pt x="13724" y="1132"/>
                    </a:lnTo>
                    <a:cubicBezTo>
                      <a:pt x="13962" y="1812"/>
                      <a:pt x="14605" y="2265"/>
                      <a:pt x="15324" y="2265"/>
                    </a:cubicBezTo>
                    <a:cubicBezTo>
                      <a:pt x="16043" y="2265"/>
                      <a:pt x="16686" y="1812"/>
                      <a:pt x="16924" y="1132"/>
                    </a:cubicBezTo>
                    <a:close/>
                    <a:moveTo>
                      <a:pt x="568" y="0"/>
                    </a:moveTo>
                    <a:cubicBezTo>
                      <a:pt x="254" y="0"/>
                      <a:pt x="0" y="254"/>
                      <a:pt x="0" y="568"/>
                    </a:cubicBezTo>
                    <a:lnTo>
                      <a:pt x="0" y="2868"/>
                    </a:lnTo>
                    <a:cubicBezTo>
                      <a:pt x="0" y="3183"/>
                      <a:pt x="254" y="3436"/>
                      <a:pt x="568" y="3436"/>
                    </a:cubicBezTo>
                    <a:cubicBezTo>
                      <a:pt x="879" y="3436"/>
                      <a:pt x="1133" y="3687"/>
                      <a:pt x="1133" y="4001"/>
                    </a:cubicBezTo>
                    <a:cubicBezTo>
                      <a:pt x="1133" y="4315"/>
                      <a:pt x="879" y="4568"/>
                      <a:pt x="568" y="4568"/>
                    </a:cubicBezTo>
                    <a:cubicBezTo>
                      <a:pt x="254" y="4568"/>
                      <a:pt x="0" y="4819"/>
                      <a:pt x="0" y="5133"/>
                    </a:cubicBezTo>
                    <a:lnTo>
                      <a:pt x="0" y="8530"/>
                    </a:lnTo>
                    <a:cubicBezTo>
                      <a:pt x="0" y="8844"/>
                      <a:pt x="254" y="9098"/>
                      <a:pt x="568" y="9098"/>
                    </a:cubicBezTo>
                    <a:cubicBezTo>
                      <a:pt x="879" y="9098"/>
                      <a:pt x="1133" y="9348"/>
                      <a:pt x="1133" y="9662"/>
                    </a:cubicBezTo>
                    <a:cubicBezTo>
                      <a:pt x="1133" y="9976"/>
                      <a:pt x="879" y="10230"/>
                      <a:pt x="568" y="10230"/>
                    </a:cubicBezTo>
                    <a:cubicBezTo>
                      <a:pt x="254" y="10230"/>
                      <a:pt x="0" y="10481"/>
                      <a:pt x="0" y="10795"/>
                    </a:cubicBezTo>
                    <a:lnTo>
                      <a:pt x="0" y="14191"/>
                    </a:lnTo>
                    <a:cubicBezTo>
                      <a:pt x="0" y="14505"/>
                      <a:pt x="254" y="14759"/>
                      <a:pt x="568" y="14759"/>
                    </a:cubicBezTo>
                    <a:cubicBezTo>
                      <a:pt x="879" y="14759"/>
                      <a:pt x="1133" y="15010"/>
                      <a:pt x="1133" y="15324"/>
                    </a:cubicBezTo>
                    <a:cubicBezTo>
                      <a:pt x="1133" y="15638"/>
                      <a:pt x="879" y="15891"/>
                      <a:pt x="568" y="15891"/>
                    </a:cubicBezTo>
                    <a:cubicBezTo>
                      <a:pt x="254" y="15891"/>
                      <a:pt x="0" y="16142"/>
                      <a:pt x="0" y="16456"/>
                    </a:cubicBezTo>
                    <a:lnTo>
                      <a:pt x="0" y="18760"/>
                    </a:lnTo>
                    <a:cubicBezTo>
                      <a:pt x="0" y="19071"/>
                      <a:pt x="254" y="19324"/>
                      <a:pt x="568" y="19324"/>
                    </a:cubicBezTo>
                    <a:lnTo>
                      <a:pt x="2869" y="19324"/>
                    </a:lnTo>
                    <a:cubicBezTo>
                      <a:pt x="3183" y="19324"/>
                      <a:pt x="3436" y="19071"/>
                      <a:pt x="3436" y="18760"/>
                    </a:cubicBezTo>
                    <a:cubicBezTo>
                      <a:pt x="3436" y="18446"/>
                      <a:pt x="3687" y="18192"/>
                      <a:pt x="4001" y="18192"/>
                    </a:cubicBezTo>
                    <a:cubicBezTo>
                      <a:pt x="4315" y="18192"/>
                      <a:pt x="4569" y="18446"/>
                      <a:pt x="4569" y="18760"/>
                    </a:cubicBezTo>
                    <a:cubicBezTo>
                      <a:pt x="4569" y="19071"/>
                      <a:pt x="4819" y="19324"/>
                      <a:pt x="5133" y="19324"/>
                    </a:cubicBezTo>
                    <a:lnTo>
                      <a:pt x="8530" y="19324"/>
                    </a:lnTo>
                    <a:cubicBezTo>
                      <a:pt x="8844" y="19324"/>
                      <a:pt x="9098" y="19071"/>
                      <a:pt x="9098" y="18760"/>
                    </a:cubicBezTo>
                    <a:cubicBezTo>
                      <a:pt x="9098" y="18446"/>
                      <a:pt x="9348" y="18192"/>
                      <a:pt x="9662" y="18192"/>
                    </a:cubicBezTo>
                    <a:cubicBezTo>
                      <a:pt x="9976" y="18192"/>
                      <a:pt x="10230" y="18446"/>
                      <a:pt x="10230" y="18760"/>
                    </a:cubicBezTo>
                    <a:cubicBezTo>
                      <a:pt x="10230" y="19071"/>
                      <a:pt x="10481" y="19324"/>
                      <a:pt x="10795" y="19324"/>
                    </a:cubicBezTo>
                    <a:lnTo>
                      <a:pt x="14192" y="19324"/>
                    </a:lnTo>
                    <a:cubicBezTo>
                      <a:pt x="14506" y="19324"/>
                      <a:pt x="14759" y="19071"/>
                      <a:pt x="14759" y="18760"/>
                    </a:cubicBezTo>
                    <a:cubicBezTo>
                      <a:pt x="14759" y="18446"/>
                      <a:pt x="15010" y="18192"/>
                      <a:pt x="15324" y="18192"/>
                    </a:cubicBezTo>
                    <a:cubicBezTo>
                      <a:pt x="15638" y="18192"/>
                      <a:pt x="15892" y="18446"/>
                      <a:pt x="15892" y="18760"/>
                    </a:cubicBezTo>
                    <a:cubicBezTo>
                      <a:pt x="15892" y="19071"/>
                      <a:pt x="16142" y="19324"/>
                      <a:pt x="16456" y="19324"/>
                    </a:cubicBezTo>
                    <a:lnTo>
                      <a:pt x="18760" y="19324"/>
                    </a:lnTo>
                    <a:cubicBezTo>
                      <a:pt x="19071" y="19324"/>
                      <a:pt x="19325" y="19071"/>
                      <a:pt x="19325" y="18760"/>
                    </a:cubicBezTo>
                    <a:lnTo>
                      <a:pt x="19325" y="16456"/>
                    </a:lnTo>
                    <a:cubicBezTo>
                      <a:pt x="19325" y="16142"/>
                      <a:pt x="19071" y="15891"/>
                      <a:pt x="18760" y="15891"/>
                    </a:cubicBezTo>
                    <a:cubicBezTo>
                      <a:pt x="18446" y="15891"/>
                      <a:pt x="18192" y="15638"/>
                      <a:pt x="18192" y="15324"/>
                    </a:cubicBezTo>
                    <a:cubicBezTo>
                      <a:pt x="18192" y="15010"/>
                      <a:pt x="18446" y="14759"/>
                      <a:pt x="18760" y="14759"/>
                    </a:cubicBezTo>
                    <a:cubicBezTo>
                      <a:pt x="19071" y="14759"/>
                      <a:pt x="19325" y="14505"/>
                      <a:pt x="19325" y="14191"/>
                    </a:cubicBezTo>
                    <a:lnTo>
                      <a:pt x="19325" y="10795"/>
                    </a:lnTo>
                    <a:cubicBezTo>
                      <a:pt x="19325" y="10481"/>
                      <a:pt x="19071" y="10230"/>
                      <a:pt x="18760" y="10230"/>
                    </a:cubicBezTo>
                    <a:cubicBezTo>
                      <a:pt x="18446" y="10230"/>
                      <a:pt x="18192" y="9976"/>
                      <a:pt x="18192" y="9662"/>
                    </a:cubicBezTo>
                    <a:cubicBezTo>
                      <a:pt x="18192" y="9348"/>
                      <a:pt x="18446" y="9098"/>
                      <a:pt x="18760" y="9098"/>
                    </a:cubicBezTo>
                    <a:cubicBezTo>
                      <a:pt x="19071" y="9098"/>
                      <a:pt x="19325" y="8844"/>
                      <a:pt x="19325" y="8530"/>
                    </a:cubicBezTo>
                    <a:lnTo>
                      <a:pt x="19325" y="5133"/>
                    </a:lnTo>
                    <a:cubicBezTo>
                      <a:pt x="19325" y="4819"/>
                      <a:pt x="19071" y="4568"/>
                      <a:pt x="18760" y="4568"/>
                    </a:cubicBezTo>
                    <a:cubicBezTo>
                      <a:pt x="18446" y="4568"/>
                      <a:pt x="18192" y="4315"/>
                      <a:pt x="18192" y="4001"/>
                    </a:cubicBezTo>
                    <a:cubicBezTo>
                      <a:pt x="18192" y="3687"/>
                      <a:pt x="18446" y="3436"/>
                      <a:pt x="18760" y="3436"/>
                    </a:cubicBezTo>
                    <a:cubicBezTo>
                      <a:pt x="19071" y="3436"/>
                      <a:pt x="19325" y="3183"/>
                      <a:pt x="19325" y="2868"/>
                    </a:cubicBezTo>
                    <a:lnTo>
                      <a:pt x="19325" y="568"/>
                    </a:lnTo>
                    <a:cubicBezTo>
                      <a:pt x="19325" y="254"/>
                      <a:pt x="19071" y="0"/>
                      <a:pt x="18760" y="0"/>
                    </a:cubicBezTo>
                    <a:lnTo>
                      <a:pt x="16456" y="0"/>
                    </a:lnTo>
                    <a:cubicBezTo>
                      <a:pt x="16142" y="0"/>
                      <a:pt x="15892" y="254"/>
                      <a:pt x="15892" y="568"/>
                    </a:cubicBezTo>
                    <a:cubicBezTo>
                      <a:pt x="15892" y="879"/>
                      <a:pt x="15638" y="1132"/>
                      <a:pt x="15324" y="1132"/>
                    </a:cubicBezTo>
                    <a:cubicBezTo>
                      <a:pt x="15010" y="1132"/>
                      <a:pt x="14759" y="879"/>
                      <a:pt x="14759" y="568"/>
                    </a:cubicBezTo>
                    <a:cubicBezTo>
                      <a:pt x="14759" y="254"/>
                      <a:pt x="14506" y="0"/>
                      <a:pt x="14192" y="0"/>
                    </a:cubicBezTo>
                    <a:lnTo>
                      <a:pt x="10795" y="0"/>
                    </a:lnTo>
                    <a:cubicBezTo>
                      <a:pt x="10481" y="0"/>
                      <a:pt x="10230" y="254"/>
                      <a:pt x="10230" y="568"/>
                    </a:cubicBezTo>
                    <a:cubicBezTo>
                      <a:pt x="10230" y="879"/>
                      <a:pt x="9976" y="1132"/>
                      <a:pt x="9662" y="1132"/>
                    </a:cubicBezTo>
                    <a:cubicBezTo>
                      <a:pt x="9348" y="1132"/>
                      <a:pt x="9098" y="879"/>
                      <a:pt x="9098" y="568"/>
                    </a:cubicBezTo>
                    <a:cubicBezTo>
                      <a:pt x="9098" y="254"/>
                      <a:pt x="8844" y="0"/>
                      <a:pt x="8530" y="0"/>
                    </a:cubicBezTo>
                    <a:lnTo>
                      <a:pt x="5133" y="0"/>
                    </a:lnTo>
                    <a:cubicBezTo>
                      <a:pt x="4819" y="0"/>
                      <a:pt x="4569" y="254"/>
                      <a:pt x="4569" y="568"/>
                    </a:cubicBezTo>
                    <a:cubicBezTo>
                      <a:pt x="4569" y="879"/>
                      <a:pt x="4315" y="1132"/>
                      <a:pt x="4001" y="1132"/>
                    </a:cubicBezTo>
                    <a:cubicBezTo>
                      <a:pt x="3687" y="1132"/>
                      <a:pt x="3436" y="879"/>
                      <a:pt x="3436" y="568"/>
                    </a:cubicBezTo>
                    <a:cubicBezTo>
                      <a:pt x="3436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3" name="Google Shape;4753;p59"/>
              <p:cNvSpPr/>
              <p:nvPr/>
            </p:nvSpPr>
            <p:spPr>
              <a:xfrm>
                <a:off x="6328725" y="32402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11323" y="1132"/>
                    </a:moveTo>
                    <a:lnTo>
                      <a:pt x="11323" y="5991"/>
                    </a:lnTo>
                    <a:lnTo>
                      <a:pt x="10025" y="4692"/>
                    </a:lnTo>
                    <a:cubicBezTo>
                      <a:pt x="9913" y="4582"/>
                      <a:pt x="9768" y="4527"/>
                      <a:pt x="9623" y="4527"/>
                    </a:cubicBezTo>
                    <a:cubicBezTo>
                      <a:pt x="9478" y="4527"/>
                      <a:pt x="9333" y="4582"/>
                      <a:pt x="9222" y="4692"/>
                    </a:cubicBezTo>
                    <a:lnTo>
                      <a:pt x="6498" y="7419"/>
                    </a:lnTo>
                    <a:lnTo>
                      <a:pt x="4303" y="5773"/>
                    </a:lnTo>
                    <a:cubicBezTo>
                      <a:pt x="4201" y="5698"/>
                      <a:pt x="4081" y="5661"/>
                      <a:pt x="3962" y="5661"/>
                    </a:cubicBezTo>
                    <a:cubicBezTo>
                      <a:pt x="3824" y="5661"/>
                      <a:pt x="3687" y="5711"/>
                      <a:pt x="3578" y="5810"/>
                    </a:cubicBezTo>
                    <a:lnTo>
                      <a:pt x="1133" y="8053"/>
                    </a:lnTo>
                    <a:lnTo>
                      <a:pt x="1133" y="1132"/>
                    </a:lnTo>
                    <a:close/>
                    <a:moveTo>
                      <a:pt x="4001" y="6960"/>
                    </a:moveTo>
                    <a:lnTo>
                      <a:pt x="5689" y="8228"/>
                    </a:lnTo>
                    <a:lnTo>
                      <a:pt x="2594" y="11323"/>
                    </a:lnTo>
                    <a:lnTo>
                      <a:pt x="1133" y="11323"/>
                    </a:lnTo>
                    <a:lnTo>
                      <a:pt x="1133" y="9590"/>
                    </a:lnTo>
                    <a:lnTo>
                      <a:pt x="4001" y="6960"/>
                    </a:lnTo>
                    <a:close/>
                    <a:moveTo>
                      <a:pt x="9623" y="5894"/>
                    </a:moveTo>
                    <a:lnTo>
                      <a:pt x="11323" y="7594"/>
                    </a:lnTo>
                    <a:lnTo>
                      <a:pt x="11323" y="11323"/>
                    </a:lnTo>
                    <a:lnTo>
                      <a:pt x="4197" y="11323"/>
                    </a:lnTo>
                    <a:lnTo>
                      <a:pt x="9623" y="5894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lnTo>
                      <a:pt x="0" y="11888"/>
                    </a:lnTo>
                    <a:cubicBezTo>
                      <a:pt x="0" y="12202"/>
                      <a:pt x="251" y="12455"/>
                      <a:pt x="565" y="12455"/>
                    </a:cubicBezTo>
                    <a:lnTo>
                      <a:pt x="11888" y="12455"/>
                    </a:lnTo>
                    <a:cubicBezTo>
                      <a:pt x="12202" y="12455"/>
                      <a:pt x="12456" y="12202"/>
                      <a:pt x="12456" y="11888"/>
                    </a:cubicBezTo>
                    <a:lnTo>
                      <a:pt x="12456" y="565"/>
                    </a:lnTo>
                    <a:cubicBezTo>
                      <a:pt x="12456" y="251"/>
                      <a:pt x="12202" y="0"/>
                      <a:pt x="118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4" name="Google Shape;4754;p59"/>
              <p:cNvSpPr/>
              <p:nvPr/>
            </p:nvSpPr>
            <p:spPr>
              <a:xfrm>
                <a:off x="6441950" y="380575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5" name="Google Shape;4755;p59"/>
            <p:cNvGrpSpPr/>
            <p:nvPr/>
          </p:nvGrpSpPr>
          <p:grpSpPr>
            <a:xfrm>
              <a:off x="1503684" y="3454119"/>
              <a:ext cx="237339" cy="206513"/>
              <a:chOff x="889275" y="861850"/>
              <a:chExt cx="487950" cy="424575"/>
            </a:xfrm>
          </p:grpSpPr>
          <p:sp>
            <p:nvSpPr>
              <p:cNvPr id="4756" name="Google Shape;4756;p59"/>
              <p:cNvSpPr/>
              <p:nvPr/>
            </p:nvSpPr>
            <p:spPr>
              <a:xfrm>
                <a:off x="1319225" y="1031700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5"/>
                    </a:cubicBezTo>
                    <a:cubicBezTo>
                      <a:pt x="2265" y="251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7" name="Google Shape;4757;p59"/>
              <p:cNvSpPr/>
              <p:nvPr/>
            </p:nvSpPr>
            <p:spPr>
              <a:xfrm>
                <a:off x="1314475" y="946725"/>
                <a:ext cx="62750" cy="56700"/>
              </a:xfrm>
              <a:custGeom>
                <a:rect b="b" l="l" r="r" t="t"/>
                <a:pathLst>
                  <a:path extrusionOk="0" h="2268" w="2510">
                    <a:moveTo>
                      <a:pt x="1889" y="0"/>
                    </a:moveTo>
                    <a:cubicBezTo>
                      <a:pt x="1744" y="0"/>
                      <a:pt x="1599" y="55"/>
                      <a:pt x="1489" y="166"/>
                    </a:cubicBezTo>
                    <a:lnTo>
                      <a:pt x="357" y="1298"/>
                    </a:lnTo>
                    <a:cubicBezTo>
                      <a:pt x="1" y="1657"/>
                      <a:pt x="251" y="2267"/>
                      <a:pt x="759" y="2267"/>
                    </a:cubicBezTo>
                    <a:cubicBezTo>
                      <a:pt x="906" y="2267"/>
                      <a:pt x="1051" y="2207"/>
                      <a:pt x="1157" y="2101"/>
                    </a:cubicBezTo>
                    <a:lnTo>
                      <a:pt x="2289" y="969"/>
                    </a:lnTo>
                    <a:cubicBezTo>
                      <a:pt x="2510" y="745"/>
                      <a:pt x="2510" y="389"/>
                      <a:pt x="2289" y="166"/>
                    </a:cubicBezTo>
                    <a:cubicBezTo>
                      <a:pt x="2179" y="55"/>
                      <a:pt x="2034" y="0"/>
                      <a:pt x="1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8" name="Google Shape;4758;p59"/>
              <p:cNvSpPr/>
              <p:nvPr/>
            </p:nvSpPr>
            <p:spPr>
              <a:xfrm>
                <a:off x="1317875" y="1088250"/>
                <a:ext cx="59350" cy="56675"/>
              </a:xfrm>
              <a:custGeom>
                <a:rect b="b" l="l" r="r" t="t"/>
                <a:pathLst>
                  <a:path extrusionOk="0" h="2267" w="2374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1" y="390"/>
                      <a:pt x="1" y="746"/>
                      <a:pt x="221" y="969"/>
                    </a:cubicBezTo>
                    <a:lnTo>
                      <a:pt x="1353" y="2102"/>
                    </a:lnTo>
                    <a:cubicBezTo>
                      <a:pt x="1463" y="2212"/>
                      <a:pt x="1608" y="2267"/>
                      <a:pt x="1753" y="2267"/>
                    </a:cubicBezTo>
                    <a:cubicBezTo>
                      <a:pt x="1898" y="2267"/>
                      <a:pt x="2043" y="2212"/>
                      <a:pt x="2153" y="2102"/>
                    </a:cubicBezTo>
                    <a:cubicBezTo>
                      <a:pt x="2374" y="1878"/>
                      <a:pt x="2374" y="1522"/>
                      <a:pt x="2153" y="1298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9" name="Google Shape;4759;p59"/>
              <p:cNvSpPr/>
              <p:nvPr/>
            </p:nvSpPr>
            <p:spPr>
              <a:xfrm>
                <a:off x="889275" y="861850"/>
                <a:ext cx="400700" cy="424575"/>
              </a:xfrm>
              <a:custGeom>
                <a:rect b="b" l="l" r="r" t="t"/>
                <a:pathLst>
                  <a:path extrusionOk="0" h="16983" w="16028">
                    <a:moveTo>
                      <a:pt x="4668" y="4530"/>
                    </a:moveTo>
                    <a:lnTo>
                      <a:pt x="4668" y="10191"/>
                    </a:lnTo>
                    <a:lnTo>
                      <a:pt x="4104" y="10191"/>
                    </a:lnTo>
                    <a:cubicBezTo>
                      <a:pt x="2539" y="10191"/>
                      <a:pt x="1271" y="8923"/>
                      <a:pt x="1271" y="7359"/>
                    </a:cubicBezTo>
                    <a:cubicBezTo>
                      <a:pt x="1271" y="5795"/>
                      <a:pt x="2539" y="4530"/>
                      <a:pt x="4104" y="4530"/>
                    </a:cubicBezTo>
                    <a:close/>
                    <a:moveTo>
                      <a:pt x="6972" y="4530"/>
                    </a:moveTo>
                    <a:lnTo>
                      <a:pt x="6972" y="10191"/>
                    </a:lnTo>
                    <a:lnTo>
                      <a:pt x="5800" y="10191"/>
                    </a:lnTo>
                    <a:lnTo>
                      <a:pt x="5800" y="4530"/>
                    </a:lnTo>
                    <a:close/>
                    <a:moveTo>
                      <a:pt x="12633" y="1565"/>
                    </a:moveTo>
                    <a:lnTo>
                      <a:pt x="12633" y="13153"/>
                    </a:lnTo>
                    <a:lnTo>
                      <a:pt x="8104" y="10436"/>
                    </a:lnTo>
                    <a:lnTo>
                      <a:pt x="8104" y="4282"/>
                    </a:lnTo>
                    <a:lnTo>
                      <a:pt x="12633" y="1565"/>
                    </a:lnTo>
                    <a:close/>
                    <a:moveTo>
                      <a:pt x="14330" y="1133"/>
                    </a:moveTo>
                    <a:cubicBezTo>
                      <a:pt x="14644" y="1133"/>
                      <a:pt x="14898" y="1384"/>
                      <a:pt x="14898" y="1698"/>
                    </a:cubicBezTo>
                    <a:lnTo>
                      <a:pt x="14898" y="13021"/>
                    </a:lnTo>
                    <a:cubicBezTo>
                      <a:pt x="14898" y="13335"/>
                      <a:pt x="14644" y="13588"/>
                      <a:pt x="14330" y="13588"/>
                    </a:cubicBezTo>
                    <a:lnTo>
                      <a:pt x="13766" y="13588"/>
                    </a:lnTo>
                    <a:lnTo>
                      <a:pt x="13766" y="1133"/>
                    </a:lnTo>
                    <a:close/>
                    <a:moveTo>
                      <a:pt x="5800" y="11324"/>
                    </a:moveTo>
                    <a:lnTo>
                      <a:pt x="5800" y="15285"/>
                    </a:lnTo>
                    <a:cubicBezTo>
                      <a:pt x="5800" y="15599"/>
                      <a:pt x="5547" y="15850"/>
                      <a:pt x="5236" y="15850"/>
                    </a:cubicBezTo>
                    <a:cubicBezTo>
                      <a:pt x="4922" y="15850"/>
                      <a:pt x="4668" y="15599"/>
                      <a:pt x="4668" y="15285"/>
                    </a:cubicBezTo>
                    <a:lnTo>
                      <a:pt x="4668" y="11324"/>
                    </a:lnTo>
                    <a:close/>
                    <a:moveTo>
                      <a:pt x="13132" y="1"/>
                    </a:moveTo>
                    <a:lnTo>
                      <a:pt x="13098" y="7"/>
                    </a:lnTo>
                    <a:lnTo>
                      <a:pt x="13074" y="10"/>
                    </a:lnTo>
                    <a:cubicBezTo>
                      <a:pt x="13065" y="10"/>
                      <a:pt x="13056" y="16"/>
                      <a:pt x="13047" y="19"/>
                    </a:cubicBezTo>
                    <a:cubicBezTo>
                      <a:pt x="13038" y="22"/>
                      <a:pt x="13029" y="22"/>
                      <a:pt x="13020" y="25"/>
                    </a:cubicBezTo>
                    <a:lnTo>
                      <a:pt x="12996" y="34"/>
                    </a:lnTo>
                    <a:lnTo>
                      <a:pt x="12966" y="46"/>
                    </a:lnTo>
                    <a:lnTo>
                      <a:pt x="12947" y="58"/>
                    </a:lnTo>
                    <a:cubicBezTo>
                      <a:pt x="12935" y="61"/>
                      <a:pt x="12926" y="67"/>
                      <a:pt x="12917" y="73"/>
                    </a:cubicBezTo>
                    <a:lnTo>
                      <a:pt x="12908" y="79"/>
                    </a:lnTo>
                    <a:lnTo>
                      <a:pt x="7380" y="3398"/>
                    </a:lnTo>
                    <a:lnTo>
                      <a:pt x="4104" y="3398"/>
                    </a:lnTo>
                    <a:cubicBezTo>
                      <a:pt x="2023" y="3398"/>
                      <a:pt x="299" y="5001"/>
                      <a:pt x="151" y="7075"/>
                    </a:cubicBezTo>
                    <a:cubicBezTo>
                      <a:pt x="0" y="9150"/>
                      <a:pt x="1480" y="10986"/>
                      <a:pt x="3536" y="11281"/>
                    </a:cubicBezTo>
                    <a:lnTo>
                      <a:pt x="3536" y="15285"/>
                    </a:lnTo>
                    <a:cubicBezTo>
                      <a:pt x="3536" y="16224"/>
                      <a:pt x="4297" y="16982"/>
                      <a:pt x="5236" y="16982"/>
                    </a:cubicBezTo>
                    <a:cubicBezTo>
                      <a:pt x="6172" y="16982"/>
                      <a:pt x="6933" y="16224"/>
                      <a:pt x="6933" y="15285"/>
                    </a:cubicBezTo>
                    <a:lnTo>
                      <a:pt x="6933" y="11324"/>
                    </a:lnTo>
                    <a:lnTo>
                      <a:pt x="7380" y="11324"/>
                    </a:lnTo>
                    <a:lnTo>
                      <a:pt x="12908" y="14639"/>
                    </a:lnTo>
                    <a:cubicBezTo>
                      <a:pt x="12911" y="14642"/>
                      <a:pt x="12914" y="14642"/>
                      <a:pt x="12920" y="14645"/>
                    </a:cubicBezTo>
                    <a:lnTo>
                      <a:pt x="12935" y="14654"/>
                    </a:lnTo>
                    <a:cubicBezTo>
                      <a:pt x="12947" y="14660"/>
                      <a:pt x="12963" y="14666"/>
                      <a:pt x="12975" y="14672"/>
                    </a:cubicBezTo>
                    <a:lnTo>
                      <a:pt x="12984" y="14675"/>
                    </a:lnTo>
                    <a:cubicBezTo>
                      <a:pt x="12996" y="14681"/>
                      <a:pt x="13011" y="14687"/>
                      <a:pt x="13023" y="14690"/>
                    </a:cubicBezTo>
                    <a:lnTo>
                      <a:pt x="13038" y="14696"/>
                    </a:lnTo>
                    <a:cubicBezTo>
                      <a:pt x="13053" y="14699"/>
                      <a:pt x="13068" y="14702"/>
                      <a:pt x="13083" y="14708"/>
                    </a:cubicBezTo>
                    <a:cubicBezTo>
                      <a:pt x="13101" y="14712"/>
                      <a:pt x="13117" y="14715"/>
                      <a:pt x="13135" y="14715"/>
                    </a:cubicBezTo>
                    <a:lnTo>
                      <a:pt x="13144" y="14715"/>
                    </a:lnTo>
                    <a:cubicBezTo>
                      <a:pt x="13162" y="14715"/>
                      <a:pt x="13180" y="14718"/>
                      <a:pt x="13198" y="14718"/>
                    </a:cubicBezTo>
                    <a:lnTo>
                      <a:pt x="14330" y="14718"/>
                    </a:lnTo>
                    <a:cubicBezTo>
                      <a:pt x="15266" y="14718"/>
                      <a:pt x="16027" y="13957"/>
                      <a:pt x="16027" y="13021"/>
                    </a:cubicBezTo>
                    <a:lnTo>
                      <a:pt x="16027" y="1698"/>
                    </a:lnTo>
                    <a:cubicBezTo>
                      <a:pt x="16027" y="759"/>
                      <a:pt x="15266" y="1"/>
                      <a:pt x="143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60" name="Google Shape;4760;p59"/>
            <p:cNvSpPr/>
            <p:nvPr/>
          </p:nvSpPr>
          <p:spPr>
            <a:xfrm>
              <a:off x="1806384" y="3439878"/>
              <a:ext cx="209298" cy="235016"/>
            </a:xfrm>
            <a:custGeom>
              <a:rect b="b" l="l" r="r" t="t"/>
              <a:pathLst>
                <a:path extrusionOk="0" h="19327" w="17212">
                  <a:moveTo>
                    <a:pt x="15400" y="1132"/>
                  </a:moveTo>
                  <a:cubicBezTo>
                    <a:pt x="15714" y="1132"/>
                    <a:pt x="15965" y="1386"/>
                    <a:pt x="15965" y="1700"/>
                  </a:cubicBezTo>
                  <a:cubicBezTo>
                    <a:pt x="15965" y="2011"/>
                    <a:pt x="15714" y="2265"/>
                    <a:pt x="15400" y="2265"/>
                  </a:cubicBezTo>
                  <a:lnTo>
                    <a:pt x="1813" y="2265"/>
                  </a:lnTo>
                  <a:cubicBezTo>
                    <a:pt x="1499" y="2265"/>
                    <a:pt x="1248" y="2011"/>
                    <a:pt x="1248" y="1700"/>
                  </a:cubicBezTo>
                  <a:cubicBezTo>
                    <a:pt x="1248" y="1386"/>
                    <a:pt x="1499" y="1132"/>
                    <a:pt x="1813" y="1132"/>
                  </a:cubicBezTo>
                  <a:close/>
                  <a:moveTo>
                    <a:pt x="14835" y="3397"/>
                  </a:moveTo>
                  <a:lnTo>
                    <a:pt x="14835" y="10230"/>
                  </a:lnTo>
                  <a:lnTo>
                    <a:pt x="2380" y="10230"/>
                  </a:lnTo>
                  <a:lnTo>
                    <a:pt x="2380" y="3397"/>
                  </a:lnTo>
                  <a:close/>
                  <a:moveTo>
                    <a:pt x="15400" y="11362"/>
                  </a:moveTo>
                  <a:cubicBezTo>
                    <a:pt x="15714" y="11362"/>
                    <a:pt x="15965" y="11613"/>
                    <a:pt x="15965" y="11927"/>
                  </a:cubicBezTo>
                  <a:cubicBezTo>
                    <a:pt x="15965" y="12241"/>
                    <a:pt x="15714" y="12495"/>
                    <a:pt x="15400" y="12495"/>
                  </a:cubicBezTo>
                  <a:lnTo>
                    <a:pt x="1813" y="12495"/>
                  </a:lnTo>
                  <a:cubicBezTo>
                    <a:pt x="1499" y="12495"/>
                    <a:pt x="1248" y="12241"/>
                    <a:pt x="1248" y="11927"/>
                  </a:cubicBezTo>
                  <a:cubicBezTo>
                    <a:pt x="1248" y="11613"/>
                    <a:pt x="1499" y="11362"/>
                    <a:pt x="1813" y="11362"/>
                  </a:cubicBezTo>
                  <a:close/>
                  <a:moveTo>
                    <a:pt x="1813" y="0"/>
                  </a:moveTo>
                  <a:cubicBezTo>
                    <a:pt x="985" y="0"/>
                    <a:pt x="279" y="595"/>
                    <a:pt x="140" y="1410"/>
                  </a:cubicBezTo>
                  <a:cubicBezTo>
                    <a:pt x="1" y="2226"/>
                    <a:pt x="466" y="3023"/>
                    <a:pt x="1248" y="3300"/>
                  </a:cubicBezTo>
                  <a:lnTo>
                    <a:pt x="1248" y="10327"/>
                  </a:lnTo>
                  <a:cubicBezTo>
                    <a:pt x="569" y="10565"/>
                    <a:pt x="116" y="11208"/>
                    <a:pt x="116" y="11927"/>
                  </a:cubicBezTo>
                  <a:cubicBezTo>
                    <a:pt x="116" y="12866"/>
                    <a:pt x="874" y="13624"/>
                    <a:pt x="1813" y="13627"/>
                  </a:cubicBezTo>
                  <a:lnTo>
                    <a:pt x="6774" y="13627"/>
                  </a:lnTo>
                  <a:lnTo>
                    <a:pt x="2522" y="18383"/>
                  </a:lnTo>
                  <a:cubicBezTo>
                    <a:pt x="2311" y="18615"/>
                    <a:pt x="2332" y="18974"/>
                    <a:pt x="2564" y="19183"/>
                  </a:cubicBezTo>
                  <a:cubicBezTo>
                    <a:pt x="2673" y="19279"/>
                    <a:pt x="2809" y="19326"/>
                    <a:pt x="2943" y="19326"/>
                  </a:cubicBezTo>
                  <a:cubicBezTo>
                    <a:pt x="3100" y="19326"/>
                    <a:pt x="3256" y="19262"/>
                    <a:pt x="3368" y="19137"/>
                  </a:cubicBezTo>
                  <a:lnTo>
                    <a:pt x="8042" y="13908"/>
                  </a:lnTo>
                  <a:lnTo>
                    <a:pt x="8042" y="18760"/>
                  </a:lnTo>
                  <a:cubicBezTo>
                    <a:pt x="8042" y="19071"/>
                    <a:pt x="8292" y="19325"/>
                    <a:pt x="8606" y="19325"/>
                  </a:cubicBezTo>
                  <a:cubicBezTo>
                    <a:pt x="8920" y="19325"/>
                    <a:pt x="9174" y="19071"/>
                    <a:pt x="9174" y="18760"/>
                  </a:cubicBezTo>
                  <a:lnTo>
                    <a:pt x="9174" y="13908"/>
                  </a:lnTo>
                  <a:lnTo>
                    <a:pt x="13845" y="19137"/>
                  </a:lnTo>
                  <a:cubicBezTo>
                    <a:pt x="13956" y="19260"/>
                    <a:pt x="14109" y="19322"/>
                    <a:pt x="14263" y="19322"/>
                  </a:cubicBezTo>
                  <a:cubicBezTo>
                    <a:pt x="14398" y="19322"/>
                    <a:pt x="14534" y="19274"/>
                    <a:pt x="14642" y="19177"/>
                  </a:cubicBezTo>
                  <a:cubicBezTo>
                    <a:pt x="14875" y="18971"/>
                    <a:pt x="14896" y="18615"/>
                    <a:pt x="14691" y="18383"/>
                  </a:cubicBezTo>
                  <a:lnTo>
                    <a:pt x="10439" y="13627"/>
                  </a:lnTo>
                  <a:lnTo>
                    <a:pt x="15400" y="13627"/>
                  </a:lnTo>
                  <a:cubicBezTo>
                    <a:pt x="16227" y="13624"/>
                    <a:pt x="16934" y="13029"/>
                    <a:pt x="17073" y="12214"/>
                  </a:cubicBezTo>
                  <a:cubicBezTo>
                    <a:pt x="17212" y="11399"/>
                    <a:pt x="16747" y="10601"/>
                    <a:pt x="15968" y="10327"/>
                  </a:cubicBezTo>
                  <a:lnTo>
                    <a:pt x="15968" y="3300"/>
                  </a:lnTo>
                  <a:cubicBezTo>
                    <a:pt x="16747" y="3023"/>
                    <a:pt x="17212" y="2226"/>
                    <a:pt x="17073" y="1410"/>
                  </a:cubicBezTo>
                  <a:cubicBezTo>
                    <a:pt x="16934" y="595"/>
                    <a:pt x="16227" y="0"/>
                    <a:pt x="154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59"/>
            <p:cNvSpPr/>
            <p:nvPr/>
          </p:nvSpPr>
          <p:spPr>
            <a:xfrm>
              <a:off x="2079312" y="3439878"/>
              <a:ext cx="235916" cy="235016"/>
            </a:xfrm>
            <a:custGeom>
              <a:rect b="b" l="l" r="r" t="t"/>
              <a:pathLst>
                <a:path extrusionOk="0" h="19327" w="19401">
                  <a:moveTo>
                    <a:pt x="14796" y="1700"/>
                  </a:moveTo>
                  <a:lnTo>
                    <a:pt x="17815" y="3965"/>
                  </a:lnTo>
                  <a:lnTo>
                    <a:pt x="14796" y="6229"/>
                  </a:lnTo>
                  <a:lnTo>
                    <a:pt x="14796" y="5097"/>
                  </a:lnTo>
                  <a:cubicBezTo>
                    <a:pt x="14796" y="4783"/>
                    <a:pt x="14542" y="4529"/>
                    <a:pt x="14231" y="4529"/>
                  </a:cubicBezTo>
                  <a:lnTo>
                    <a:pt x="10795" y="4529"/>
                  </a:lnTo>
                  <a:cubicBezTo>
                    <a:pt x="9807" y="4529"/>
                    <a:pt x="8893" y="5046"/>
                    <a:pt x="8379" y="5888"/>
                  </a:cubicBezTo>
                  <a:cubicBezTo>
                    <a:pt x="8177" y="5547"/>
                    <a:pt x="7932" y="5230"/>
                    <a:pt x="7658" y="4946"/>
                  </a:cubicBezTo>
                  <a:cubicBezTo>
                    <a:pt x="8409" y="3974"/>
                    <a:pt x="9566" y="3403"/>
                    <a:pt x="10795" y="3397"/>
                  </a:cubicBezTo>
                  <a:lnTo>
                    <a:pt x="14231" y="3397"/>
                  </a:lnTo>
                  <a:cubicBezTo>
                    <a:pt x="14542" y="3397"/>
                    <a:pt x="14796" y="3143"/>
                    <a:pt x="14796" y="2832"/>
                  </a:cubicBezTo>
                  <a:lnTo>
                    <a:pt x="14796" y="1700"/>
                  </a:lnTo>
                  <a:close/>
                  <a:moveTo>
                    <a:pt x="5807" y="13011"/>
                  </a:moveTo>
                  <a:cubicBezTo>
                    <a:pt x="5888" y="13398"/>
                    <a:pt x="6015" y="13778"/>
                    <a:pt x="6184" y="14137"/>
                  </a:cubicBezTo>
                  <a:cubicBezTo>
                    <a:pt x="5538" y="14566"/>
                    <a:pt x="4777" y="14796"/>
                    <a:pt x="4001" y="14796"/>
                  </a:cubicBezTo>
                  <a:lnTo>
                    <a:pt x="1700" y="14796"/>
                  </a:lnTo>
                  <a:cubicBezTo>
                    <a:pt x="1386" y="14796"/>
                    <a:pt x="1133" y="14542"/>
                    <a:pt x="1133" y="14231"/>
                  </a:cubicBezTo>
                  <a:cubicBezTo>
                    <a:pt x="1133" y="13917"/>
                    <a:pt x="1386" y="13663"/>
                    <a:pt x="1700" y="13663"/>
                  </a:cubicBezTo>
                  <a:lnTo>
                    <a:pt x="4001" y="13663"/>
                  </a:lnTo>
                  <a:cubicBezTo>
                    <a:pt x="4662" y="13663"/>
                    <a:pt x="5299" y="13434"/>
                    <a:pt x="5807" y="13011"/>
                  </a:cubicBezTo>
                  <a:close/>
                  <a:moveTo>
                    <a:pt x="4001" y="4529"/>
                  </a:moveTo>
                  <a:cubicBezTo>
                    <a:pt x="6190" y="4532"/>
                    <a:pt x="7963" y="6305"/>
                    <a:pt x="7966" y="8494"/>
                  </a:cubicBezTo>
                  <a:lnTo>
                    <a:pt x="7966" y="11966"/>
                  </a:lnTo>
                  <a:cubicBezTo>
                    <a:pt x="7966" y="13527"/>
                    <a:pt x="9231" y="14792"/>
                    <a:pt x="10795" y="14796"/>
                  </a:cubicBezTo>
                  <a:lnTo>
                    <a:pt x="14231" y="14796"/>
                  </a:lnTo>
                  <a:cubicBezTo>
                    <a:pt x="14542" y="14796"/>
                    <a:pt x="14796" y="14542"/>
                    <a:pt x="14796" y="14231"/>
                  </a:cubicBezTo>
                  <a:lnTo>
                    <a:pt x="14796" y="13099"/>
                  </a:lnTo>
                  <a:lnTo>
                    <a:pt x="17815" y="15363"/>
                  </a:lnTo>
                  <a:lnTo>
                    <a:pt x="14796" y="17628"/>
                  </a:lnTo>
                  <a:lnTo>
                    <a:pt x="14796" y="16495"/>
                  </a:lnTo>
                  <a:cubicBezTo>
                    <a:pt x="14796" y="16181"/>
                    <a:pt x="14542" y="15928"/>
                    <a:pt x="14231" y="15928"/>
                  </a:cubicBezTo>
                  <a:lnTo>
                    <a:pt x="10795" y="15928"/>
                  </a:lnTo>
                  <a:cubicBezTo>
                    <a:pt x="8606" y="15925"/>
                    <a:pt x="6833" y="14152"/>
                    <a:pt x="6833" y="11966"/>
                  </a:cubicBezTo>
                  <a:lnTo>
                    <a:pt x="6833" y="8494"/>
                  </a:lnTo>
                  <a:cubicBezTo>
                    <a:pt x="6830" y="6930"/>
                    <a:pt x="5565" y="5665"/>
                    <a:pt x="4001" y="5662"/>
                  </a:cubicBezTo>
                  <a:lnTo>
                    <a:pt x="1700" y="5662"/>
                  </a:lnTo>
                  <a:cubicBezTo>
                    <a:pt x="1386" y="5662"/>
                    <a:pt x="1133" y="5408"/>
                    <a:pt x="1133" y="5097"/>
                  </a:cubicBezTo>
                  <a:cubicBezTo>
                    <a:pt x="1133" y="4783"/>
                    <a:pt x="1386" y="4529"/>
                    <a:pt x="1700" y="4529"/>
                  </a:cubicBezTo>
                  <a:close/>
                  <a:moveTo>
                    <a:pt x="14230" y="0"/>
                  </a:moveTo>
                  <a:cubicBezTo>
                    <a:pt x="13937" y="0"/>
                    <a:pt x="13663" y="232"/>
                    <a:pt x="13663" y="568"/>
                  </a:cubicBezTo>
                  <a:lnTo>
                    <a:pt x="13663" y="2265"/>
                  </a:lnTo>
                  <a:lnTo>
                    <a:pt x="10795" y="2265"/>
                  </a:lnTo>
                  <a:cubicBezTo>
                    <a:pt x="9228" y="2265"/>
                    <a:pt x="7745" y="2989"/>
                    <a:pt x="6782" y="4224"/>
                  </a:cubicBezTo>
                  <a:cubicBezTo>
                    <a:pt x="5955" y="3684"/>
                    <a:pt x="4988" y="3397"/>
                    <a:pt x="4001" y="3397"/>
                  </a:cubicBezTo>
                  <a:lnTo>
                    <a:pt x="1700" y="3397"/>
                  </a:lnTo>
                  <a:cubicBezTo>
                    <a:pt x="761" y="3397"/>
                    <a:pt x="0" y="4158"/>
                    <a:pt x="0" y="5097"/>
                  </a:cubicBezTo>
                  <a:cubicBezTo>
                    <a:pt x="0" y="6033"/>
                    <a:pt x="761" y="6794"/>
                    <a:pt x="1700" y="6794"/>
                  </a:cubicBezTo>
                  <a:lnTo>
                    <a:pt x="4001" y="6794"/>
                  </a:lnTo>
                  <a:cubicBezTo>
                    <a:pt x="4940" y="6794"/>
                    <a:pt x="5698" y="7555"/>
                    <a:pt x="5701" y="8494"/>
                  </a:cubicBezTo>
                  <a:lnTo>
                    <a:pt x="5701" y="10834"/>
                  </a:lnTo>
                  <a:cubicBezTo>
                    <a:pt x="5698" y="11770"/>
                    <a:pt x="4940" y="12531"/>
                    <a:pt x="4001" y="12531"/>
                  </a:cubicBezTo>
                  <a:lnTo>
                    <a:pt x="1700" y="12531"/>
                  </a:lnTo>
                  <a:cubicBezTo>
                    <a:pt x="761" y="12531"/>
                    <a:pt x="0" y="13292"/>
                    <a:pt x="0" y="14231"/>
                  </a:cubicBezTo>
                  <a:cubicBezTo>
                    <a:pt x="0" y="15167"/>
                    <a:pt x="761" y="15928"/>
                    <a:pt x="1700" y="15928"/>
                  </a:cubicBezTo>
                  <a:lnTo>
                    <a:pt x="4001" y="15928"/>
                  </a:lnTo>
                  <a:cubicBezTo>
                    <a:pt x="4988" y="15928"/>
                    <a:pt x="5955" y="15641"/>
                    <a:pt x="6782" y="15100"/>
                  </a:cubicBezTo>
                  <a:cubicBezTo>
                    <a:pt x="7745" y="16338"/>
                    <a:pt x="9228" y="17060"/>
                    <a:pt x="10795" y="17060"/>
                  </a:cubicBezTo>
                  <a:lnTo>
                    <a:pt x="13663" y="17060"/>
                  </a:lnTo>
                  <a:lnTo>
                    <a:pt x="13663" y="18760"/>
                  </a:lnTo>
                  <a:cubicBezTo>
                    <a:pt x="13663" y="19095"/>
                    <a:pt x="13938" y="19326"/>
                    <a:pt x="14232" y="19326"/>
                  </a:cubicBezTo>
                  <a:cubicBezTo>
                    <a:pt x="14347" y="19326"/>
                    <a:pt x="14464" y="19291"/>
                    <a:pt x="14569" y="19213"/>
                  </a:cubicBezTo>
                  <a:lnTo>
                    <a:pt x="19098" y="15816"/>
                  </a:lnTo>
                  <a:cubicBezTo>
                    <a:pt x="19400" y="15590"/>
                    <a:pt x="19400" y="15134"/>
                    <a:pt x="19098" y="14910"/>
                  </a:cubicBezTo>
                  <a:lnTo>
                    <a:pt x="14569" y="11513"/>
                  </a:lnTo>
                  <a:cubicBezTo>
                    <a:pt x="14464" y="11434"/>
                    <a:pt x="14345" y="11398"/>
                    <a:pt x="14230" y="11398"/>
                  </a:cubicBezTo>
                  <a:cubicBezTo>
                    <a:pt x="13937" y="11398"/>
                    <a:pt x="13663" y="11630"/>
                    <a:pt x="13663" y="11966"/>
                  </a:cubicBezTo>
                  <a:lnTo>
                    <a:pt x="13663" y="13663"/>
                  </a:lnTo>
                  <a:lnTo>
                    <a:pt x="10795" y="13663"/>
                  </a:lnTo>
                  <a:cubicBezTo>
                    <a:pt x="9856" y="13663"/>
                    <a:pt x="9098" y="12902"/>
                    <a:pt x="9098" y="11966"/>
                  </a:cubicBezTo>
                  <a:lnTo>
                    <a:pt x="9098" y="7362"/>
                  </a:lnTo>
                  <a:cubicBezTo>
                    <a:pt x="9098" y="6423"/>
                    <a:pt x="9856" y="5662"/>
                    <a:pt x="10795" y="5662"/>
                  </a:cubicBezTo>
                  <a:lnTo>
                    <a:pt x="13663" y="5662"/>
                  </a:lnTo>
                  <a:lnTo>
                    <a:pt x="13663" y="7362"/>
                  </a:lnTo>
                  <a:cubicBezTo>
                    <a:pt x="13663" y="7576"/>
                    <a:pt x="13784" y="7769"/>
                    <a:pt x="13977" y="7866"/>
                  </a:cubicBezTo>
                  <a:cubicBezTo>
                    <a:pt x="14057" y="7906"/>
                    <a:pt x="14144" y="7926"/>
                    <a:pt x="14230" y="7926"/>
                  </a:cubicBezTo>
                  <a:cubicBezTo>
                    <a:pt x="14350" y="7926"/>
                    <a:pt x="14469" y="7888"/>
                    <a:pt x="14569" y="7815"/>
                  </a:cubicBezTo>
                  <a:lnTo>
                    <a:pt x="19098" y="4418"/>
                  </a:lnTo>
                  <a:cubicBezTo>
                    <a:pt x="19400" y="4191"/>
                    <a:pt x="19400" y="3735"/>
                    <a:pt x="19098" y="3512"/>
                  </a:cubicBezTo>
                  <a:lnTo>
                    <a:pt x="14569" y="115"/>
                  </a:lnTo>
                  <a:cubicBezTo>
                    <a:pt x="14464" y="36"/>
                    <a:pt x="14345" y="0"/>
                    <a:pt x="14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62" name="Google Shape;4762;p59"/>
            <p:cNvGrpSpPr/>
            <p:nvPr/>
          </p:nvGrpSpPr>
          <p:grpSpPr>
            <a:xfrm>
              <a:off x="2375361" y="3439880"/>
              <a:ext cx="234992" cy="234992"/>
              <a:chOff x="2676100" y="832575"/>
              <a:chExt cx="483125" cy="483125"/>
            </a:xfrm>
          </p:grpSpPr>
          <p:sp>
            <p:nvSpPr>
              <p:cNvPr id="4763" name="Google Shape;4763;p59"/>
              <p:cNvSpPr/>
              <p:nvPr/>
            </p:nvSpPr>
            <p:spPr>
              <a:xfrm>
                <a:off x="2676100" y="83257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0351" y="1132"/>
                    </a:moveTo>
                    <a:lnTo>
                      <a:pt x="10562" y="2008"/>
                    </a:lnTo>
                    <a:cubicBezTo>
                      <a:pt x="10614" y="2226"/>
                      <a:pt x="10789" y="2392"/>
                      <a:pt x="11009" y="2434"/>
                    </a:cubicBezTo>
                    <a:cubicBezTo>
                      <a:pt x="12021" y="2618"/>
                      <a:pt x="12981" y="3014"/>
                      <a:pt x="13826" y="3596"/>
                    </a:cubicBezTo>
                    <a:cubicBezTo>
                      <a:pt x="13922" y="3663"/>
                      <a:pt x="14033" y="3696"/>
                      <a:pt x="14146" y="3696"/>
                    </a:cubicBezTo>
                    <a:cubicBezTo>
                      <a:pt x="14247" y="3696"/>
                      <a:pt x="14349" y="3669"/>
                      <a:pt x="14439" y="3614"/>
                    </a:cubicBezTo>
                    <a:lnTo>
                      <a:pt x="15179" y="3171"/>
                    </a:lnTo>
                    <a:lnTo>
                      <a:pt x="16154" y="4146"/>
                    </a:lnTo>
                    <a:lnTo>
                      <a:pt x="15711" y="4889"/>
                    </a:lnTo>
                    <a:cubicBezTo>
                      <a:pt x="15596" y="5079"/>
                      <a:pt x="15602" y="5317"/>
                      <a:pt x="15729" y="5499"/>
                    </a:cubicBezTo>
                    <a:cubicBezTo>
                      <a:pt x="16311" y="6344"/>
                      <a:pt x="16707" y="7304"/>
                      <a:pt x="16891" y="8316"/>
                    </a:cubicBezTo>
                    <a:cubicBezTo>
                      <a:pt x="16933" y="8536"/>
                      <a:pt x="17100" y="8711"/>
                      <a:pt x="17317" y="8763"/>
                    </a:cubicBezTo>
                    <a:lnTo>
                      <a:pt x="18193" y="8974"/>
                    </a:lnTo>
                    <a:lnTo>
                      <a:pt x="18193" y="10351"/>
                    </a:lnTo>
                    <a:lnTo>
                      <a:pt x="17317" y="10562"/>
                    </a:lnTo>
                    <a:cubicBezTo>
                      <a:pt x="17100" y="10614"/>
                      <a:pt x="16933" y="10789"/>
                      <a:pt x="16894" y="11009"/>
                    </a:cubicBezTo>
                    <a:cubicBezTo>
                      <a:pt x="16710" y="12021"/>
                      <a:pt x="16311" y="12981"/>
                      <a:pt x="15729" y="13826"/>
                    </a:cubicBezTo>
                    <a:cubicBezTo>
                      <a:pt x="15605" y="14007"/>
                      <a:pt x="15596" y="14246"/>
                      <a:pt x="15711" y="14436"/>
                    </a:cubicBezTo>
                    <a:lnTo>
                      <a:pt x="16154" y="15179"/>
                    </a:lnTo>
                    <a:lnTo>
                      <a:pt x="15179" y="16154"/>
                    </a:lnTo>
                    <a:lnTo>
                      <a:pt x="14439" y="15710"/>
                    </a:lnTo>
                    <a:cubicBezTo>
                      <a:pt x="14349" y="15656"/>
                      <a:pt x="14247" y="15629"/>
                      <a:pt x="14146" y="15629"/>
                    </a:cubicBezTo>
                    <a:cubicBezTo>
                      <a:pt x="14033" y="15629"/>
                      <a:pt x="13922" y="15662"/>
                      <a:pt x="13826" y="15729"/>
                    </a:cubicBezTo>
                    <a:cubicBezTo>
                      <a:pt x="12981" y="16311"/>
                      <a:pt x="12021" y="16707"/>
                      <a:pt x="11009" y="16891"/>
                    </a:cubicBezTo>
                    <a:cubicBezTo>
                      <a:pt x="10789" y="16933"/>
                      <a:pt x="10614" y="17099"/>
                      <a:pt x="10562" y="17317"/>
                    </a:cubicBezTo>
                    <a:lnTo>
                      <a:pt x="10351" y="18192"/>
                    </a:lnTo>
                    <a:lnTo>
                      <a:pt x="8974" y="18192"/>
                    </a:lnTo>
                    <a:lnTo>
                      <a:pt x="8763" y="17317"/>
                    </a:lnTo>
                    <a:cubicBezTo>
                      <a:pt x="8712" y="17099"/>
                      <a:pt x="8536" y="16933"/>
                      <a:pt x="8316" y="16891"/>
                    </a:cubicBezTo>
                    <a:cubicBezTo>
                      <a:pt x="7304" y="16707"/>
                      <a:pt x="6344" y="16311"/>
                      <a:pt x="5499" y="15729"/>
                    </a:cubicBezTo>
                    <a:cubicBezTo>
                      <a:pt x="5404" y="15662"/>
                      <a:pt x="5293" y="15629"/>
                      <a:pt x="5181" y="15629"/>
                    </a:cubicBezTo>
                    <a:cubicBezTo>
                      <a:pt x="5081" y="15629"/>
                      <a:pt x="4979" y="15656"/>
                      <a:pt x="4889" y="15710"/>
                    </a:cubicBezTo>
                    <a:lnTo>
                      <a:pt x="4146" y="16154"/>
                    </a:lnTo>
                    <a:lnTo>
                      <a:pt x="3171" y="15179"/>
                    </a:lnTo>
                    <a:lnTo>
                      <a:pt x="3615" y="14436"/>
                    </a:lnTo>
                    <a:cubicBezTo>
                      <a:pt x="3729" y="14246"/>
                      <a:pt x="3723" y="14007"/>
                      <a:pt x="3597" y="13826"/>
                    </a:cubicBezTo>
                    <a:cubicBezTo>
                      <a:pt x="3014" y="12981"/>
                      <a:pt x="2618" y="12021"/>
                      <a:pt x="2434" y="11009"/>
                    </a:cubicBezTo>
                    <a:cubicBezTo>
                      <a:pt x="2392" y="10789"/>
                      <a:pt x="2226" y="10614"/>
                      <a:pt x="2011" y="10562"/>
                    </a:cubicBezTo>
                    <a:lnTo>
                      <a:pt x="1133" y="10351"/>
                    </a:lnTo>
                    <a:lnTo>
                      <a:pt x="1133" y="8974"/>
                    </a:lnTo>
                    <a:lnTo>
                      <a:pt x="2008" y="8763"/>
                    </a:lnTo>
                    <a:cubicBezTo>
                      <a:pt x="2226" y="8711"/>
                      <a:pt x="2392" y="8536"/>
                      <a:pt x="2431" y="8316"/>
                    </a:cubicBezTo>
                    <a:cubicBezTo>
                      <a:pt x="2615" y="7304"/>
                      <a:pt x="3014" y="6344"/>
                      <a:pt x="3597" y="5499"/>
                    </a:cubicBezTo>
                    <a:cubicBezTo>
                      <a:pt x="3720" y="5317"/>
                      <a:pt x="3729" y="5079"/>
                      <a:pt x="3615" y="4889"/>
                    </a:cubicBezTo>
                    <a:lnTo>
                      <a:pt x="3171" y="4146"/>
                    </a:lnTo>
                    <a:lnTo>
                      <a:pt x="4146" y="3171"/>
                    </a:lnTo>
                    <a:lnTo>
                      <a:pt x="4889" y="3614"/>
                    </a:lnTo>
                    <a:cubicBezTo>
                      <a:pt x="4979" y="3669"/>
                      <a:pt x="5081" y="3696"/>
                      <a:pt x="5181" y="3696"/>
                    </a:cubicBezTo>
                    <a:cubicBezTo>
                      <a:pt x="5293" y="3696"/>
                      <a:pt x="5404" y="3663"/>
                      <a:pt x="5499" y="3596"/>
                    </a:cubicBezTo>
                    <a:cubicBezTo>
                      <a:pt x="6344" y="3014"/>
                      <a:pt x="7304" y="2618"/>
                      <a:pt x="8316" y="2434"/>
                    </a:cubicBezTo>
                    <a:cubicBezTo>
                      <a:pt x="8536" y="2392"/>
                      <a:pt x="8712" y="2226"/>
                      <a:pt x="8763" y="2008"/>
                    </a:cubicBezTo>
                    <a:lnTo>
                      <a:pt x="8974" y="1132"/>
                    </a:lnTo>
                    <a:close/>
                    <a:moveTo>
                      <a:pt x="8530" y="0"/>
                    </a:moveTo>
                    <a:cubicBezTo>
                      <a:pt x="8268" y="0"/>
                      <a:pt x="8041" y="178"/>
                      <a:pt x="7981" y="432"/>
                    </a:cubicBezTo>
                    <a:lnTo>
                      <a:pt x="7748" y="1392"/>
                    </a:lnTo>
                    <a:cubicBezTo>
                      <a:pt x="6833" y="1604"/>
                      <a:pt x="5961" y="1963"/>
                      <a:pt x="5167" y="2461"/>
                    </a:cubicBezTo>
                    <a:lnTo>
                      <a:pt x="4348" y="1969"/>
                    </a:lnTo>
                    <a:cubicBezTo>
                      <a:pt x="4260" y="1915"/>
                      <a:pt x="4160" y="1889"/>
                      <a:pt x="4061" y="1889"/>
                    </a:cubicBezTo>
                    <a:cubicBezTo>
                      <a:pt x="3913" y="1889"/>
                      <a:pt x="3767" y="1946"/>
                      <a:pt x="3657" y="2056"/>
                    </a:cubicBezTo>
                    <a:lnTo>
                      <a:pt x="2057" y="3657"/>
                    </a:lnTo>
                    <a:cubicBezTo>
                      <a:pt x="1872" y="3841"/>
                      <a:pt x="1839" y="4125"/>
                      <a:pt x="1972" y="4348"/>
                    </a:cubicBezTo>
                    <a:lnTo>
                      <a:pt x="2461" y="5163"/>
                    </a:lnTo>
                    <a:cubicBezTo>
                      <a:pt x="1963" y="5958"/>
                      <a:pt x="1604" y="6830"/>
                      <a:pt x="1395" y="7745"/>
                    </a:cubicBezTo>
                    <a:lnTo>
                      <a:pt x="435" y="7978"/>
                    </a:lnTo>
                    <a:cubicBezTo>
                      <a:pt x="179" y="8041"/>
                      <a:pt x="0" y="8267"/>
                      <a:pt x="0" y="8530"/>
                    </a:cubicBezTo>
                    <a:lnTo>
                      <a:pt x="0" y="10795"/>
                    </a:lnTo>
                    <a:cubicBezTo>
                      <a:pt x="0" y="11057"/>
                      <a:pt x="179" y="11284"/>
                      <a:pt x="432" y="11344"/>
                    </a:cubicBezTo>
                    <a:lnTo>
                      <a:pt x="1392" y="11580"/>
                    </a:lnTo>
                    <a:cubicBezTo>
                      <a:pt x="1604" y="12492"/>
                      <a:pt x="1963" y="13364"/>
                      <a:pt x="2461" y="14158"/>
                    </a:cubicBezTo>
                    <a:lnTo>
                      <a:pt x="1969" y="14977"/>
                    </a:lnTo>
                    <a:cubicBezTo>
                      <a:pt x="1836" y="15200"/>
                      <a:pt x="1872" y="15484"/>
                      <a:pt x="2057" y="15668"/>
                    </a:cubicBezTo>
                    <a:lnTo>
                      <a:pt x="3657" y="17268"/>
                    </a:lnTo>
                    <a:cubicBezTo>
                      <a:pt x="3766" y="17378"/>
                      <a:pt x="3911" y="17435"/>
                      <a:pt x="4057" y="17435"/>
                    </a:cubicBezTo>
                    <a:cubicBezTo>
                      <a:pt x="4157" y="17435"/>
                      <a:pt x="4258" y="17408"/>
                      <a:pt x="4348" y="17353"/>
                    </a:cubicBezTo>
                    <a:lnTo>
                      <a:pt x="5164" y="16864"/>
                    </a:lnTo>
                    <a:cubicBezTo>
                      <a:pt x="5958" y="17362"/>
                      <a:pt x="6830" y="17721"/>
                      <a:pt x="7745" y="17930"/>
                    </a:cubicBezTo>
                    <a:lnTo>
                      <a:pt x="7978" y="18890"/>
                    </a:lnTo>
                    <a:cubicBezTo>
                      <a:pt x="8041" y="19147"/>
                      <a:pt x="8268" y="19325"/>
                      <a:pt x="8530" y="19325"/>
                    </a:cubicBezTo>
                    <a:lnTo>
                      <a:pt x="10795" y="19325"/>
                    </a:lnTo>
                    <a:cubicBezTo>
                      <a:pt x="11058" y="19325"/>
                      <a:pt x="11284" y="19147"/>
                      <a:pt x="11344" y="18893"/>
                    </a:cubicBezTo>
                    <a:lnTo>
                      <a:pt x="11577" y="17933"/>
                    </a:lnTo>
                    <a:cubicBezTo>
                      <a:pt x="12492" y="17721"/>
                      <a:pt x="13364" y="17362"/>
                      <a:pt x="14159" y="16864"/>
                    </a:cubicBezTo>
                    <a:lnTo>
                      <a:pt x="14977" y="17356"/>
                    </a:lnTo>
                    <a:cubicBezTo>
                      <a:pt x="15066" y="17410"/>
                      <a:pt x="15166" y="17436"/>
                      <a:pt x="15266" y="17436"/>
                    </a:cubicBezTo>
                    <a:cubicBezTo>
                      <a:pt x="15413" y="17436"/>
                      <a:pt x="15559" y="17379"/>
                      <a:pt x="15668" y="17271"/>
                    </a:cubicBezTo>
                    <a:lnTo>
                      <a:pt x="17269" y="15668"/>
                    </a:lnTo>
                    <a:cubicBezTo>
                      <a:pt x="17453" y="15484"/>
                      <a:pt x="17489" y="15200"/>
                      <a:pt x="17353" y="14977"/>
                    </a:cubicBezTo>
                    <a:lnTo>
                      <a:pt x="16864" y="14161"/>
                    </a:lnTo>
                    <a:cubicBezTo>
                      <a:pt x="17362" y="13367"/>
                      <a:pt x="17722" y="12495"/>
                      <a:pt x="17930" y="11580"/>
                    </a:cubicBezTo>
                    <a:lnTo>
                      <a:pt x="18890" y="11347"/>
                    </a:lnTo>
                    <a:cubicBezTo>
                      <a:pt x="19147" y="11284"/>
                      <a:pt x="19325" y="11057"/>
                      <a:pt x="19325" y="10795"/>
                    </a:cubicBezTo>
                    <a:lnTo>
                      <a:pt x="19325" y="8530"/>
                    </a:lnTo>
                    <a:cubicBezTo>
                      <a:pt x="19325" y="8267"/>
                      <a:pt x="19147" y="8041"/>
                      <a:pt x="18893" y="7981"/>
                    </a:cubicBezTo>
                    <a:lnTo>
                      <a:pt x="17933" y="7748"/>
                    </a:lnTo>
                    <a:cubicBezTo>
                      <a:pt x="17722" y="6833"/>
                      <a:pt x="17362" y="5961"/>
                      <a:pt x="16864" y="5166"/>
                    </a:cubicBezTo>
                    <a:lnTo>
                      <a:pt x="17356" y="4348"/>
                    </a:lnTo>
                    <a:cubicBezTo>
                      <a:pt x="17489" y="4128"/>
                      <a:pt x="17453" y="3841"/>
                      <a:pt x="17272" y="3657"/>
                    </a:cubicBezTo>
                    <a:lnTo>
                      <a:pt x="15668" y="2056"/>
                    </a:lnTo>
                    <a:cubicBezTo>
                      <a:pt x="15559" y="1947"/>
                      <a:pt x="15415" y="1890"/>
                      <a:pt x="15268" y="1890"/>
                    </a:cubicBezTo>
                    <a:cubicBezTo>
                      <a:pt x="15168" y="1890"/>
                      <a:pt x="15068" y="1917"/>
                      <a:pt x="14977" y="1972"/>
                    </a:cubicBezTo>
                    <a:lnTo>
                      <a:pt x="14162" y="2461"/>
                    </a:lnTo>
                    <a:cubicBezTo>
                      <a:pt x="13367" y="1963"/>
                      <a:pt x="12495" y="1604"/>
                      <a:pt x="11580" y="1395"/>
                    </a:cubicBezTo>
                    <a:lnTo>
                      <a:pt x="11347" y="435"/>
                    </a:lnTo>
                    <a:cubicBezTo>
                      <a:pt x="11284" y="178"/>
                      <a:pt x="11058" y="0"/>
                      <a:pt x="107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4" name="Google Shape;4764;p59"/>
              <p:cNvSpPr/>
              <p:nvPr/>
            </p:nvSpPr>
            <p:spPr>
              <a:xfrm>
                <a:off x="2762000" y="91847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6227" y="1133"/>
                    </a:moveTo>
                    <a:cubicBezTo>
                      <a:pt x="9038" y="1133"/>
                      <a:pt x="11323" y="3418"/>
                      <a:pt x="11323" y="6226"/>
                    </a:cubicBezTo>
                    <a:cubicBezTo>
                      <a:pt x="11323" y="9038"/>
                      <a:pt x="9038" y="11323"/>
                      <a:pt x="6227" y="11323"/>
                    </a:cubicBezTo>
                    <a:cubicBezTo>
                      <a:pt x="3419" y="11323"/>
                      <a:pt x="1133" y="9038"/>
                      <a:pt x="1133" y="6226"/>
                    </a:cubicBezTo>
                    <a:cubicBezTo>
                      <a:pt x="1133" y="3418"/>
                      <a:pt x="3419" y="1133"/>
                      <a:pt x="6227" y="1133"/>
                    </a:cubicBezTo>
                    <a:close/>
                    <a:moveTo>
                      <a:pt x="6227" y="0"/>
                    </a:moveTo>
                    <a:cubicBezTo>
                      <a:pt x="2794" y="0"/>
                      <a:pt x="1" y="2793"/>
                      <a:pt x="1" y="6226"/>
                    </a:cubicBezTo>
                    <a:cubicBezTo>
                      <a:pt x="1" y="9663"/>
                      <a:pt x="2794" y="12456"/>
                      <a:pt x="6227" y="12456"/>
                    </a:cubicBezTo>
                    <a:cubicBezTo>
                      <a:pt x="9663" y="12456"/>
                      <a:pt x="12456" y="9663"/>
                      <a:pt x="12456" y="6226"/>
                    </a:cubicBezTo>
                    <a:cubicBezTo>
                      <a:pt x="12456" y="2793"/>
                      <a:pt x="9663" y="0"/>
                      <a:pt x="62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5" name="Google Shape;4765;p59"/>
              <p:cNvSpPr/>
              <p:nvPr/>
            </p:nvSpPr>
            <p:spPr>
              <a:xfrm>
                <a:off x="2810775" y="975075"/>
                <a:ext cx="206025" cy="198150"/>
              </a:xfrm>
              <a:custGeom>
                <a:rect b="b" l="l" r="r" t="t"/>
                <a:pathLst>
                  <a:path extrusionOk="0" h="7926" w="8241">
                    <a:moveTo>
                      <a:pt x="4275" y="1132"/>
                    </a:moveTo>
                    <a:cubicBezTo>
                      <a:pt x="4640" y="1132"/>
                      <a:pt x="5009" y="1203"/>
                      <a:pt x="5360" y="1348"/>
                    </a:cubicBezTo>
                    <a:cubicBezTo>
                      <a:pt x="6416" y="1785"/>
                      <a:pt x="7108" y="2818"/>
                      <a:pt x="7108" y="3962"/>
                    </a:cubicBezTo>
                    <a:cubicBezTo>
                      <a:pt x="7105" y="5527"/>
                      <a:pt x="5840" y="6792"/>
                      <a:pt x="4276" y="6795"/>
                    </a:cubicBezTo>
                    <a:cubicBezTo>
                      <a:pt x="3131" y="6795"/>
                      <a:pt x="2099" y="6103"/>
                      <a:pt x="1661" y="5046"/>
                    </a:cubicBezTo>
                    <a:cubicBezTo>
                      <a:pt x="1223" y="3987"/>
                      <a:pt x="1465" y="2770"/>
                      <a:pt x="2274" y="1961"/>
                    </a:cubicBezTo>
                    <a:cubicBezTo>
                      <a:pt x="2815" y="1419"/>
                      <a:pt x="3538" y="1132"/>
                      <a:pt x="4275" y="1132"/>
                    </a:cubicBezTo>
                    <a:close/>
                    <a:moveTo>
                      <a:pt x="4276" y="1"/>
                    </a:moveTo>
                    <a:cubicBezTo>
                      <a:pt x="2672" y="1"/>
                      <a:pt x="1229" y="964"/>
                      <a:pt x="613" y="2447"/>
                    </a:cubicBezTo>
                    <a:cubicBezTo>
                      <a:pt x="0" y="3926"/>
                      <a:pt x="341" y="5632"/>
                      <a:pt x="1474" y="6764"/>
                    </a:cubicBezTo>
                    <a:cubicBezTo>
                      <a:pt x="2232" y="7523"/>
                      <a:pt x="3247" y="7926"/>
                      <a:pt x="4279" y="7926"/>
                    </a:cubicBezTo>
                    <a:cubicBezTo>
                      <a:pt x="4789" y="7926"/>
                      <a:pt x="5302" y="7828"/>
                      <a:pt x="5791" y="7625"/>
                    </a:cubicBezTo>
                    <a:cubicBezTo>
                      <a:pt x="7274" y="7009"/>
                      <a:pt x="8240" y="5566"/>
                      <a:pt x="8240" y="3962"/>
                    </a:cubicBezTo>
                    <a:cubicBezTo>
                      <a:pt x="8237" y="1773"/>
                      <a:pt x="6465" y="1"/>
                      <a:pt x="42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66" name="Google Shape;4766;p59"/>
            <p:cNvGrpSpPr/>
            <p:nvPr/>
          </p:nvGrpSpPr>
          <p:grpSpPr>
            <a:xfrm>
              <a:off x="2659631" y="3439880"/>
              <a:ext cx="242896" cy="234992"/>
              <a:chOff x="3270550" y="832575"/>
              <a:chExt cx="499375" cy="483125"/>
            </a:xfrm>
          </p:grpSpPr>
          <p:sp>
            <p:nvSpPr>
              <p:cNvPr id="4767" name="Google Shape;4767;p59"/>
              <p:cNvSpPr/>
              <p:nvPr/>
            </p:nvSpPr>
            <p:spPr>
              <a:xfrm>
                <a:off x="3270550" y="865975"/>
                <a:ext cx="463725" cy="449725"/>
              </a:xfrm>
              <a:custGeom>
                <a:rect b="b" l="l" r="r" t="t"/>
                <a:pathLst>
                  <a:path extrusionOk="0" h="17989" w="18549">
                    <a:moveTo>
                      <a:pt x="4823" y="1361"/>
                    </a:moveTo>
                    <a:lnTo>
                      <a:pt x="9177" y="8619"/>
                    </a:lnTo>
                    <a:cubicBezTo>
                      <a:pt x="9237" y="8716"/>
                      <a:pt x="9325" y="8794"/>
                      <a:pt x="9427" y="8843"/>
                    </a:cubicBezTo>
                    <a:lnTo>
                      <a:pt x="17136" y="12345"/>
                    </a:lnTo>
                    <a:cubicBezTo>
                      <a:pt x="15653" y="15102"/>
                      <a:pt x="12779" y="16856"/>
                      <a:pt x="9663" y="16856"/>
                    </a:cubicBezTo>
                    <a:cubicBezTo>
                      <a:pt x="4958" y="16856"/>
                      <a:pt x="1133" y="13031"/>
                      <a:pt x="1133" y="8326"/>
                    </a:cubicBezTo>
                    <a:cubicBezTo>
                      <a:pt x="1133" y="5573"/>
                      <a:pt x="2534" y="2952"/>
                      <a:pt x="4823" y="1361"/>
                    </a:cubicBezTo>
                    <a:close/>
                    <a:moveTo>
                      <a:pt x="5005" y="0"/>
                    </a:moveTo>
                    <a:cubicBezTo>
                      <a:pt x="4907" y="0"/>
                      <a:pt x="4807" y="26"/>
                      <a:pt x="4717" y="80"/>
                    </a:cubicBezTo>
                    <a:cubicBezTo>
                      <a:pt x="3313" y="926"/>
                      <a:pt x="2141" y="2106"/>
                      <a:pt x="1311" y="3516"/>
                    </a:cubicBezTo>
                    <a:cubicBezTo>
                      <a:pt x="453" y="4975"/>
                      <a:pt x="1" y="6636"/>
                      <a:pt x="1" y="8326"/>
                    </a:cubicBezTo>
                    <a:cubicBezTo>
                      <a:pt x="1" y="10896"/>
                      <a:pt x="1009" y="13321"/>
                      <a:pt x="2839" y="15150"/>
                    </a:cubicBezTo>
                    <a:cubicBezTo>
                      <a:pt x="4669" y="16980"/>
                      <a:pt x="7093" y="17989"/>
                      <a:pt x="9663" y="17989"/>
                    </a:cubicBezTo>
                    <a:cubicBezTo>
                      <a:pt x="13410" y="17989"/>
                      <a:pt x="16846" y="15757"/>
                      <a:pt x="18419" y="12306"/>
                    </a:cubicBezTo>
                    <a:cubicBezTo>
                      <a:pt x="18549" y="12022"/>
                      <a:pt x="18422" y="11687"/>
                      <a:pt x="18138" y="11557"/>
                    </a:cubicBezTo>
                    <a:lnTo>
                      <a:pt x="10058" y="7886"/>
                    </a:lnTo>
                    <a:lnTo>
                      <a:pt x="5493" y="277"/>
                    </a:lnTo>
                    <a:cubicBezTo>
                      <a:pt x="5387" y="99"/>
                      <a:pt x="5198" y="0"/>
                      <a:pt x="50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8" name="Google Shape;4768;p59"/>
              <p:cNvSpPr/>
              <p:nvPr/>
            </p:nvSpPr>
            <p:spPr>
              <a:xfrm>
                <a:off x="3562600" y="876075"/>
                <a:ext cx="207325" cy="241775"/>
              </a:xfrm>
              <a:custGeom>
                <a:rect b="b" l="l" r="r" t="t"/>
                <a:pathLst>
                  <a:path extrusionOk="0" h="9671" w="8293">
                    <a:moveTo>
                      <a:pt x="4204" y="1437"/>
                    </a:moveTo>
                    <a:cubicBezTo>
                      <a:pt x="5680" y="2826"/>
                      <a:pt x="6517" y="4764"/>
                      <a:pt x="6511" y="6790"/>
                    </a:cubicBezTo>
                    <a:cubicBezTo>
                      <a:pt x="6511" y="7300"/>
                      <a:pt x="6459" y="7811"/>
                      <a:pt x="6354" y="8309"/>
                    </a:cubicBezTo>
                    <a:lnTo>
                      <a:pt x="1468" y="6090"/>
                    </a:lnTo>
                    <a:lnTo>
                      <a:pt x="4204" y="1437"/>
                    </a:lnTo>
                    <a:close/>
                    <a:moveTo>
                      <a:pt x="4060" y="1"/>
                    </a:moveTo>
                    <a:cubicBezTo>
                      <a:pt x="3867" y="1"/>
                      <a:pt x="3677" y="99"/>
                      <a:pt x="3570" y="280"/>
                    </a:cubicBezTo>
                    <a:lnTo>
                      <a:pt x="173" y="6056"/>
                    </a:lnTo>
                    <a:cubicBezTo>
                      <a:pt x="1" y="6346"/>
                      <a:pt x="119" y="6721"/>
                      <a:pt x="427" y="6860"/>
                    </a:cubicBezTo>
                    <a:lnTo>
                      <a:pt x="6499" y="9622"/>
                    </a:lnTo>
                    <a:cubicBezTo>
                      <a:pt x="6574" y="9656"/>
                      <a:pt x="6653" y="9671"/>
                      <a:pt x="6734" y="9671"/>
                    </a:cubicBezTo>
                    <a:cubicBezTo>
                      <a:pt x="6982" y="9671"/>
                      <a:pt x="7202" y="9508"/>
                      <a:pt x="7275" y="9269"/>
                    </a:cubicBezTo>
                    <a:cubicBezTo>
                      <a:pt x="8292" y="5921"/>
                      <a:pt x="7157" y="2291"/>
                      <a:pt x="4409" y="123"/>
                    </a:cubicBezTo>
                    <a:cubicBezTo>
                      <a:pt x="4305" y="40"/>
                      <a:pt x="4182" y="1"/>
                      <a:pt x="40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9" name="Google Shape;4769;p59"/>
              <p:cNvSpPr/>
              <p:nvPr/>
            </p:nvSpPr>
            <p:spPr>
              <a:xfrm>
                <a:off x="3443500" y="832575"/>
                <a:ext cx="187300" cy="173625"/>
              </a:xfrm>
              <a:custGeom>
                <a:rect b="b" l="l" r="r" t="t"/>
                <a:pathLst>
                  <a:path extrusionOk="0" h="6945" w="7492">
                    <a:moveTo>
                      <a:pt x="3877" y="1133"/>
                    </a:moveTo>
                    <a:cubicBezTo>
                      <a:pt x="4588" y="1133"/>
                      <a:pt x="5300" y="1235"/>
                      <a:pt x="5991" y="1440"/>
                    </a:cubicBezTo>
                    <a:lnTo>
                      <a:pt x="3735" y="5269"/>
                    </a:lnTo>
                    <a:lnTo>
                      <a:pt x="1492" y="1528"/>
                    </a:lnTo>
                    <a:cubicBezTo>
                      <a:pt x="2264" y="1265"/>
                      <a:pt x="3070" y="1133"/>
                      <a:pt x="3877" y="1133"/>
                    </a:cubicBezTo>
                    <a:close/>
                    <a:moveTo>
                      <a:pt x="3877" y="0"/>
                    </a:moveTo>
                    <a:cubicBezTo>
                      <a:pt x="2702" y="0"/>
                      <a:pt x="1528" y="243"/>
                      <a:pt x="432" y="728"/>
                    </a:cubicBezTo>
                    <a:cubicBezTo>
                      <a:pt x="121" y="867"/>
                      <a:pt x="0" y="1244"/>
                      <a:pt x="175" y="1537"/>
                    </a:cubicBezTo>
                    <a:lnTo>
                      <a:pt x="3255" y="6670"/>
                    </a:lnTo>
                    <a:cubicBezTo>
                      <a:pt x="3358" y="6839"/>
                      <a:pt x="3542" y="6945"/>
                      <a:pt x="3741" y="6945"/>
                    </a:cubicBezTo>
                    <a:lnTo>
                      <a:pt x="3744" y="6945"/>
                    </a:lnTo>
                    <a:cubicBezTo>
                      <a:pt x="3943" y="6945"/>
                      <a:pt x="4128" y="6839"/>
                      <a:pt x="4230" y="6667"/>
                    </a:cubicBezTo>
                    <a:lnTo>
                      <a:pt x="7313" y="1419"/>
                    </a:lnTo>
                    <a:cubicBezTo>
                      <a:pt x="7491" y="1120"/>
                      <a:pt x="7358" y="737"/>
                      <a:pt x="7038" y="607"/>
                    </a:cubicBezTo>
                    <a:cubicBezTo>
                      <a:pt x="6023" y="202"/>
                      <a:pt x="4950" y="0"/>
                      <a:pt x="38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70" name="Google Shape;4770;p59"/>
            <p:cNvGrpSpPr/>
            <p:nvPr/>
          </p:nvGrpSpPr>
          <p:grpSpPr>
            <a:xfrm>
              <a:off x="2948583" y="3447225"/>
              <a:ext cx="235004" cy="220303"/>
              <a:chOff x="3865000" y="847675"/>
              <a:chExt cx="483150" cy="452925"/>
            </a:xfrm>
          </p:grpSpPr>
          <p:sp>
            <p:nvSpPr>
              <p:cNvPr id="4771" name="Google Shape;4771;p59"/>
              <p:cNvSpPr/>
              <p:nvPr/>
            </p:nvSpPr>
            <p:spPr>
              <a:xfrm>
                <a:off x="3865000" y="847675"/>
                <a:ext cx="483150" cy="452925"/>
              </a:xfrm>
              <a:custGeom>
                <a:rect b="b" l="l" r="r" t="t"/>
                <a:pathLst>
                  <a:path extrusionOk="0" h="18117" w="19326">
                    <a:moveTo>
                      <a:pt x="9627" y="1132"/>
                    </a:moveTo>
                    <a:cubicBezTo>
                      <a:pt x="14349" y="1132"/>
                      <a:pt x="18193" y="4436"/>
                      <a:pt x="18193" y="8494"/>
                    </a:cubicBezTo>
                    <a:cubicBezTo>
                      <a:pt x="18193" y="12552"/>
                      <a:pt x="14349" y="15852"/>
                      <a:pt x="9627" y="15852"/>
                    </a:cubicBezTo>
                    <a:cubicBezTo>
                      <a:pt x="9619" y="15852"/>
                      <a:pt x="9611" y="15852"/>
                      <a:pt x="9603" y="15852"/>
                    </a:cubicBezTo>
                    <a:cubicBezTo>
                      <a:pt x="8397" y="15852"/>
                      <a:pt x="7207" y="15626"/>
                      <a:pt x="6088" y="15185"/>
                    </a:cubicBezTo>
                    <a:cubicBezTo>
                      <a:pt x="6019" y="15158"/>
                      <a:pt x="5947" y="15144"/>
                      <a:pt x="5876" y="15144"/>
                    </a:cubicBezTo>
                    <a:cubicBezTo>
                      <a:pt x="5720" y="15144"/>
                      <a:pt x="5568" y="15208"/>
                      <a:pt x="5460" y="15327"/>
                    </a:cubicBezTo>
                    <a:cubicBezTo>
                      <a:pt x="4780" y="16070"/>
                      <a:pt x="3896" y="16595"/>
                      <a:pt x="2917" y="16837"/>
                    </a:cubicBezTo>
                    <a:cubicBezTo>
                      <a:pt x="3461" y="15801"/>
                      <a:pt x="3582" y="14593"/>
                      <a:pt x="3262" y="13467"/>
                    </a:cubicBezTo>
                    <a:cubicBezTo>
                      <a:pt x="3238" y="13379"/>
                      <a:pt x="3189" y="13295"/>
                      <a:pt x="3126" y="13228"/>
                    </a:cubicBezTo>
                    <a:cubicBezTo>
                      <a:pt x="1843" y="11906"/>
                      <a:pt x="1133" y="10224"/>
                      <a:pt x="1133" y="8494"/>
                    </a:cubicBezTo>
                    <a:cubicBezTo>
                      <a:pt x="1133" y="4436"/>
                      <a:pt x="4944" y="1132"/>
                      <a:pt x="9627" y="1132"/>
                    </a:cubicBezTo>
                    <a:close/>
                    <a:moveTo>
                      <a:pt x="9627" y="0"/>
                    </a:moveTo>
                    <a:cubicBezTo>
                      <a:pt x="7066" y="0"/>
                      <a:pt x="4663" y="876"/>
                      <a:pt x="2848" y="2461"/>
                    </a:cubicBezTo>
                    <a:cubicBezTo>
                      <a:pt x="1012" y="4067"/>
                      <a:pt x="1" y="6211"/>
                      <a:pt x="1" y="8494"/>
                    </a:cubicBezTo>
                    <a:cubicBezTo>
                      <a:pt x="1" y="10472"/>
                      <a:pt x="783" y="12389"/>
                      <a:pt x="2208" y="13908"/>
                    </a:cubicBezTo>
                    <a:cubicBezTo>
                      <a:pt x="2492" y="15073"/>
                      <a:pt x="2148" y="16302"/>
                      <a:pt x="1299" y="17151"/>
                    </a:cubicBezTo>
                    <a:cubicBezTo>
                      <a:pt x="943" y="17507"/>
                      <a:pt x="1193" y="18117"/>
                      <a:pt x="1701" y="18117"/>
                    </a:cubicBezTo>
                    <a:cubicBezTo>
                      <a:pt x="3313" y="18114"/>
                      <a:pt x="4862" y="17489"/>
                      <a:pt x="6024" y="16372"/>
                    </a:cubicBezTo>
                    <a:cubicBezTo>
                      <a:pt x="7173" y="16776"/>
                      <a:pt x="8380" y="16985"/>
                      <a:pt x="9600" y="16985"/>
                    </a:cubicBezTo>
                    <a:cubicBezTo>
                      <a:pt x="9609" y="16985"/>
                      <a:pt x="9618" y="16985"/>
                      <a:pt x="9627" y="16985"/>
                    </a:cubicBezTo>
                    <a:cubicBezTo>
                      <a:pt x="12184" y="16985"/>
                      <a:pt x="14606" y="16112"/>
                      <a:pt x="16439" y="14524"/>
                    </a:cubicBezTo>
                    <a:cubicBezTo>
                      <a:pt x="18302" y="12914"/>
                      <a:pt x="19325" y="10773"/>
                      <a:pt x="19325" y="8494"/>
                    </a:cubicBezTo>
                    <a:cubicBezTo>
                      <a:pt x="19325" y="6211"/>
                      <a:pt x="18302" y="4070"/>
                      <a:pt x="16439" y="2461"/>
                    </a:cubicBezTo>
                    <a:cubicBezTo>
                      <a:pt x="14606" y="873"/>
                      <a:pt x="12184" y="0"/>
                      <a:pt x="96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2" name="Google Shape;4772;p59"/>
              <p:cNvSpPr/>
              <p:nvPr/>
            </p:nvSpPr>
            <p:spPr>
              <a:xfrm>
                <a:off x="4173600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2" y="1738"/>
                      <a:pt x="1132" y="1512"/>
                    </a:cubicBezTo>
                    <a:cubicBezTo>
                      <a:pt x="1132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3" name="Google Shape;4773;p59"/>
              <p:cNvSpPr/>
              <p:nvPr/>
            </p:nvSpPr>
            <p:spPr>
              <a:xfrm>
                <a:off x="40688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9" y="1855"/>
                      <a:pt x="1605" y="1889"/>
                      <a:pt x="1513" y="1889"/>
                    </a:cubicBezTo>
                    <a:cubicBezTo>
                      <a:pt x="1319" y="1889"/>
                      <a:pt x="1132" y="1738"/>
                      <a:pt x="1132" y="1512"/>
                    </a:cubicBezTo>
                    <a:cubicBezTo>
                      <a:pt x="1132" y="1300"/>
                      <a:pt x="1302" y="1134"/>
                      <a:pt x="1510" y="1134"/>
                    </a:cubicBezTo>
                    <a:close/>
                    <a:moveTo>
                      <a:pt x="1511" y="1"/>
                    </a:moveTo>
                    <a:cubicBezTo>
                      <a:pt x="1316" y="1"/>
                      <a:pt x="1120" y="39"/>
                      <a:pt x="933" y="117"/>
                    </a:cubicBezTo>
                    <a:cubicBezTo>
                      <a:pt x="369" y="349"/>
                      <a:pt x="0" y="899"/>
                      <a:pt x="0" y="1512"/>
                    </a:cubicBezTo>
                    <a:cubicBezTo>
                      <a:pt x="0" y="2345"/>
                      <a:pt x="677" y="3021"/>
                      <a:pt x="1510" y="3021"/>
                    </a:cubicBezTo>
                    <a:cubicBezTo>
                      <a:pt x="2120" y="3021"/>
                      <a:pt x="2672" y="2653"/>
                      <a:pt x="2905" y="2088"/>
                    </a:cubicBezTo>
                    <a:cubicBezTo>
                      <a:pt x="3137" y="1524"/>
                      <a:pt x="3011" y="875"/>
                      <a:pt x="2579" y="443"/>
                    </a:cubicBezTo>
                    <a:cubicBezTo>
                      <a:pt x="2290" y="154"/>
                      <a:pt x="1903" y="1"/>
                      <a:pt x="15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4" name="Google Shape;4774;p59"/>
              <p:cNvSpPr/>
              <p:nvPr/>
            </p:nvSpPr>
            <p:spPr>
              <a:xfrm>
                <a:off x="39641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3" y="1738"/>
                      <a:pt x="1133" y="1512"/>
                    </a:cubicBezTo>
                    <a:cubicBezTo>
                      <a:pt x="1133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75" name="Google Shape;4775;p59"/>
            <p:cNvGrpSpPr/>
            <p:nvPr/>
          </p:nvGrpSpPr>
          <p:grpSpPr>
            <a:xfrm>
              <a:off x="3235742" y="3454077"/>
              <a:ext cx="238190" cy="206598"/>
              <a:chOff x="4452900" y="861750"/>
              <a:chExt cx="489700" cy="424750"/>
            </a:xfrm>
          </p:grpSpPr>
          <p:sp>
            <p:nvSpPr>
              <p:cNvPr id="4776" name="Google Shape;4776;p59"/>
              <p:cNvSpPr/>
              <p:nvPr/>
            </p:nvSpPr>
            <p:spPr>
              <a:xfrm>
                <a:off x="4452900" y="861750"/>
                <a:ext cx="489700" cy="424750"/>
              </a:xfrm>
              <a:custGeom>
                <a:rect b="b" l="l" r="r" t="t"/>
                <a:pathLst>
                  <a:path extrusionOk="0" h="16990" w="19588">
                    <a:moveTo>
                      <a:pt x="3660" y="1137"/>
                    </a:moveTo>
                    <a:cubicBezTo>
                      <a:pt x="4575" y="1137"/>
                      <a:pt x="5402" y="1687"/>
                      <a:pt x="5752" y="2532"/>
                    </a:cubicBezTo>
                    <a:cubicBezTo>
                      <a:pt x="6102" y="3380"/>
                      <a:pt x="5909" y="4353"/>
                      <a:pt x="5260" y="5002"/>
                    </a:cubicBezTo>
                    <a:cubicBezTo>
                      <a:pt x="4828" y="5434"/>
                      <a:pt x="4249" y="5664"/>
                      <a:pt x="3660" y="5664"/>
                    </a:cubicBezTo>
                    <a:cubicBezTo>
                      <a:pt x="3368" y="5664"/>
                      <a:pt x="3073" y="5607"/>
                      <a:pt x="2793" y="5491"/>
                    </a:cubicBezTo>
                    <a:cubicBezTo>
                      <a:pt x="1948" y="5141"/>
                      <a:pt x="1395" y="4317"/>
                      <a:pt x="1395" y="3402"/>
                    </a:cubicBezTo>
                    <a:cubicBezTo>
                      <a:pt x="1395" y="2149"/>
                      <a:pt x="2410" y="1137"/>
                      <a:pt x="3660" y="1137"/>
                    </a:cubicBezTo>
                    <a:close/>
                    <a:moveTo>
                      <a:pt x="10453" y="1137"/>
                    </a:moveTo>
                    <a:cubicBezTo>
                      <a:pt x="11043" y="1137"/>
                      <a:pt x="11622" y="1366"/>
                      <a:pt x="12054" y="1798"/>
                    </a:cubicBezTo>
                    <a:cubicBezTo>
                      <a:pt x="12703" y="2447"/>
                      <a:pt x="12896" y="3420"/>
                      <a:pt x="12546" y="4268"/>
                    </a:cubicBezTo>
                    <a:cubicBezTo>
                      <a:pt x="12196" y="5114"/>
                      <a:pt x="11368" y="5666"/>
                      <a:pt x="10453" y="5666"/>
                    </a:cubicBezTo>
                    <a:cubicBezTo>
                      <a:pt x="9203" y="5663"/>
                      <a:pt x="8189" y="4652"/>
                      <a:pt x="8189" y="3402"/>
                    </a:cubicBezTo>
                    <a:cubicBezTo>
                      <a:pt x="8189" y="2484"/>
                      <a:pt x="8741" y="1659"/>
                      <a:pt x="9587" y="1309"/>
                    </a:cubicBezTo>
                    <a:cubicBezTo>
                      <a:pt x="9867" y="1193"/>
                      <a:pt x="10161" y="1137"/>
                      <a:pt x="10453" y="1137"/>
                    </a:cubicBezTo>
                    <a:close/>
                    <a:moveTo>
                      <a:pt x="14983" y="9063"/>
                    </a:moveTo>
                    <a:lnTo>
                      <a:pt x="14983" y="13592"/>
                    </a:lnTo>
                    <a:lnTo>
                      <a:pt x="13850" y="13592"/>
                    </a:lnTo>
                    <a:lnTo>
                      <a:pt x="13850" y="9063"/>
                    </a:lnTo>
                    <a:close/>
                    <a:moveTo>
                      <a:pt x="18455" y="7276"/>
                    </a:moveTo>
                    <a:lnTo>
                      <a:pt x="18455" y="15377"/>
                    </a:lnTo>
                    <a:lnTo>
                      <a:pt x="16115" y="13849"/>
                    </a:lnTo>
                    <a:lnTo>
                      <a:pt x="16115" y="8803"/>
                    </a:lnTo>
                    <a:lnTo>
                      <a:pt x="18455" y="7276"/>
                    </a:lnTo>
                    <a:close/>
                    <a:moveTo>
                      <a:pt x="12153" y="6799"/>
                    </a:moveTo>
                    <a:cubicBezTo>
                      <a:pt x="12464" y="6799"/>
                      <a:pt x="12718" y="7049"/>
                      <a:pt x="12718" y="7363"/>
                    </a:cubicBezTo>
                    <a:lnTo>
                      <a:pt x="12718" y="15289"/>
                    </a:lnTo>
                    <a:cubicBezTo>
                      <a:pt x="12718" y="15603"/>
                      <a:pt x="12464" y="15857"/>
                      <a:pt x="12153" y="15857"/>
                    </a:cubicBezTo>
                    <a:lnTo>
                      <a:pt x="1963" y="15857"/>
                    </a:lnTo>
                    <a:cubicBezTo>
                      <a:pt x="1649" y="15857"/>
                      <a:pt x="1395" y="15603"/>
                      <a:pt x="1395" y="15289"/>
                    </a:cubicBezTo>
                    <a:lnTo>
                      <a:pt x="1395" y="7363"/>
                    </a:lnTo>
                    <a:cubicBezTo>
                      <a:pt x="1395" y="7049"/>
                      <a:pt x="1649" y="6799"/>
                      <a:pt x="1963" y="6799"/>
                    </a:cubicBezTo>
                    <a:close/>
                    <a:moveTo>
                      <a:pt x="3656" y="0"/>
                    </a:moveTo>
                    <a:cubicBezTo>
                      <a:pt x="3623" y="0"/>
                      <a:pt x="3590" y="1"/>
                      <a:pt x="3557" y="2"/>
                    </a:cubicBezTo>
                    <a:cubicBezTo>
                      <a:pt x="2198" y="44"/>
                      <a:pt x="997" y="889"/>
                      <a:pt x="498" y="2155"/>
                    </a:cubicBezTo>
                    <a:cubicBezTo>
                      <a:pt x="0" y="3417"/>
                      <a:pt x="305" y="4857"/>
                      <a:pt x="1271" y="5811"/>
                    </a:cubicBezTo>
                    <a:cubicBezTo>
                      <a:pt x="658" y="6086"/>
                      <a:pt x="263" y="6693"/>
                      <a:pt x="263" y="7363"/>
                    </a:cubicBezTo>
                    <a:lnTo>
                      <a:pt x="263" y="15289"/>
                    </a:lnTo>
                    <a:cubicBezTo>
                      <a:pt x="263" y="16228"/>
                      <a:pt x="1024" y="16986"/>
                      <a:pt x="1963" y="16989"/>
                    </a:cubicBezTo>
                    <a:lnTo>
                      <a:pt x="12153" y="16989"/>
                    </a:lnTo>
                    <a:cubicBezTo>
                      <a:pt x="13089" y="16986"/>
                      <a:pt x="13850" y="16228"/>
                      <a:pt x="13850" y="15289"/>
                    </a:cubicBezTo>
                    <a:lnTo>
                      <a:pt x="13850" y="14725"/>
                    </a:lnTo>
                    <a:lnTo>
                      <a:pt x="15381" y="14725"/>
                    </a:lnTo>
                    <a:lnTo>
                      <a:pt x="18712" y="16896"/>
                    </a:lnTo>
                    <a:cubicBezTo>
                      <a:pt x="18810" y="16959"/>
                      <a:pt x="18916" y="16988"/>
                      <a:pt x="19020" y="16988"/>
                    </a:cubicBezTo>
                    <a:cubicBezTo>
                      <a:pt x="19315" y="16988"/>
                      <a:pt x="19587" y="16754"/>
                      <a:pt x="19587" y="16422"/>
                    </a:cubicBezTo>
                    <a:lnTo>
                      <a:pt x="19587" y="6231"/>
                    </a:lnTo>
                    <a:cubicBezTo>
                      <a:pt x="19587" y="6023"/>
                      <a:pt x="19473" y="5832"/>
                      <a:pt x="19291" y="5733"/>
                    </a:cubicBezTo>
                    <a:cubicBezTo>
                      <a:pt x="19206" y="5687"/>
                      <a:pt x="19114" y="5664"/>
                      <a:pt x="19021" y="5664"/>
                    </a:cubicBezTo>
                    <a:cubicBezTo>
                      <a:pt x="18913" y="5664"/>
                      <a:pt x="18806" y="5695"/>
                      <a:pt x="18712" y="5757"/>
                    </a:cubicBezTo>
                    <a:lnTo>
                      <a:pt x="15381" y="7931"/>
                    </a:lnTo>
                    <a:lnTo>
                      <a:pt x="13850" y="7931"/>
                    </a:lnTo>
                    <a:lnTo>
                      <a:pt x="13850" y="7363"/>
                    </a:lnTo>
                    <a:cubicBezTo>
                      <a:pt x="13850" y="6693"/>
                      <a:pt x="13455" y="6086"/>
                      <a:pt x="12842" y="5811"/>
                    </a:cubicBezTo>
                    <a:cubicBezTo>
                      <a:pt x="13808" y="4857"/>
                      <a:pt x="14113" y="3417"/>
                      <a:pt x="13615" y="2155"/>
                    </a:cubicBezTo>
                    <a:cubicBezTo>
                      <a:pt x="13117" y="889"/>
                      <a:pt x="11915" y="44"/>
                      <a:pt x="10556" y="2"/>
                    </a:cubicBezTo>
                    <a:cubicBezTo>
                      <a:pt x="10523" y="1"/>
                      <a:pt x="10490" y="0"/>
                      <a:pt x="10457" y="0"/>
                    </a:cubicBezTo>
                    <a:cubicBezTo>
                      <a:pt x="9137" y="0"/>
                      <a:pt x="7933" y="763"/>
                      <a:pt x="7374" y="1967"/>
                    </a:cubicBezTo>
                    <a:cubicBezTo>
                      <a:pt x="6800" y="3199"/>
                      <a:pt x="7017" y="4652"/>
                      <a:pt x="7926" y="5666"/>
                    </a:cubicBezTo>
                    <a:lnTo>
                      <a:pt x="6190" y="5666"/>
                    </a:lnTo>
                    <a:cubicBezTo>
                      <a:pt x="7096" y="4652"/>
                      <a:pt x="7313" y="3199"/>
                      <a:pt x="6740" y="1967"/>
                    </a:cubicBezTo>
                    <a:cubicBezTo>
                      <a:pt x="6180" y="763"/>
                      <a:pt x="4976" y="0"/>
                      <a:pt x="36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7" name="Google Shape;4777;p59"/>
              <p:cNvSpPr/>
              <p:nvPr/>
            </p:nvSpPr>
            <p:spPr>
              <a:xfrm>
                <a:off x="4572675" y="1074100"/>
                <a:ext cx="115375" cy="141625"/>
              </a:xfrm>
              <a:custGeom>
                <a:rect b="b" l="l" r="r" t="t"/>
                <a:pathLst>
                  <a:path extrusionOk="0" h="5665" w="4615">
                    <a:moveTo>
                      <a:pt x="1133" y="1626"/>
                    </a:moveTo>
                    <a:lnTo>
                      <a:pt x="2945" y="2834"/>
                    </a:lnTo>
                    <a:lnTo>
                      <a:pt x="1133" y="4041"/>
                    </a:lnTo>
                    <a:lnTo>
                      <a:pt x="1133" y="1626"/>
                    </a:lnTo>
                    <a:close/>
                    <a:moveTo>
                      <a:pt x="569" y="1"/>
                    </a:moveTo>
                    <a:cubicBezTo>
                      <a:pt x="274" y="1"/>
                      <a:pt x="1" y="236"/>
                      <a:pt x="1" y="569"/>
                    </a:cubicBezTo>
                    <a:lnTo>
                      <a:pt x="1" y="5098"/>
                    </a:lnTo>
                    <a:cubicBezTo>
                      <a:pt x="1" y="5430"/>
                      <a:pt x="275" y="5665"/>
                      <a:pt x="571" y="5665"/>
                    </a:cubicBezTo>
                    <a:cubicBezTo>
                      <a:pt x="676" y="5665"/>
                      <a:pt x="784" y="5635"/>
                      <a:pt x="883" y="5569"/>
                    </a:cubicBezTo>
                    <a:lnTo>
                      <a:pt x="4280" y="3305"/>
                    </a:lnTo>
                    <a:cubicBezTo>
                      <a:pt x="4615" y="3078"/>
                      <a:pt x="4615" y="2583"/>
                      <a:pt x="4280" y="2360"/>
                    </a:cubicBezTo>
                    <a:lnTo>
                      <a:pt x="4280" y="2363"/>
                    </a:lnTo>
                    <a:lnTo>
                      <a:pt x="883" y="98"/>
                    </a:lnTo>
                    <a:cubicBezTo>
                      <a:pt x="783" y="31"/>
                      <a:pt x="674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8" name="Google Shape;4778;p59"/>
              <p:cNvSpPr/>
              <p:nvPr/>
            </p:nvSpPr>
            <p:spPr>
              <a:xfrm>
                <a:off x="4714225" y="1060000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3" y="879"/>
                      <a:pt x="1133" y="565"/>
                    </a:cubicBezTo>
                    <a:cubicBezTo>
                      <a:pt x="1133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79" name="Google Shape;4779;p59"/>
            <p:cNvGrpSpPr/>
            <p:nvPr/>
          </p:nvGrpSpPr>
          <p:grpSpPr>
            <a:xfrm>
              <a:off x="3523970" y="3439886"/>
              <a:ext cx="245681" cy="234980"/>
              <a:chOff x="5049750" y="832600"/>
              <a:chExt cx="505100" cy="483100"/>
            </a:xfrm>
          </p:grpSpPr>
          <p:sp>
            <p:nvSpPr>
              <p:cNvPr id="4780" name="Google Shape;4780;p59"/>
              <p:cNvSpPr/>
              <p:nvPr/>
            </p:nvSpPr>
            <p:spPr>
              <a:xfrm>
                <a:off x="5049750" y="832600"/>
                <a:ext cx="505100" cy="483100"/>
              </a:xfrm>
              <a:custGeom>
                <a:rect b="b" l="l" r="r" t="t"/>
                <a:pathLst>
                  <a:path extrusionOk="0" h="19324" w="20204">
                    <a:moveTo>
                      <a:pt x="12136" y="1129"/>
                    </a:moveTo>
                    <a:cubicBezTo>
                      <a:pt x="13730" y="1129"/>
                      <a:pt x="15325" y="1737"/>
                      <a:pt x="16538" y="2952"/>
                    </a:cubicBezTo>
                    <a:cubicBezTo>
                      <a:pt x="18969" y="5383"/>
                      <a:pt x="18969" y="9323"/>
                      <a:pt x="16538" y="11757"/>
                    </a:cubicBezTo>
                    <a:cubicBezTo>
                      <a:pt x="15341" y="12950"/>
                      <a:pt x="13747" y="13579"/>
                      <a:pt x="12129" y="13579"/>
                    </a:cubicBezTo>
                    <a:cubicBezTo>
                      <a:pt x="11233" y="13579"/>
                      <a:pt x="10329" y="13386"/>
                      <a:pt x="9482" y="12989"/>
                    </a:cubicBezTo>
                    <a:cubicBezTo>
                      <a:pt x="9461" y="12980"/>
                      <a:pt x="9440" y="12968"/>
                      <a:pt x="9419" y="12959"/>
                    </a:cubicBezTo>
                    <a:cubicBezTo>
                      <a:pt x="8794" y="12657"/>
                      <a:pt x="8223" y="12249"/>
                      <a:pt x="7734" y="11757"/>
                    </a:cubicBezTo>
                    <a:cubicBezTo>
                      <a:pt x="5306" y="9329"/>
                      <a:pt x="5306" y="5380"/>
                      <a:pt x="7734" y="2952"/>
                    </a:cubicBezTo>
                    <a:cubicBezTo>
                      <a:pt x="8948" y="1737"/>
                      <a:pt x="10542" y="1129"/>
                      <a:pt x="12136" y="1129"/>
                    </a:cubicBezTo>
                    <a:close/>
                    <a:moveTo>
                      <a:pt x="5871" y="11216"/>
                    </a:moveTo>
                    <a:cubicBezTo>
                      <a:pt x="6475" y="12195"/>
                      <a:pt x="7296" y="13016"/>
                      <a:pt x="8271" y="13620"/>
                    </a:cubicBezTo>
                    <a:lnTo>
                      <a:pt x="7734" y="14160"/>
                    </a:lnTo>
                    <a:cubicBezTo>
                      <a:pt x="7622" y="14271"/>
                      <a:pt x="7477" y="14326"/>
                      <a:pt x="7332" y="14326"/>
                    </a:cubicBezTo>
                    <a:cubicBezTo>
                      <a:pt x="7188" y="14326"/>
                      <a:pt x="7044" y="14271"/>
                      <a:pt x="6934" y="14160"/>
                    </a:cubicBezTo>
                    <a:lnTo>
                      <a:pt x="5330" y="12557"/>
                    </a:lnTo>
                    <a:cubicBezTo>
                      <a:pt x="5110" y="12337"/>
                      <a:pt x="5110" y="11977"/>
                      <a:pt x="5330" y="11757"/>
                    </a:cubicBezTo>
                    <a:lnTo>
                      <a:pt x="5871" y="11216"/>
                    </a:lnTo>
                    <a:close/>
                    <a:moveTo>
                      <a:pt x="4932" y="13762"/>
                    </a:moveTo>
                    <a:lnTo>
                      <a:pt x="5732" y="14562"/>
                    </a:lnTo>
                    <a:lnTo>
                      <a:pt x="4932" y="15362"/>
                    </a:lnTo>
                    <a:lnTo>
                      <a:pt x="4131" y="14562"/>
                    </a:lnTo>
                    <a:lnTo>
                      <a:pt x="4932" y="13762"/>
                    </a:lnTo>
                    <a:close/>
                    <a:moveTo>
                      <a:pt x="3328" y="15362"/>
                    </a:moveTo>
                    <a:lnTo>
                      <a:pt x="4128" y="16162"/>
                    </a:lnTo>
                    <a:lnTo>
                      <a:pt x="2268" y="18025"/>
                    </a:lnTo>
                    <a:cubicBezTo>
                      <a:pt x="2157" y="18135"/>
                      <a:pt x="2013" y="18190"/>
                      <a:pt x="1868" y="18190"/>
                    </a:cubicBezTo>
                    <a:cubicBezTo>
                      <a:pt x="1723" y="18190"/>
                      <a:pt x="1577" y="18134"/>
                      <a:pt x="1465" y="18022"/>
                    </a:cubicBezTo>
                    <a:cubicBezTo>
                      <a:pt x="1245" y="17802"/>
                      <a:pt x="1245" y="17443"/>
                      <a:pt x="1465" y="17222"/>
                    </a:cubicBezTo>
                    <a:lnTo>
                      <a:pt x="3328" y="15362"/>
                    </a:lnTo>
                    <a:close/>
                    <a:moveTo>
                      <a:pt x="12135" y="1"/>
                    </a:moveTo>
                    <a:cubicBezTo>
                      <a:pt x="10250" y="1"/>
                      <a:pt x="8365" y="718"/>
                      <a:pt x="6931" y="2152"/>
                    </a:cubicBezTo>
                    <a:cubicBezTo>
                      <a:pt x="4769" y="4311"/>
                      <a:pt x="4237" y="7493"/>
                      <a:pt x="5330" y="10157"/>
                    </a:cubicBezTo>
                    <a:lnTo>
                      <a:pt x="4527" y="10957"/>
                    </a:lnTo>
                    <a:cubicBezTo>
                      <a:pt x="4020" y="11467"/>
                      <a:pt x="3887" y="12240"/>
                      <a:pt x="4198" y="12892"/>
                    </a:cubicBezTo>
                    <a:lnTo>
                      <a:pt x="665" y="16422"/>
                    </a:lnTo>
                    <a:cubicBezTo>
                      <a:pt x="1" y="17086"/>
                      <a:pt x="1" y="18161"/>
                      <a:pt x="665" y="18825"/>
                    </a:cubicBezTo>
                    <a:cubicBezTo>
                      <a:pt x="996" y="19158"/>
                      <a:pt x="1431" y="19324"/>
                      <a:pt x="1865" y="19324"/>
                    </a:cubicBezTo>
                    <a:cubicBezTo>
                      <a:pt x="2300" y="19324"/>
                      <a:pt x="2735" y="19158"/>
                      <a:pt x="3066" y="18825"/>
                    </a:cubicBezTo>
                    <a:lnTo>
                      <a:pt x="6598" y="15293"/>
                    </a:lnTo>
                    <a:cubicBezTo>
                      <a:pt x="6831" y="15403"/>
                      <a:pt x="7081" y="15457"/>
                      <a:pt x="7328" y="15457"/>
                    </a:cubicBezTo>
                    <a:cubicBezTo>
                      <a:pt x="7770" y="15457"/>
                      <a:pt x="8206" y="15286"/>
                      <a:pt x="8531" y="14961"/>
                    </a:cubicBezTo>
                    <a:lnTo>
                      <a:pt x="9331" y="14163"/>
                    </a:lnTo>
                    <a:cubicBezTo>
                      <a:pt x="10241" y="14538"/>
                      <a:pt x="11190" y="14717"/>
                      <a:pt x="12127" y="14717"/>
                    </a:cubicBezTo>
                    <a:cubicBezTo>
                      <a:pt x="14530" y="14717"/>
                      <a:pt x="16858" y="13537"/>
                      <a:pt x="18256" y="11437"/>
                    </a:cubicBezTo>
                    <a:cubicBezTo>
                      <a:pt x="20204" y="8520"/>
                      <a:pt x="19821" y="4631"/>
                      <a:pt x="17342" y="2152"/>
                    </a:cubicBezTo>
                    <a:cubicBezTo>
                      <a:pt x="15906" y="718"/>
                      <a:pt x="14020" y="1"/>
                      <a:pt x="121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1" name="Google Shape;4781;p59"/>
              <p:cNvSpPr/>
              <p:nvPr/>
            </p:nvSpPr>
            <p:spPr>
              <a:xfrm>
                <a:off x="5216725" y="889175"/>
                <a:ext cx="276000" cy="254400"/>
              </a:xfrm>
              <a:custGeom>
                <a:rect b="b" l="l" r="r" t="t"/>
                <a:pathLst>
                  <a:path extrusionOk="0" h="10176" w="11040">
                    <a:moveTo>
                      <a:pt x="5456" y="1133"/>
                    </a:moveTo>
                    <a:cubicBezTo>
                      <a:pt x="6487" y="1133"/>
                      <a:pt x="7500" y="1535"/>
                      <a:pt x="8259" y="2293"/>
                    </a:cubicBezTo>
                    <a:cubicBezTo>
                      <a:pt x="9802" y="3839"/>
                      <a:pt x="9802" y="6348"/>
                      <a:pt x="8259" y="7897"/>
                    </a:cubicBezTo>
                    <a:cubicBezTo>
                      <a:pt x="7501" y="8653"/>
                      <a:pt x="6489" y="9055"/>
                      <a:pt x="5460" y="9055"/>
                    </a:cubicBezTo>
                    <a:cubicBezTo>
                      <a:pt x="4948" y="9055"/>
                      <a:pt x="4433" y="8956"/>
                      <a:pt x="3941" y="8751"/>
                    </a:cubicBezTo>
                    <a:cubicBezTo>
                      <a:pt x="2462" y="8138"/>
                      <a:pt x="1499" y="6695"/>
                      <a:pt x="1499" y="5095"/>
                    </a:cubicBezTo>
                    <a:cubicBezTo>
                      <a:pt x="1499" y="3491"/>
                      <a:pt x="2462" y="2048"/>
                      <a:pt x="3941" y="1435"/>
                    </a:cubicBezTo>
                    <a:cubicBezTo>
                      <a:pt x="4431" y="1232"/>
                      <a:pt x="4946" y="1133"/>
                      <a:pt x="5456" y="1133"/>
                    </a:cubicBezTo>
                    <a:close/>
                    <a:moveTo>
                      <a:pt x="5468" y="1"/>
                    </a:moveTo>
                    <a:cubicBezTo>
                      <a:pt x="5465" y="1"/>
                      <a:pt x="5461" y="1"/>
                      <a:pt x="5457" y="1"/>
                    </a:cubicBezTo>
                    <a:cubicBezTo>
                      <a:pt x="3029" y="4"/>
                      <a:pt x="943" y="1719"/>
                      <a:pt x="472" y="4098"/>
                    </a:cubicBezTo>
                    <a:cubicBezTo>
                      <a:pt x="1" y="6481"/>
                      <a:pt x="1275" y="8860"/>
                      <a:pt x="3519" y="9787"/>
                    </a:cubicBezTo>
                    <a:cubicBezTo>
                      <a:pt x="4151" y="10049"/>
                      <a:pt x="4811" y="10175"/>
                      <a:pt x="5463" y="10175"/>
                    </a:cubicBezTo>
                    <a:cubicBezTo>
                      <a:pt x="7120" y="10175"/>
                      <a:pt x="8725" y="9362"/>
                      <a:pt x="9693" y="7912"/>
                    </a:cubicBezTo>
                    <a:cubicBezTo>
                      <a:pt x="11040" y="5895"/>
                      <a:pt x="10774" y="3207"/>
                      <a:pt x="9059" y="1492"/>
                    </a:cubicBezTo>
                    <a:cubicBezTo>
                      <a:pt x="8108" y="535"/>
                      <a:pt x="6814" y="1"/>
                      <a:pt x="54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82" name="Google Shape;4782;p59"/>
            <p:cNvSpPr/>
            <p:nvPr/>
          </p:nvSpPr>
          <p:spPr>
            <a:xfrm>
              <a:off x="3814835" y="3456908"/>
              <a:ext cx="236050" cy="200956"/>
            </a:xfrm>
            <a:custGeom>
              <a:rect b="b" l="l" r="r" t="t"/>
              <a:pathLst>
                <a:path extrusionOk="0" h="16526" w="19412">
                  <a:moveTo>
                    <a:pt x="8421" y="4128"/>
                  </a:moveTo>
                  <a:lnTo>
                    <a:pt x="8421" y="6791"/>
                  </a:lnTo>
                  <a:lnTo>
                    <a:pt x="5302" y="6791"/>
                  </a:lnTo>
                  <a:lnTo>
                    <a:pt x="4511" y="4128"/>
                  </a:lnTo>
                  <a:close/>
                  <a:moveTo>
                    <a:pt x="12661" y="4131"/>
                  </a:moveTo>
                  <a:lnTo>
                    <a:pt x="12661" y="6791"/>
                  </a:lnTo>
                  <a:lnTo>
                    <a:pt x="9554" y="6791"/>
                  </a:lnTo>
                  <a:lnTo>
                    <a:pt x="9554" y="4131"/>
                  </a:lnTo>
                  <a:close/>
                  <a:moveTo>
                    <a:pt x="17999" y="4131"/>
                  </a:moveTo>
                  <a:lnTo>
                    <a:pt x="17208" y="6791"/>
                  </a:lnTo>
                  <a:lnTo>
                    <a:pt x="13793" y="6791"/>
                  </a:lnTo>
                  <a:lnTo>
                    <a:pt x="13793" y="4131"/>
                  </a:lnTo>
                  <a:close/>
                  <a:moveTo>
                    <a:pt x="8421" y="7923"/>
                  </a:moveTo>
                  <a:lnTo>
                    <a:pt x="8421" y="10583"/>
                  </a:lnTo>
                  <a:lnTo>
                    <a:pt x="6432" y="10583"/>
                  </a:lnTo>
                  <a:lnTo>
                    <a:pt x="5640" y="7923"/>
                  </a:lnTo>
                  <a:close/>
                  <a:moveTo>
                    <a:pt x="12661" y="7923"/>
                  </a:moveTo>
                  <a:lnTo>
                    <a:pt x="12661" y="10583"/>
                  </a:lnTo>
                  <a:lnTo>
                    <a:pt x="9554" y="10583"/>
                  </a:lnTo>
                  <a:lnTo>
                    <a:pt x="9554" y="7923"/>
                  </a:lnTo>
                  <a:close/>
                  <a:moveTo>
                    <a:pt x="16873" y="7923"/>
                  </a:moveTo>
                  <a:lnTo>
                    <a:pt x="16076" y="10583"/>
                  </a:lnTo>
                  <a:lnTo>
                    <a:pt x="13793" y="10583"/>
                  </a:lnTo>
                  <a:lnTo>
                    <a:pt x="13793" y="7923"/>
                  </a:lnTo>
                  <a:close/>
                  <a:moveTo>
                    <a:pt x="7935" y="13570"/>
                  </a:moveTo>
                  <a:cubicBezTo>
                    <a:pt x="8744" y="13570"/>
                    <a:pt x="9152" y="14551"/>
                    <a:pt x="8578" y="15125"/>
                  </a:cubicBezTo>
                  <a:cubicBezTo>
                    <a:pt x="8393" y="15310"/>
                    <a:pt x="8165" y="15393"/>
                    <a:pt x="7941" y="15393"/>
                  </a:cubicBezTo>
                  <a:cubicBezTo>
                    <a:pt x="7473" y="15393"/>
                    <a:pt x="7023" y="15029"/>
                    <a:pt x="7023" y="14482"/>
                  </a:cubicBezTo>
                  <a:cubicBezTo>
                    <a:pt x="7023" y="13977"/>
                    <a:pt x="7431" y="13573"/>
                    <a:pt x="7932" y="13570"/>
                  </a:cubicBezTo>
                  <a:close/>
                  <a:moveTo>
                    <a:pt x="14910" y="13570"/>
                  </a:moveTo>
                  <a:cubicBezTo>
                    <a:pt x="15719" y="13570"/>
                    <a:pt x="16127" y="14551"/>
                    <a:pt x="15553" y="15125"/>
                  </a:cubicBezTo>
                  <a:cubicBezTo>
                    <a:pt x="15368" y="15310"/>
                    <a:pt x="15140" y="15393"/>
                    <a:pt x="14916" y="15393"/>
                  </a:cubicBezTo>
                  <a:cubicBezTo>
                    <a:pt x="14448" y="15393"/>
                    <a:pt x="13998" y="15029"/>
                    <a:pt x="13998" y="14482"/>
                  </a:cubicBezTo>
                  <a:cubicBezTo>
                    <a:pt x="13998" y="13977"/>
                    <a:pt x="14406" y="13570"/>
                    <a:pt x="14910" y="13570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lnTo>
                    <a:pt x="2437" y="1133"/>
                  </a:lnTo>
                  <a:lnTo>
                    <a:pt x="3204" y="3714"/>
                  </a:lnTo>
                  <a:cubicBezTo>
                    <a:pt x="3207" y="3720"/>
                    <a:pt x="3210" y="3729"/>
                    <a:pt x="3213" y="3738"/>
                  </a:cubicBezTo>
                  <a:lnTo>
                    <a:pt x="5251" y="10589"/>
                  </a:lnTo>
                  <a:cubicBezTo>
                    <a:pt x="4052" y="10671"/>
                    <a:pt x="3131" y="11685"/>
                    <a:pt x="3171" y="12887"/>
                  </a:cubicBezTo>
                  <a:cubicBezTo>
                    <a:pt x="3210" y="14089"/>
                    <a:pt x="4194" y="15043"/>
                    <a:pt x="5396" y="15046"/>
                  </a:cubicBezTo>
                  <a:lnTo>
                    <a:pt x="5970" y="15046"/>
                  </a:lnTo>
                  <a:cubicBezTo>
                    <a:pt x="6220" y="15922"/>
                    <a:pt x="7020" y="16526"/>
                    <a:pt x="7932" y="16526"/>
                  </a:cubicBezTo>
                  <a:cubicBezTo>
                    <a:pt x="8841" y="16526"/>
                    <a:pt x="9641" y="15922"/>
                    <a:pt x="9895" y="15046"/>
                  </a:cubicBezTo>
                  <a:lnTo>
                    <a:pt x="12947" y="15046"/>
                  </a:lnTo>
                  <a:cubicBezTo>
                    <a:pt x="13198" y="15922"/>
                    <a:pt x="13998" y="16523"/>
                    <a:pt x="14910" y="16523"/>
                  </a:cubicBezTo>
                  <a:cubicBezTo>
                    <a:pt x="15819" y="16523"/>
                    <a:pt x="16619" y="15922"/>
                    <a:pt x="16873" y="15046"/>
                  </a:cubicBezTo>
                  <a:lnTo>
                    <a:pt x="17616" y="15046"/>
                  </a:lnTo>
                  <a:cubicBezTo>
                    <a:pt x="17927" y="15046"/>
                    <a:pt x="18180" y="14793"/>
                    <a:pt x="18180" y="14482"/>
                  </a:cubicBezTo>
                  <a:cubicBezTo>
                    <a:pt x="18180" y="14167"/>
                    <a:pt x="17927" y="13914"/>
                    <a:pt x="17616" y="13914"/>
                  </a:cubicBezTo>
                  <a:lnTo>
                    <a:pt x="16873" y="13914"/>
                  </a:lnTo>
                  <a:cubicBezTo>
                    <a:pt x="16619" y="13041"/>
                    <a:pt x="15819" y="12437"/>
                    <a:pt x="14910" y="12437"/>
                  </a:cubicBezTo>
                  <a:cubicBezTo>
                    <a:pt x="13998" y="12437"/>
                    <a:pt x="13198" y="13041"/>
                    <a:pt x="12947" y="13914"/>
                  </a:cubicBezTo>
                  <a:lnTo>
                    <a:pt x="9895" y="13914"/>
                  </a:lnTo>
                  <a:cubicBezTo>
                    <a:pt x="9644" y="13038"/>
                    <a:pt x="8844" y="12437"/>
                    <a:pt x="7932" y="12437"/>
                  </a:cubicBezTo>
                  <a:cubicBezTo>
                    <a:pt x="7023" y="12437"/>
                    <a:pt x="6223" y="13038"/>
                    <a:pt x="5970" y="13914"/>
                  </a:cubicBezTo>
                  <a:lnTo>
                    <a:pt x="5399" y="13914"/>
                  </a:lnTo>
                  <a:cubicBezTo>
                    <a:pt x="4798" y="13905"/>
                    <a:pt x="4318" y="13416"/>
                    <a:pt x="4318" y="12815"/>
                  </a:cubicBezTo>
                  <a:cubicBezTo>
                    <a:pt x="4318" y="12217"/>
                    <a:pt x="4798" y="11728"/>
                    <a:pt x="5399" y="11716"/>
                  </a:cubicBezTo>
                  <a:lnTo>
                    <a:pt x="16501" y="11716"/>
                  </a:lnTo>
                  <a:cubicBezTo>
                    <a:pt x="16752" y="11716"/>
                    <a:pt x="16972" y="11553"/>
                    <a:pt x="17045" y="11311"/>
                  </a:cubicBezTo>
                  <a:lnTo>
                    <a:pt x="19303" y="3726"/>
                  </a:lnTo>
                  <a:cubicBezTo>
                    <a:pt x="19412" y="3362"/>
                    <a:pt x="19140" y="2999"/>
                    <a:pt x="18765" y="2999"/>
                  </a:cubicBezTo>
                  <a:cubicBezTo>
                    <a:pt x="18763" y="2999"/>
                    <a:pt x="18761" y="2999"/>
                    <a:pt x="18760" y="2999"/>
                  </a:cubicBezTo>
                  <a:lnTo>
                    <a:pt x="4173" y="2999"/>
                  </a:lnTo>
                  <a:lnTo>
                    <a:pt x="3400" y="405"/>
                  </a:lnTo>
                  <a:cubicBezTo>
                    <a:pt x="3328" y="163"/>
                    <a:pt x="3107" y="0"/>
                    <a:pt x="28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83" name="Google Shape;4783;p59"/>
            <p:cNvGrpSpPr/>
            <p:nvPr/>
          </p:nvGrpSpPr>
          <p:grpSpPr>
            <a:xfrm>
              <a:off x="4117342" y="3439880"/>
              <a:ext cx="206550" cy="234992"/>
              <a:chOff x="6272100" y="832575"/>
              <a:chExt cx="424650" cy="483125"/>
            </a:xfrm>
          </p:grpSpPr>
          <p:sp>
            <p:nvSpPr>
              <p:cNvPr id="4784" name="Google Shape;4784;p59"/>
              <p:cNvSpPr/>
              <p:nvPr/>
            </p:nvSpPr>
            <p:spPr>
              <a:xfrm>
                <a:off x="6272100" y="83257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2265" y="6537"/>
                    </a:moveTo>
                    <a:lnTo>
                      <a:pt x="2265" y="8334"/>
                    </a:lnTo>
                    <a:lnTo>
                      <a:pt x="1366" y="7437"/>
                    </a:lnTo>
                    <a:lnTo>
                      <a:pt x="2265" y="6537"/>
                    </a:lnTo>
                    <a:close/>
                    <a:moveTo>
                      <a:pt x="14721" y="6537"/>
                    </a:moveTo>
                    <a:lnTo>
                      <a:pt x="15617" y="7437"/>
                    </a:lnTo>
                    <a:lnTo>
                      <a:pt x="14721" y="8334"/>
                    </a:lnTo>
                    <a:lnTo>
                      <a:pt x="14721" y="6537"/>
                    </a:lnTo>
                    <a:close/>
                    <a:moveTo>
                      <a:pt x="13588" y="1132"/>
                    </a:moveTo>
                    <a:lnTo>
                      <a:pt x="13588" y="9466"/>
                    </a:lnTo>
                    <a:lnTo>
                      <a:pt x="10521" y="12531"/>
                    </a:lnTo>
                    <a:lnTo>
                      <a:pt x="6462" y="12531"/>
                    </a:lnTo>
                    <a:lnTo>
                      <a:pt x="3398" y="9466"/>
                    </a:lnTo>
                    <a:lnTo>
                      <a:pt x="3398" y="1132"/>
                    </a:lnTo>
                    <a:close/>
                    <a:moveTo>
                      <a:pt x="1133" y="8802"/>
                    </a:moveTo>
                    <a:lnTo>
                      <a:pt x="5427" y="13099"/>
                    </a:lnTo>
                    <a:lnTo>
                      <a:pt x="1133" y="17392"/>
                    </a:lnTo>
                    <a:lnTo>
                      <a:pt x="1133" y="8802"/>
                    </a:lnTo>
                    <a:close/>
                    <a:moveTo>
                      <a:pt x="15853" y="8802"/>
                    </a:moveTo>
                    <a:lnTo>
                      <a:pt x="15853" y="17392"/>
                    </a:lnTo>
                    <a:lnTo>
                      <a:pt x="11556" y="13099"/>
                    </a:lnTo>
                    <a:lnTo>
                      <a:pt x="15853" y="8802"/>
                    </a:lnTo>
                    <a:close/>
                    <a:moveTo>
                      <a:pt x="10521" y="13663"/>
                    </a:moveTo>
                    <a:lnTo>
                      <a:pt x="15050" y="18192"/>
                    </a:lnTo>
                    <a:lnTo>
                      <a:pt x="1933" y="18192"/>
                    </a:lnTo>
                    <a:lnTo>
                      <a:pt x="6462" y="13663"/>
                    </a:lnTo>
                    <a:close/>
                    <a:moveTo>
                      <a:pt x="2830" y="0"/>
                    </a:moveTo>
                    <a:cubicBezTo>
                      <a:pt x="2516" y="0"/>
                      <a:pt x="2265" y="254"/>
                      <a:pt x="2265" y="568"/>
                    </a:cubicBezTo>
                    <a:lnTo>
                      <a:pt x="2265" y="4937"/>
                    </a:lnTo>
                    <a:lnTo>
                      <a:pt x="164" y="7036"/>
                    </a:lnTo>
                    <a:lnTo>
                      <a:pt x="161" y="7042"/>
                    </a:lnTo>
                    <a:cubicBezTo>
                      <a:pt x="152" y="7051"/>
                      <a:pt x="143" y="7063"/>
                      <a:pt x="134" y="7072"/>
                    </a:cubicBezTo>
                    <a:lnTo>
                      <a:pt x="125" y="7084"/>
                    </a:lnTo>
                    <a:cubicBezTo>
                      <a:pt x="112" y="7096"/>
                      <a:pt x="103" y="7108"/>
                      <a:pt x="94" y="7120"/>
                    </a:cubicBezTo>
                    <a:cubicBezTo>
                      <a:pt x="91" y="7126"/>
                      <a:pt x="88" y="7129"/>
                      <a:pt x="85" y="7132"/>
                    </a:cubicBezTo>
                    <a:cubicBezTo>
                      <a:pt x="85" y="7138"/>
                      <a:pt x="73" y="7153"/>
                      <a:pt x="70" y="7162"/>
                    </a:cubicBezTo>
                    <a:cubicBezTo>
                      <a:pt x="64" y="7171"/>
                      <a:pt x="61" y="7174"/>
                      <a:pt x="58" y="7180"/>
                    </a:cubicBezTo>
                    <a:cubicBezTo>
                      <a:pt x="55" y="7186"/>
                      <a:pt x="52" y="7199"/>
                      <a:pt x="46" y="7208"/>
                    </a:cubicBezTo>
                    <a:cubicBezTo>
                      <a:pt x="43" y="7217"/>
                      <a:pt x="40" y="7220"/>
                      <a:pt x="40" y="7226"/>
                    </a:cubicBezTo>
                    <a:cubicBezTo>
                      <a:pt x="34" y="7241"/>
                      <a:pt x="28" y="7256"/>
                      <a:pt x="25" y="7271"/>
                    </a:cubicBezTo>
                    <a:cubicBezTo>
                      <a:pt x="25" y="7274"/>
                      <a:pt x="22" y="7280"/>
                      <a:pt x="19" y="7283"/>
                    </a:cubicBezTo>
                    <a:cubicBezTo>
                      <a:pt x="16" y="7295"/>
                      <a:pt x="13" y="7307"/>
                      <a:pt x="13" y="7319"/>
                    </a:cubicBezTo>
                    <a:cubicBezTo>
                      <a:pt x="13" y="7325"/>
                      <a:pt x="10" y="7331"/>
                      <a:pt x="10" y="7334"/>
                    </a:cubicBezTo>
                    <a:cubicBezTo>
                      <a:pt x="7" y="7340"/>
                      <a:pt x="4" y="7359"/>
                      <a:pt x="4" y="7371"/>
                    </a:cubicBezTo>
                    <a:lnTo>
                      <a:pt x="4" y="7386"/>
                    </a:lnTo>
                    <a:cubicBezTo>
                      <a:pt x="4" y="7401"/>
                      <a:pt x="1" y="7416"/>
                      <a:pt x="1" y="7434"/>
                    </a:cubicBezTo>
                    <a:lnTo>
                      <a:pt x="1" y="17625"/>
                    </a:lnTo>
                    <a:cubicBezTo>
                      <a:pt x="1" y="18063"/>
                      <a:pt x="170" y="18482"/>
                      <a:pt x="475" y="18799"/>
                    </a:cubicBezTo>
                    <a:cubicBezTo>
                      <a:pt x="481" y="18808"/>
                      <a:pt x="490" y="18817"/>
                      <a:pt x="499" y="18826"/>
                    </a:cubicBezTo>
                    <a:cubicBezTo>
                      <a:pt x="508" y="18833"/>
                      <a:pt x="517" y="18842"/>
                      <a:pt x="526" y="18851"/>
                    </a:cubicBezTo>
                    <a:cubicBezTo>
                      <a:pt x="840" y="19156"/>
                      <a:pt x="1260" y="19325"/>
                      <a:pt x="1698" y="19325"/>
                    </a:cubicBezTo>
                    <a:lnTo>
                      <a:pt x="15285" y="19325"/>
                    </a:lnTo>
                    <a:cubicBezTo>
                      <a:pt x="15723" y="19325"/>
                      <a:pt x="16143" y="19156"/>
                      <a:pt x="16460" y="18854"/>
                    </a:cubicBezTo>
                    <a:cubicBezTo>
                      <a:pt x="16469" y="18845"/>
                      <a:pt x="16478" y="18836"/>
                      <a:pt x="16487" y="18826"/>
                    </a:cubicBezTo>
                    <a:cubicBezTo>
                      <a:pt x="16496" y="18817"/>
                      <a:pt x="16502" y="18808"/>
                      <a:pt x="16511" y="18799"/>
                    </a:cubicBezTo>
                    <a:cubicBezTo>
                      <a:pt x="16816" y="18485"/>
                      <a:pt x="16985" y="18063"/>
                      <a:pt x="16985" y="17628"/>
                    </a:cubicBezTo>
                    <a:lnTo>
                      <a:pt x="16985" y="7437"/>
                    </a:lnTo>
                    <a:cubicBezTo>
                      <a:pt x="16985" y="7419"/>
                      <a:pt x="16985" y="7404"/>
                      <a:pt x="16982" y="7389"/>
                    </a:cubicBezTo>
                    <a:lnTo>
                      <a:pt x="16982" y="7371"/>
                    </a:lnTo>
                    <a:cubicBezTo>
                      <a:pt x="16982" y="7362"/>
                      <a:pt x="16979" y="7350"/>
                      <a:pt x="16976" y="7337"/>
                    </a:cubicBezTo>
                    <a:cubicBezTo>
                      <a:pt x="16973" y="7328"/>
                      <a:pt x="16973" y="7325"/>
                      <a:pt x="16973" y="7319"/>
                    </a:cubicBezTo>
                    <a:cubicBezTo>
                      <a:pt x="16973" y="7316"/>
                      <a:pt x="16967" y="7298"/>
                      <a:pt x="16964" y="7286"/>
                    </a:cubicBezTo>
                    <a:cubicBezTo>
                      <a:pt x="16964" y="7283"/>
                      <a:pt x="16964" y="7277"/>
                      <a:pt x="16961" y="7271"/>
                    </a:cubicBezTo>
                    <a:cubicBezTo>
                      <a:pt x="16958" y="7256"/>
                      <a:pt x="16952" y="7244"/>
                      <a:pt x="16946" y="7229"/>
                    </a:cubicBezTo>
                    <a:cubicBezTo>
                      <a:pt x="16943" y="7223"/>
                      <a:pt x="16940" y="7217"/>
                      <a:pt x="16940" y="7211"/>
                    </a:cubicBezTo>
                    <a:cubicBezTo>
                      <a:pt x="16937" y="7205"/>
                      <a:pt x="16931" y="7193"/>
                      <a:pt x="16925" y="7183"/>
                    </a:cubicBezTo>
                    <a:cubicBezTo>
                      <a:pt x="16922" y="7174"/>
                      <a:pt x="16919" y="7171"/>
                      <a:pt x="16916" y="7165"/>
                    </a:cubicBezTo>
                    <a:cubicBezTo>
                      <a:pt x="16913" y="7159"/>
                      <a:pt x="16904" y="7144"/>
                      <a:pt x="16898" y="7135"/>
                    </a:cubicBezTo>
                    <a:lnTo>
                      <a:pt x="16892" y="7123"/>
                    </a:lnTo>
                    <a:cubicBezTo>
                      <a:pt x="16882" y="7108"/>
                      <a:pt x="16873" y="7096"/>
                      <a:pt x="16861" y="7084"/>
                    </a:cubicBezTo>
                    <a:lnTo>
                      <a:pt x="16852" y="7075"/>
                    </a:lnTo>
                    <a:cubicBezTo>
                      <a:pt x="16843" y="7063"/>
                      <a:pt x="16834" y="7054"/>
                      <a:pt x="16825" y="7045"/>
                    </a:cubicBezTo>
                    <a:lnTo>
                      <a:pt x="16819" y="7039"/>
                    </a:lnTo>
                    <a:lnTo>
                      <a:pt x="14721" y="4937"/>
                    </a:lnTo>
                    <a:lnTo>
                      <a:pt x="14721" y="568"/>
                    </a:lnTo>
                    <a:cubicBezTo>
                      <a:pt x="14721" y="254"/>
                      <a:pt x="14467" y="0"/>
                      <a:pt x="14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5" name="Google Shape;4785;p59"/>
              <p:cNvSpPr/>
              <p:nvPr/>
            </p:nvSpPr>
            <p:spPr>
              <a:xfrm>
                <a:off x="6384200" y="889150"/>
                <a:ext cx="199300" cy="198200"/>
              </a:xfrm>
              <a:custGeom>
                <a:rect b="b" l="l" r="r" t="t"/>
                <a:pathLst>
                  <a:path extrusionOk="0" h="7928" w="7972">
                    <a:moveTo>
                      <a:pt x="4005" y="3398"/>
                    </a:moveTo>
                    <a:cubicBezTo>
                      <a:pt x="4274" y="3398"/>
                      <a:pt x="4534" y="3588"/>
                      <a:pt x="4569" y="3900"/>
                    </a:cubicBezTo>
                    <a:cubicBezTo>
                      <a:pt x="4560" y="3951"/>
                      <a:pt x="4560" y="4003"/>
                      <a:pt x="4566" y="4057"/>
                    </a:cubicBezTo>
                    <a:cubicBezTo>
                      <a:pt x="4521" y="4329"/>
                      <a:pt x="4285" y="4531"/>
                      <a:pt x="4007" y="4531"/>
                    </a:cubicBezTo>
                    <a:cubicBezTo>
                      <a:pt x="3518" y="4531"/>
                      <a:pt x="3259" y="3954"/>
                      <a:pt x="3585" y="3589"/>
                    </a:cubicBezTo>
                    <a:cubicBezTo>
                      <a:pt x="3702" y="3458"/>
                      <a:pt x="3855" y="3398"/>
                      <a:pt x="4005" y="3398"/>
                    </a:cubicBezTo>
                    <a:close/>
                    <a:moveTo>
                      <a:pt x="4005" y="1"/>
                    </a:moveTo>
                    <a:cubicBezTo>
                      <a:pt x="3351" y="1"/>
                      <a:pt x="2696" y="163"/>
                      <a:pt x="2102" y="488"/>
                    </a:cubicBezTo>
                    <a:cubicBezTo>
                      <a:pt x="876" y="1161"/>
                      <a:pt x="94" y="2432"/>
                      <a:pt x="46" y="3830"/>
                    </a:cubicBezTo>
                    <a:cubicBezTo>
                      <a:pt x="1" y="5231"/>
                      <a:pt x="695" y="6551"/>
                      <a:pt x="1876" y="7303"/>
                    </a:cubicBezTo>
                    <a:cubicBezTo>
                      <a:pt x="2510" y="7713"/>
                      <a:pt x="3247" y="7928"/>
                      <a:pt x="4001" y="7928"/>
                    </a:cubicBezTo>
                    <a:cubicBezTo>
                      <a:pt x="4629" y="7925"/>
                      <a:pt x="5248" y="7783"/>
                      <a:pt x="5816" y="7517"/>
                    </a:cubicBezTo>
                    <a:cubicBezTo>
                      <a:pt x="6106" y="7390"/>
                      <a:pt x="6233" y="7049"/>
                      <a:pt x="6100" y="6762"/>
                    </a:cubicBezTo>
                    <a:cubicBezTo>
                      <a:pt x="6006" y="6555"/>
                      <a:pt x="5802" y="6435"/>
                      <a:pt x="5589" y="6435"/>
                    </a:cubicBezTo>
                    <a:cubicBezTo>
                      <a:pt x="5506" y="6435"/>
                      <a:pt x="5422" y="6453"/>
                      <a:pt x="5342" y="6491"/>
                    </a:cubicBezTo>
                    <a:cubicBezTo>
                      <a:pt x="4902" y="6692"/>
                      <a:pt x="4449" y="6792"/>
                      <a:pt x="4007" y="6792"/>
                    </a:cubicBezTo>
                    <a:cubicBezTo>
                      <a:pt x="3468" y="6792"/>
                      <a:pt x="2947" y="6644"/>
                      <a:pt x="2486" y="6349"/>
                    </a:cubicBezTo>
                    <a:cubicBezTo>
                      <a:pt x="1643" y="5811"/>
                      <a:pt x="1145" y="4869"/>
                      <a:pt x="1178" y="3870"/>
                    </a:cubicBezTo>
                    <a:cubicBezTo>
                      <a:pt x="1211" y="2870"/>
                      <a:pt x="1770" y="1961"/>
                      <a:pt x="2649" y="1481"/>
                    </a:cubicBezTo>
                    <a:cubicBezTo>
                      <a:pt x="3073" y="1247"/>
                      <a:pt x="3541" y="1131"/>
                      <a:pt x="4009" y="1131"/>
                    </a:cubicBezTo>
                    <a:cubicBezTo>
                      <a:pt x="4508" y="1131"/>
                      <a:pt x="5007" y="1263"/>
                      <a:pt x="5451" y="1527"/>
                    </a:cubicBezTo>
                    <a:cubicBezTo>
                      <a:pt x="6311" y="2037"/>
                      <a:pt x="6840" y="2964"/>
                      <a:pt x="6840" y="3966"/>
                    </a:cubicBezTo>
                    <a:cubicBezTo>
                      <a:pt x="6846" y="4277"/>
                      <a:pt x="6598" y="4537"/>
                      <a:pt x="6284" y="4543"/>
                    </a:cubicBezTo>
                    <a:cubicBezTo>
                      <a:pt x="6280" y="4543"/>
                      <a:pt x="6277" y="4543"/>
                      <a:pt x="6273" y="4543"/>
                    </a:cubicBezTo>
                    <a:cubicBezTo>
                      <a:pt x="5967" y="4543"/>
                      <a:pt x="5713" y="4298"/>
                      <a:pt x="5707" y="3990"/>
                    </a:cubicBezTo>
                    <a:lnTo>
                      <a:pt x="5707" y="3972"/>
                    </a:lnTo>
                    <a:lnTo>
                      <a:pt x="5707" y="3966"/>
                    </a:lnTo>
                    <a:cubicBezTo>
                      <a:pt x="5707" y="3163"/>
                      <a:pt x="5146" y="2469"/>
                      <a:pt x="4361" y="2300"/>
                    </a:cubicBezTo>
                    <a:cubicBezTo>
                      <a:pt x="4241" y="2274"/>
                      <a:pt x="4121" y="2261"/>
                      <a:pt x="4003" y="2261"/>
                    </a:cubicBezTo>
                    <a:cubicBezTo>
                      <a:pt x="3345" y="2261"/>
                      <a:pt x="2731" y="2647"/>
                      <a:pt x="2452" y="3269"/>
                    </a:cubicBezTo>
                    <a:cubicBezTo>
                      <a:pt x="2126" y="4000"/>
                      <a:pt x="2353" y="4863"/>
                      <a:pt x="3002" y="5337"/>
                    </a:cubicBezTo>
                    <a:cubicBezTo>
                      <a:pt x="3302" y="5555"/>
                      <a:pt x="3654" y="5663"/>
                      <a:pt x="4005" y="5663"/>
                    </a:cubicBezTo>
                    <a:cubicBezTo>
                      <a:pt x="4413" y="5663"/>
                      <a:pt x="4818" y="5517"/>
                      <a:pt x="5140" y="5228"/>
                    </a:cubicBezTo>
                    <a:cubicBezTo>
                      <a:pt x="5457" y="5513"/>
                      <a:pt x="5863" y="5662"/>
                      <a:pt x="6274" y="5662"/>
                    </a:cubicBezTo>
                    <a:cubicBezTo>
                      <a:pt x="6507" y="5662"/>
                      <a:pt x="6742" y="5614"/>
                      <a:pt x="6963" y="5515"/>
                    </a:cubicBezTo>
                    <a:cubicBezTo>
                      <a:pt x="7576" y="5241"/>
                      <a:pt x="7969" y="4634"/>
                      <a:pt x="7972" y="3966"/>
                    </a:cubicBezTo>
                    <a:cubicBezTo>
                      <a:pt x="7972" y="2565"/>
                      <a:pt x="7232" y="1267"/>
                      <a:pt x="6027" y="554"/>
                    </a:cubicBezTo>
                    <a:cubicBezTo>
                      <a:pt x="5405" y="186"/>
                      <a:pt x="4705" y="1"/>
                      <a:pt x="40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86" name="Google Shape;4786;p59"/>
            <p:cNvGrpSpPr/>
            <p:nvPr/>
          </p:nvGrpSpPr>
          <p:grpSpPr>
            <a:xfrm>
              <a:off x="1504839" y="3729363"/>
              <a:ext cx="235028" cy="235004"/>
              <a:chOff x="893650" y="1428000"/>
              <a:chExt cx="483200" cy="483150"/>
            </a:xfrm>
          </p:grpSpPr>
          <p:sp>
            <p:nvSpPr>
              <p:cNvPr id="4787" name="Google Shape;4787;p59"/>
              <p:cNvSpPr/>
              <p:nvPr/>
            </p:nvSpPr>
            <p:spPr>
              <a:xfrm>
                <a:off x="893650" y="1428000"/>
                <a:ext cx="483200" cy="483150"/>
              </a:xfrm>
              <a:custGeom>
                <a:rect b="b" l="l" r="r" t="t"/>
                <a:pathLst>
                  <a:path extrusionOk="0" h="19326" w="19328">
                    <a:moveTo>
                      <a:pt x="3436" y="6012"/>
                    </a:moveTo>
                    <a:lnTo>
                      <a:pt x="3436" y="8869"/>
                    </a:lnTo>
                    <a:lnTo>
                      <a:pt x="1516" y="7435"/>
                    </a:lnTo>
                    <a:lnTo>
                      <a:pt x="3436" y="6012"/>
                    </a:lnTo>
                    <a:close/>
                    <a:moveTo>
                      <a:pt x="15892" y="6012"/>
                    </a:moveTo>
                    <a:lnTo>
                      <a:pt x="17812" y="7438"/>
                    </a:lnTo>
                    <a:lnTo>
                      <a:pt x="15892" y="8869"/>
                    </a:lnTo>
                    <a:lnTo>
                      <a:pt x="15892" y="6012"/>
                    </a:lnTo>
                    <a:close/>
                    <a:moveTo>
                      <a:pt x="14759" y="1133"/>
                    </a:moveTo>
                    <a:lnTo>
                      <a:pt x="14759" y="9717"/>
                    </a:lnTo>
                    <a:lnTo>
                      <a:pt x="9665" y="13522"/>
                    </a:lnTo>
                    <a:lnTo>
                      <a:pt x="4569" y="9717"/>
                    </a:lnTo>
                    <a:lnTo>
                      <a:pt x="4569" y="1133"/>
                    </a:lnTo>
                    <a:close/>
                    <a:moveTo>
                      <a:pt x="18195" y="8564"/>
                    </a:moveTo>
                    <a:lnTo>
                      <a:pt x="18195" y="17625"/>
                    </a:lnTo>
                    <a:cubicBezTo>
                      <a:pt x="18195" y="17939"/>
                      <a:pt x="17942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6" y="17939"/>
                      <a:pt x="1136" y="17625"/>
                    </a:cubicBezTo>
                    <a:lnTo>
                      <a:pt x="1136" y="8564"/>
                    </a:lnTo>
                    <a:lnTo>
                      <a:pt x="9324" y="14681"/>
                    </a:lnTo>
                    <a:cubicBezTo>
                      <a:pt x="9425" y="14757"/>
                      <a:pt x="9545" y="14794"/>
                      <a:pt x="9664" y="14794"/>
                    </a:cubicBezTo>
                    <a:cubicBezTo>
                      <a:pt x="9783" y="14794"/>
                      <a:pt x="9903" y="14757"/>
                      <a:pt x="10004" y="14681"/>
                    </a:cubicBezTo>
                    <a:lnTo>
                      <a:pt x="18195" y="8564"/>
                    </a:lnTo>
                    <a:close/>
                    <a:moveTo>
                      <a:pt x="4004" y="1"/>
                    </a:moveTo>
                    <a:cubicBezTo>
                      <a:pt x="3690" y="1"/>
                      <a:pt x="3436" y="251"/>
                      <a:pt x="3436" y="565"/>
                    </a:cubicBezTo>
                    <a:lnTo>
                      <a:pt x="3436" y="4605"/>
                    </a:lnTo>
                    <a:lnTo>
                      <a:pt x="230" y="6982"/>
                    </a:lnTo>
                    <a:lnTo>
                      <a:pt x="221" y="6991"/>
                    </a:lnTo>
                    <a:cubicBezTo>
                      <a:pt x="212" y="6997"/>
                      <a:pt x="200" y="7006"/>
                      <a:pt x="190" y="7015"/>
                    </a:cubicBezTo>
                    <a:lnTo>
                      <a:pt x="175" y="7030"/>
                    </a:lnTo>
                    <a:cubicBezTo>
                      <a:pt x="163" y="7042"/>
                      <a:pt x="151" y="7051"/>
                      <a:pt x="142" y="7063"/>
                    </a:cubicBezTo>
                    <a:cubicBezTo>
                      <a:pt x="139" y="7069"/>
                      <a:pt x="136" y="7072"/>
                      <a:pt x="133" y="7075"/>
                    </a:cubicBezTo>
                    <a:cubicBezTo>
                      <a:pt x="121" y="7090"/>
                      <a:pt x="106" y="7105"/>
                      <a:pt x="94" y="7124"/>
                    </a:cubicBezTo>
                    <a:cubicBezTo>
                      <a:pt x="94" y="7127"/>
                      <a:pt x="91" y="7130"/>
                      <a:pt x="88" y="7133"/>
                    </a:cubicBezTo>
                    <a:cubicBezTo>
                      <a:pt x="82" y="7148"/>
                      <a:pt x="73" y="7163"/>
                      <a:pt x="64" y="7178"/>
                    </a:cubicBezTo>
                    <a:cubicBezTo>
                      <a:pt x="61" y="7181"/>
                      <a:pt x="58" y="7187"/>
                      <a:pt x="58" y="7193"/>
                    </a:cubicBezTo>
                    <a:cubicBezTo>
                      <a:pt x="52" y="7205"/>
                      <a:pt x="46" y="7220"/>
                      <a:pt x="39" y="7232"/>
                    </a:cubicBezTo>
                    <a:lnTo>
                      <a:pt x="33" y="7250"/>
                    </a:lnTo>
                    <a:cubicBezTo>
                      <a:pt x="27" y="7265"/>
                      <a:pt x="24" y="7278"/>
                      <a:pt x="18" y="7293"/>
                    </a:cubicBezTo>
                    <a:cubicBezTo>
                      <a:pt x="18" y="7299"/>
                      <a:pt x="15" y="7305"/>
                      <a:pt x="15" y="7311"/>
                    </a:cubicBezTo>
                    <a:cubicBezTo>
                      <a:pt x="12" y="7326"/>
                      <a:pt x="9" y="7341"/>
                      <a:pt x="6" y="7356"/>
                    </a:cubicBezTo>
                    <a:cubicBezTo>
                      <a:pt x="6" y="7362"/>
                      <a:pt x="6" y="7368"/>
                      <a:pt x="3" y="7374"/>
                    </a:cubicBezTo>
                    <a:cubicBezTo>
                      <a:pt x="3" y="7392"/>
                      <a:pt x="0" y="7410"/>
                      <a:pt x="0" y="7432"/>
                    </a:cubicBezTo>
                    <a:lnTo>
                      <a:pt x="0" y="7435"/>
                    </a:lnTo>
                    <a:lnTo>
                      <a:pt x="3" y="7435"/>
                    </a:lnTo>
                    <a:lnTo>
                      <a:pt x="3" y="17625"/>
                    </a:lnTo>
                    <a:cubicBezTo>
                      <a:pt x="3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7" y="19325"/>
                      <a:pt x="19325" y="18564"/>
                      <a:pt x="19328" y="17625"/>
                    </a:cubicBezTo>
                    <a:lnTo>
                      <a:pt x="19328" y="7435"/>
                    </a:lnTo>
                    <a:lnTo>
                      <a:pt x="19328" y="7428"/>
                    </a:lnTo>
                    <a:cubicBezTo>
                      <a:pt x="19328" y="7410"/>
                      <a:pt x="19325" y="7389"/>
                      <a:pt x="19322" y="7371"/>
                    </a:cubicBezTo>
                    <a:cubicBezTo>
                      <a:pt x="19322" y="7365"/>
                      <a:pt x="19322" y="7359"/>
                      <a:pt x="19319" y="7353"/>
                    </a:cubicBezTo>
                    <a:cubicBezTo>
                      <a:pt x="19319" y="7338"/>
                      <a:pt x="19316" y="7323"/>
                      <a:pt x="19313" y="7308"/>
                    </a:cubicBezTo>
                    <a:cubicBezTo>
                      <a:pt x="19313" y="7302"/>
                      <a:pt x="19310" y="7296"/>
                      <a:pt x="19307" y="7290"/>
                    </a:cubicBezTo>
                    <a:cubicBezTo>
                      <a:pt x="19304" y="7278"/>
                      <a:pt x="19301" y="7262"/>
                      <a:pt x="19294" y="7247"/>
                    </a:cubicBezTo>
                    <a:lnTo>
                      <a:pt x="19288" y="7232"/>
                    </a:lnTo>
                    <a:cubicBezTo>
                      <a:pt x="19282" y="7217"/>
                      <a:pt x="19276" y="7205"/>
                      <a:pt x="19270" y="7190"/>
                    </a:cubicBezTo>
                    <a:cubicBezTo>
                      <a:pt x="19267" y="7184"/>
                      <a:pt x="19264" y="7181"/>
                      <a:pt x="19264" y="7175"/>
                    </a:cubicBezTo>
                    <a:cubicBezTo>
                      <a:pt x="19255" y="7160"/>
                      <a:pt x="19246" y="7145"/>
                      <a:pt x="19237" y="7133"/>
                    </a:cubicBezTo>
                    <a:cubicBezTo>
                      <a:pt x="19237" y="7130"/>
                      <a:pt x="19234" y="7124"/>
                      <a:pt x="19231" y="7120"/>
                    </a:cubicBezTo>
                    <a:cubicBezTo>
                      <a:pt x="19219" y="7105"/>
                      <a:pt x="19207" y="7087"/>
                      <a:pt x="19195" y="7072"/>
                    </a:cubicBezTo>
                    <a:cubicBezTo>
                      <a:pt x="19192" y="7069"/>
                      <a:pt x="19189" y="7066"/>
                      <a:pt x="19186" y="7063"/>
                    </a:cubicBezTo>
                    <a:cubicBezTo>
                      <a:pt x="19174" y="7051"/>
                      <a:pt x="19165" y="7039"/>
                      <a:pt x="19153" y="7027"/>
                    </a:cubicBezTo>
                    <a:lnTo>
                      <a:pt x="19137" y="7015"/>
                    </a:lnTo>
                    <a:cubicBezTo>
                      <a:pt x="19125" y="7006"/>
                      <a:pt x="19116" y="6997"/>
                      <a:pt x="19104" y="6988"/>
                    </a:cubicBezTo>
                    <a:lnTo>
                      <a:pt x="19095" y="6979"/>
                    </a:lnTo>
                    <a:lnTo>
                      <a:pt x="15892" y="4605"/>
                    </a:lnTo>
                    <a:lnTo>
                      <a:pt x="15892" y="565"/>
                    </a:lnTo>
                    <a:cubicBezTo>
                      <a:pt x="15892" y="251"/>
                      <a:pt x="15638" y="1"/>
                      <a:pt x="153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8" name="Google Shape;4788;p59"/>
              <p:cNvSpPr/>
              <p:nvPr/>
            </p:nvSpPr>
            <p:spPr>
              <a:xfrm>
                <a:off x="1036150" y="15148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7362" y="1132"/>
                    </a:lnTo>
                    <a:cubicBezTo>
                      <a:pt x="7673" y="1132"/>
                      <a:pt x="7927" y="879"/>
                      <a:pt x="7927" y="565"/>
                    </a:cubicBezTo>
                    <a:cubicBezTo>
                      <a:pt x="7927" y="251"/>
                      <a:pt x="7673" y="0"/>
                      <a:pt x="73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89" name="Google Shape;4789;p59"/>
              <p:cNvSpPr/>
              <p:nvPr/>
            </p:nvSpPr>
            <p:spPr>
              <a:xfrm>
                <a:off x="1036150" y="15714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7362" y="1133"/>
                    </a:lnTo>
                    <a:cubicBezTo>
                      <a:pt x="7673" y="1133"/>
                      <a:pt x="7927" y="879"/>
                      <a:pt x="7927" y="565"/>
                    </a:cubicBezTo>
                    <a:cubicBezTo>
                      <a:pt x="7927" y="251"/>
                      <a:pt x="7673" y="1"/>
                      <a:pt x="7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0" name="Google Shape;4790;p59"/>
              <p:cNvSpPr/>
              <p:nvPr/>
            </p:nvSpPr>
            <p:spPr>
              <a:xfrm>
                <a:off x="1036150" y="1628050"/>
                <a:ext cx="113275" cy="28325"/>
              </a:xfrm>
              <a:custGeom>
                <a:rect b="b" l="l" r="r" t="t"/>
                <a:pathLst>
                  <a:path extrusionOk="0" h="1133" w="4531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3965" y="1132"/>
                    </a:lnTo>
                    <a:cubicBezTo>
                      <a:pt x="4276" y="1132"/>
                      <a:pt x="4530" y="879"/>
                      <a:pt x="4530" y="565"/>
                    </a:cubicBez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91" name="Google Shape;4791;p59"/>
            <p:cNvSpPr/>
            <p:nvPr/>
          </p:nvSpPr>
          <p:spPr>
            <a:xfrm>
              <a:off x="1793536" y="3771151"/>
              <a:ext cx="234992" cy="151465"/>
            </a:xfrm>
            <a:custGeom>
              <a:rect b="b" l="l" r="r" t="t"/>
              <a:pathLst>
                <a:path extrusionOk="0" h="12456" w="19325">
                  <a:moveTo>
                    <a:pt x="17057" y="1133"/>
                  </a:moveTo>
                  <a:lnTo>
                    <a:pt x="9662" y="6652"/>
                  </a:lnTo>
                  <a:lnTo>
                    <a:pt x="2268" y="1133"/>
                  </a:lnTo>
                  <a:close/>
                  <a:moveTo>
                    <a:pt x="18192" y="1697"/>
                  </a:moveTo>
                  <a:lnTo>
                    <a:pt x="18192" y="10756"/>
                  </a:lnTo>
                  <a:cubicBezTo>
                    <a:pt x="18192" y="11070"/>
                    <a:pt x="17939" y="11323"/>
                    <a:pt x="17628" y="11323"/>
                  </a:cubicBezTo>
                  <a:lnTo>
                    <a:pt x="1700" y="11323"/>
                  </a:lnTo>
                  <a:cubicBezTo>
                    <a:pt x="1386" y="11323"/>
                    <a:pt x="1132" y="11070"/>
                    <a:pt x="1132" y="10756"/>
                  </a:cubicBezTo>
                  <a:lnTo>
                    <a:pt x="1132" y="1697"/>
                  </a:lnTo>
                  <a:lnTo>
                    <a:pt x="9324" y="7812"/>
                  </a:lnTo>
                  <a:cubicBezTo>
                    <a:pt x="9424" y="7887"/>
                    <a:pt x="9543" y="7925"/>
                    <a:pt x="9663" y="7925"/>
                  </a:cubicBezTo>
                  <a:cubicBezTo>
                    <a:pt x="9782" y="7925"/>
                    <a:pt x="9902" y="7887"/>
                    <a:pt x="10004" y="7812"/>
                  </a:cubicBezTo>
                  <a:lnTo>
                    <a:pt x="18192" y="1697"/>
                  </a:lnTo>
                  <a:close/>
                  <a:moveTo>
                    <a:pt x="1688" y="0"/>
                  </a:moveTo>
                  <a:cubicBezTo>
                    <a:pt x="1287" y="0"/>
                    <a:pt x="900" y="145"/>
                    <a:pt x="598" y="405"/>
                  </a:cubicBezTo>
                  <a:cubicBezTo>
                    <a:pt x="583" y="417"/>
                    <a:pt x="571" y="429"/>
                    <a:pt x="556" y="444"/>
                  </a:cubicBezTo>
                  <a:cubicBezTo>
                    <a:pt x="202" y="764"/>
                    <a:pt x="0" y="1220"/>
                    <a:pt x="0" y="1697"/>
                  </a:cubicBezTo>
                  <a:lnTo>
                    <a:pt x="0" y="10756"/>
                  </a:lnTo>
                  <a:cubicBezTo>
                    <a:pt x="0" y="11695"/>
                    <a:pt x="761" y="12453"/>
                    <a:pt x="1700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1697"/>
                  </a:lnTo>
                  <a:cubicBezTo>
                    <a:pt x="19325" y="1220"/>
                    <a:pt x="19122" y="764"/>
                    <a:pt x="18769" y="441"/>
                  </a:cubicBezTo>
                  <a:cubicBezTo>
                    <a:pt x="18757" y="429"/>
                    <a:pt x="18742" y="417"/>
                    <a:pt x="18727" y="405"/>
                  </a:cubicBezTo>
                  <a:cubicBezTo>
                    <a:pt x="18422" y="145"/>
                    <a:pt x="18037" y="0"/>
                    <a:pt x="17640" y="0"/>
                  </a:cubicBezTo>
                  <a:cubicBezTo>
                    <a:pt x="17636" y="0"/>
                    <a:pt x="17632" y="0"/>
                    <a:pt x="17628" y="1"/>
                  </a:cubicBezTo>
                  <a:lnTo>
                    <a:pt x="1700" y="1"/>
                  </a:lnTo>
                  <a:cubicBezTo>
                    <a:pt x="1696" y="0"/>
                    <a:pt x="1692" y="0"/>
                    <a:pt x="16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59"/>
            <p:cNvSpPr/>
            <p:nvPr/>
          </p:nvSpPr>
          <p:spPr>
            <a:xfrm>
              <a:off x="2075129" y="3729399"/>
              <a:ext cx="244282" cy="234968"/>
            </a:xfrm>
            <a:custGeom>
              <a:rect b="b" l="l" r="r" t="t"/>
              <a:pathLst>
                <a:path extrusionOk="0" h="19323" w="20089">
                  <a:moveTo>
                    <a:pt x="4477" y="1134"/>
                  </a:moveTo>
                  <a:cubicBezTo>
                    <a:pt x="4624" y="1134"/>
                    <a:pt x="4765" y="1194"/>
                    <a:pt x="4868" y="1300"/>
                  </a:cubicBezTo>
                  <a:lnTo>
                    <a:pt x="7268" y="3694"/>
                  </a:lnTo>
                  <a:cubicBezTo>
                    <a:pt x="7489" y="3915"/>
                    <a:pt x="7489" y="4271"/>
                    <a:pt x="7268" y="4494"/>
                  </a:cubicBezTo>
                  <a:lnTo>
                    <a:pt x="6870" y="4893"/>
                  </a:lnTo>
                  <a:lnTo>
                    <a:pt x="3669" y="1692"/>
                  </a:lnTo>
                  <a:lnTo>
                    <a:pt x="4068" y="1300"/>
                  </a:lnTo>
                  <a:cubicBezTo>
                    <a:pt x="4173" y="1191"/>
                    <a:pt x="4315" y="1134"/>
                    <a:pt x="4466" y="1134"/>
                  </a:cubicBezTo>
                  <a:cubicBezTo>
                    <a:pt x="4470" y="1134"/>
                    <a:pt x="4473" y="1134"/>
                    <a:pt x="4477" y="1134"/>
                  </a:cubicBezTo>
                  <a:close/>
                  <a:moveTo>
                    <a:pt x="15822" y="12484"/>
                  </a:moveTo>
                  <a:cubicBezTo>
                    <a:pt x="15973" y="12484"/>
                    <a:pt x="16118" y="12544"/>
                    <a:pt x="16224" y="12650"/>
                  </a:cubicBezTo>
                  <a:lnTo>
                    <a:pt x="18624" y="15053"/>
                  </a:lnTo>
                  <a:cubicBezTo>
                    <a:pt x="18845" y="15274"/>
                    <a:pt x="18845" y="15633"/>
                    <a:pt x="18624" y="15854"/>
                  </a:cubicBezTo>
                  <a:lnTo>
                    <a:pt x="18226" y="16255"/>
                  </a:lnTo>
                  <a:lnTo>
                    <a:pt x="15022" y="13051"/>
                  </a:lnTo>
                  <a:lnTo>
                    <a:pt x="15421" y="12650"/>
                  </a:lnTo>
                  <a:cubicBezTo>
                    <a:pt x="15526" y="12544"/>
                    <a:pt x="15671" y="12484"/>
                    <a:pt x="15822" y="12484"/>
                  </a:cubicBezTo>
                  <a:close/>
                  <a:moveTo>
                    <a:pt x="2881" y="2508"/>
                  </a:moveTo>
                  <a:lnTo>
                    <a:pt x="6073" y="5699"/>
                  </a:lnTo>
                  <a:cubicBezTo>
                    <a:pt x="5227" y="6656"/>
                    <a:pt x="5275" y="8103"/>
                    <a:pt x="6175" y="9005"/>
                  </a:cubicBezTo>
                  <a:lnTo>
                    <a:pt x="10910" y="13743"/>
                  </a:lnTo>
                  <a:cubicBezTo>
                    <a:pt x="11379" y="14214"/>
                    <a:pt x="11998" y="14451"/>
                    <a:pt x="12618" y="14451"/>
                  </a:cubicBezTo>
                  <a:cubicBezTo>
                    <a:pt x="13188" y="14451"/>
                    <a:pt x="13758" y="14252"/>
                    <a:pt x="14216" y="13849"/>
                  </a:cubicBezTo>
                  <a:lnTo>
                    <a:pt x="17408" y="17040"/>
                  </a:lnTo>
                  <a:cubicBezTo>
                    <a:pt x="16480" y="17810"/>
                    <a:pt x="15350" y="18190"/>
                    <a:pt x="14222" y="18190"/>
                  </a:cubicBezTo>
                  <a:cubicBezTo>
                    <a:pt x="12939" y="18190"/>
                    <a:pt x="11660" y="17697"/>
                    <a:pt x="10689" y="16726"/>
                  </a:cubicBezTo>
                  <a:lnTo>
                    <a:pt x="10692" y="16726"/>
                  </a:lnTo>
                  <a:lnTo>
                    <a:pt x="3192" y="9226"/>
                  </a:lnTo>
                  <a:cubicBezTo>
                    <a:pt x="1371" y="7402"/>
                    <a:pt x="1235" y="4491"/>
                    <a:pt x="2881" y="2508"/>
                  </a:cubicBezTo>
                  <a:close/>
                  <a:moveTo>
                    <a:pt x="4468" y="1"/>
                  </a:moveTo>
                  <a:cubicBezTo>
                    <a:pt x="4034" y="1"/>
                    <a:pt x="3600" y="166"/>
                    <a:pt x="3267" y="497"/>
                  </a:cubicBezTo>
                  <a:lnTo>
                    <a:pt x="2473" y="1285"/>
                  </a:lnTo>
                  <a:lnTo>
                    <a:pt x="2464" y="1294"/>
                  </a:lnTo>
                  <a:lnTo>
                    <a:pt x="2458" y="1300"/>
                  </a:lnTo>
                  <a:lnTo>
                    <a:pt x="2392" y="1366"/>
                  </a:lnTo>
                  <a:cubicBezTo>
                    <a:pt x="0" y="3758"/>
                    <a:pt x="0" y="7635"/>
                    <a:pt x="2392" y="10026"/>
                  </a:cubicBezTo>
                  <a:lnTo>
                    <a:pt x="9889" y="17529"/>
                  </a:lnTo>
                  <a:cubicBezTo>
                    <a:pt x="11086" y="18725"/>
                    <a:pt x="12654" y="19323"/>
                    <a:pt x="14222" y="19323"/>
                  </a:cubicBezTo>
                  <a:cubicBezTo>
                    <a:pt x="15789" y="19323"/>
                    <a:pt x="17356" y="18725"/>
                    <a:pt x="18552" y="17529"/>
                  </a:cubicBezTo>
                  <a:lnTo>
                    <a:pt x="18624" y="17457"/>
                  </a:lnTo>
                  <a:lnTo>
                    <a:pt x="19425" y="16657"/>
                  </a:lnTo>
                  <a:cubicBezTo>
                    <a:pt x="20089" y="15992"/>
                    <a:pt x="20089" y="14917"/>
                    <a:pt x="19425" y="14253"/>
                  </a:cubicBezTo>
                  <a:lnTo>
                    <a:pt x="17024" y="11850"/>
                  </a:lnTo>
                  <a:cubicBezTo>
                    <a:pt x="16692" y="11518"/>
                    <a:pt x="16257" y="11352"/>
                    <a:pt x="15822" y="11352"/>
                  </a:cubicBezTo>
                  <a:cubicBezTo>
                    <a:pt x="15388" y="11352"/>
                    <a:pt x="14953" y="11518"/>
                    <a:pt x="14621" y="11850"/>
                  </a:cubicBezTo>
                  <a:lnTo>
                    <a:pt x="13820" y="12650"/>
                  </a:lnTo>
                  <a:lnTo>
                    <a:pt x="13531" y="12943"/>
                  </a:lnTo>
                  <a:cubicBezTo>
                    <a:pt x="13278" y="13193"/>
                    <a:pt x="12949" y="13319"/>
                    <a:pt x="12620" y="13319"/>
                  </a:cubicBezTo>
                  <a:cubicBezTo>
                    <a:pt x="12291" y="13319"/>
                    <a:pt x="11962" y="13193"/>
                    <a:pt x="11710" y="12943"/>
                  </a:cubicBezTo>
                  <a:lnTo>
                    <a:pt x="6978" y="8205"/>
                  </a:lnTo>
                  <a:cubicBezTo>
                    <a:pt x="6474" y="7704"/>
                    <a:pt x="6474" y="6889"/>
                    <a:pt x="6978" y="6385"/>
                  </a:cubicBezTo>
                  <a:lnTo>
                    <a:pt x="7268" y="6095"/>
                  </a:lnTo>
                  <a:lnTo>
                    <a:pt x="8068" y="5294"/>
                  </a:lnTo>
                  <a:cubicBezTo>
                    <a:pt x="8733" y="4630"/>
                    <a:pt x="8733" y="3555"/>
                    <a:pt x="8068" y="2891"/>
                  </a:cubicBezTo>
                  <a:lnTo>
                    <a:pt x="5668" y="497"/>
                  </a:lnTo>
                  <a:cubicBezTo>
                    <a:pt x="5336" y="166"/>
                    <a:pt x="4902" y="1"/>
                    <a:pt x="4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93" name="Google Shape;4793;p59"/>
            <p:cNvGrpSpPr/>
            <p:nvPr/>
          </p:nvGrpSpPr>
          <p:grpSpPr>
            <a:xfrm>
              <a:off x="2370990" y="3743639"/>
              <a:ext cx="243735" cy="206452"/>
              <a:chOff x="2676100" y="1456375"/>
              <a:chExt cx="501100" cy="424450"/>
            </a:xfrm>
          </p:grpSpPr>
          <p:sp>
            <p:nvSpPr>
              <p:cNvPr id="4794" name="Google Shape;4794;p59"/>
              <p:cNvSpPr/>
              <p:nvPr/>
            </p:nvSpPr>
            <p:spPr>
              <a:xfrm>
                <a:off x="3079725" y="1534750"/>
                <a:ext cx="97475" cy="268275"/>
              </a:xfrm>
              <a:custGeom>
                <a:rect b="b" l="l" r="r" t="t"/>
                <a:pathLst>
                  <a:path extrusionOk="0" h="10731" w="3899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cubicBezTo>
                      <a:pt x="2657" y="3397"/>
                      <a:pt x="2657" y="7340"/>
                      <a:pt x="221" y="9771"/>
                    </a:cubicBezTo>
                    <a:cubicBezTo>
                      <a:pt x="6" y="9992"/>
                      <a:pt x="9" y="10345"/>
                      <a:pt x="230" y="10565"/>
                    </a:cubicBezTo>
                    <a:cubicBezTo>
                      <a:pt x="340" y="10675"/>
                      <a:pt x="484" y="10730"/>
                      <a:pt x="629" y="10730"/>
                    </a:cubicBezTo>
                    <a:cubicBezTo>
                      <a:pt x="770" y="10730"/>
                      <a:pt x="912" y="10677"/>
                      <a:pt x="1021" y="10571"/>
                    </a:cubicBezTo>
                    <a:cubicBezTo>
                      <a:pt x="3898" y="7700"/>
                      <a:pt x="3898" y="3038"/>
                      <a:pt x="1021" y="166"/>
                    </a:cubicBez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5" name="Google Shape;4795;p59"/>
              <p:cNvSpPr/>
              <p:nvPr/>
            </p:nvSpPr>
            <p:spPr>
              <a:xfrm>
                <a:off x="3039725" y="1574925"/>
                <a:ext cx="75350" cy="188250"/>
              </a:xfrm>
              <a:custGeom>
                <a:rect b="b" l="l" r="r" t="t"/>
                <a:pathLst>
                  <a:path extrusionOk="0" h="7530" w="3014">
                    <a:moveTo>
                      <a:pt x="629" y="1"/>
                    </a:moveTo>
                    <a:cubicBezTo>
                      <a:pt x="484" y="1"/>
                      <a:pt x="339" y="56"/>
                      <a:pt x="230" y="166"/>
                    </a:cubicBezTo>
                    <a:cubicBezTo>
                      <a:pt x="12" y="383"/>
                      <a:pt x="9" y="736"/>
                      <a:pt x="224" y="960"/>
                    </a:cubicBezTo>
                    <a:cubicBezTo>
                      <a:pt x="1769" y="2506"/>
                      <a:pt x="1769" y="5018"/>
                      <a:pt x="224" y="6564"/>
                    </a:cubicBezTo>
                    <a:cubicBezTo>
                      <a:pt x="0" y="6784"/>
                      <a:pt x="0" y="7144"/>
                      <a:pt x="224" y="7364"/>
                    </a:cubicBezTo>
                    <a:cubicBezTo>
                      <a:pt x="334" y="7474"/>
                      <a:pt x="479" y="7529"/>
                      <a:pt x="624" y="7529"/>
                    </a:cubicBezTo>
                    <a:cubicBezTo>
                      <a:pt x="769" y="7529"/>
                      <a:pt x="913" y="7474"/>
                      <a:pt x="1024" y="7364"/>
                    </a:cubicBezTo>
                    <a:cubicBezTo>
                      <a:pt x="3013" y="5374"/>
                      <a:pt x="3013" y="2149"/>
                      <a:pt x="1024" y="160"/>
                    </a:cubicBezTo>
                    <a:cubicBezTo>
                      <a:pt x="913" y="53"/>
                      <a:pt x="771" y="1"/>
                      <a:pt x="6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6" name="Google Shape;4796;p59"/>
              <p:cNvSpPr/>
              <p:nvPr/>
            </p:nvSpPr>
            <p:spPr>
              <a:xfrm>
                <a:off x="2676100" y="1456375"/>
                <a:ext cx="340700" cy="424450"/>
              </a:xfrm>
              <a:custGeom>
                <a:rect b="b" l="l" r="r" t="t"/>
                <a:pathLst>
                  <a:path extrusionOk="0" h="16978" w="13628">
                    <a:moveTo>
                      <a:pt x="2265" y="6792"/>
                    </a:moveTo>
                    <a:lnTo>
                      <a:pt x="2265" y="10189"/>
                    </a:lnTo>
                    <a:lnTo>
                      <a:pt x="1700" y="10189"/>
                    </a:lnTo>
                    <a:cubicBezTo>
                      <a:pt x="1386" y="10189"/>
                      <a:pt x="1133" y="9935"/>
                      <a:pt x="1133" y="9621"/>
                    </a:cubicBezTo>
                    <a:lnTo>
                      <a:pt x="1133" y="7356"/>
                    </a:lnTo>
                    <a:cubicBezTo>
                      <a:pt x="1133" y="7042"/>
                      <a:pt x="1386" y="6792"/>
                      <a:pt x="1700" y="6792"/>
                    </a:cubicBezTo>
                    <a:close/>
                    <a:moveTo>
                      <a:pt x="5701" y="5659"/>
                    </a:moveTo>
                    <a:lnTo>
                      <a:pt x="5701" y="11321"/>
                    </a:lnTo>
                    <a:lnTo>
                      <a:pt x="3965" y="11321"/>
                    </a:lnTo>
                    <a:cubicBezTo>
                      <a:pt x="3651" y="11321"/>
                      <a:pt x="3397" y="11067"/>
                      <a:pt x="3397" y="10753"/>
                    </a:cubicBezTo>
                    <a:lnTo>
                      <a:pt x="3397" y="6224"/>
                    </a:lnTo>
                    <a:cubicBezTo>
                      <a:pt x="3397" y="5910"/>
                      <a:pt x="3651" y="5659"/>
                      <a:pt x="3965" y="5659"/>
                    </a:cubicBezTo>
                    <a:close/>
                    <a:moveTo>
                      <a:pt x="10230" y="2827"/>
                    </a:moveTo>
                    <a:lnTo>
                      <a:pt x="10230" y="14150"/>
                    </a:lnTo>
                    <a:lnTo>
                      <a:pt x="6833" y="11602"/>
                    </a:lnTo>
                    <a:lnTo>
                      <a:pt x="6833" y="5376"/>
                    </a:lnTo>
                    <a:lnTo>
                      <a:pt x="10230" y="2827"/>
                    </a:lnTo>
                    <a:close/>
                    <a:moveTo>
                      <a:pt x="11927" y="1130"/>
                    </a:moveTo>
                    <a:cubicBezTo>
                      <a:pt x="12241" y="1130"/>
                      <a:pt x="12495" y="1381"/>
                      <a:pt x="12495" y="1695"/>
                    </a:cubicBezTo>
                    <a:lnTo>
                      <a:pt x="12495" y="15282"/>
                    </a:lnTo>
                    <a:cubicBezTo>
                      <a:pt x="12495" y="15596"/>
                      <a:pt x="12241" y="15847"/>
                      <a:pt x="11927" y="15847"/>
                    </a:cubicBezTo>
                    <a:cubicBezTo>
                      <a:pt x="11613" y="15847"/>
                      <a:pt x="11363" y="15596"/>
                      <a:pt x="11363" y="15282"/>
                    </a:cubicBezTo>
                    <a:lnTo>
                      <a:pt x="11363" y="1695"/>
                    </a:lnTo>
                    <a:cubicBezTo>
                      <a:pt x="11363" y="1381"/>
                      <a:pt x="11613" y="1130"/>
                      <a:pt x="11927" y="1130"/>
                    </a:cubicBezTo>
                    <a:close/>
                    <a:moveTo>
                      <a:pt x="11925" y="0"/>
                    </a:moveTo>
                    <a:cubicBezTo>
                      <a:pt x="11115" y="0"/>
                      <a:pt x="10405" y="580"/>
                      <a:pt x="10257" y="1393"/>
                    </a:cubicBezTo>
                    <a:lnTo>
                      <a:pt x="6079" y="4527"/>
                    </a:lnTo>
                    <a:lnTo>
                      <a:pt x="3965" y="4527"/>
                    </a:lnTo>
                    <a:cubicBezTo>
                      <a:pt x="3243" y="4527"/>
                      <a:pt x="2603" y="4980"/>
                      <a:pt x="2362" y="5659"/>
                    </a:cubicBezTo>
                    <a:lnTo>
                      <a:pt x="1700" y="5659"/>
                    </a:lnTo>
                    <a:cubicBezTo>
                      <a:pt x="761" y="5659"/>
                      <a:pt x="0" y="6417"/>
                      <a:pt x="0" y="7356"/>
                    </a:cubicBezTo>
                    <a:lnTo>
                      <a:pt x="0" y="9621"/>
                    </a:lnTo>
                    <a:cubicBezTo>
                      <a:pt x="0" y="10560"/>
                      <a:pt x="761" y="11318"/>
                      <a:pt x="1700" y="11321"/>
                    </a:cubicBezTo>
                    <a:lnTo>
                      <a:pt x="2362" y="11321"/>
                    </a:lnTo>
                    <a:cubicBezTo>
                      <a:pt x="2603" y="11997"/>
                      <a:pt x="3243" y="12450"/>
                      <a:pt x="3965" y="12453"/>
                    </a:cubicBezTo>
                    <a:lnTo>
                      <a:pt x="6079" y="12453"/>
                    </a:lnTo>
                    <a:lnTo>
                      <a:pt x="10257" y="15584"/>
                    </a:lnTo>
                    <a:cubicBezTo>
                      <a:pt x="10405" y="16397"/>
                      <a:pt x="11115" y="16977"/>
                      <a:pt x="11925" y="16977"/>
                    </a:cubicBezTo>
                    <a:cubicBezTo>
                      <a:pt x="11976" y="16977"/>
                      <a:pt x="12027" y="16975"/>
                      <a:pt x="12078" y="16970"/>
                    </a:cubicBezTo>
                    <a:cubicBezTo>
                      <a:pt x="12954" y="16892"/>
                      <a:pt x="13624" y="16161"/>
                      <a:pt x="13627" y="15282"/>
                    </a:cubicBezTo>
                    <a:lnTo>
                      <a:pt x="13627" y="1695"/>
                    </a:lnTo>
                    <a:cubicBezTo>
                      <a:pt x="13624" y="816"/>
                      <a:pt x="12954" y="85"/>
                      <a:pt x="12078" y="7"/>
                    </a:cubicBezTo>
                    <a:cubicBezTo>
                      <a:pt x="12027" y="2"/>
                      <a:pt x="11976" y="0"/>
                      <a:pt x="11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97" name="Google Shape;4797;p59"/>
            <p:cNvGrpSpPr/>
            <p:nvPr/>
          </p:nvGrpSpPr>
          <p:grpSpPr>
            <a:xfrm>
              <a:off x="2663565" y="3729370"/>
              <a:ext cx="235028" cy="234992"/>
              <a:chOff x="3270475" y="1427025"/>
              <a:chExt cx="483200" cy="483125"/>
            </a:xfrm>
          </p:grpSpPr>
          <p:sp>
            <p:nvSpPr>
              <p:cNvPr id="4798" name="Google Shape;4798;p59"/>
              <p:cNvSpPr/>
              <p:nvPr/>
            </p:nvSpPr>
            <p:spPr>
              <a:xfrm>
                <a:off x="32704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9630" y="1133"/>
                    </a:moveTo>
                    <a:cubicBezTo>
                      <a:pt x="14352" y="1133"/>
                      <a:pt x="18196" y="4943"/>
                      <a:pt x="18196" y="9626"/>
                    </a:cubicBezTo>
                    <a:cubicBezTo>
                      <a:pt x="18196" y="14349"/>
                      <a:pt x="14352" y="18193"/>
                      <a:pt x="9630" y="18193"/>
                    </a:cubicBezTo>
                    <a:cubicBezTo>
                      <a:pt x="4946" y="18193"/>
                      <a:pt x="1136" y="14349"/>
                      <a:pt x="1136" y="9626"/>
                    </a:cubicBezTo>
                    <a:cubicBezTo>
                      <a:pt x="1136" y="4943"/>
                      <a:pt x="4946" y="1133"/>
                      <a:pt x="9630" y="1133"/>
                    </a:cubicBezTo>
                    <a:close/>
                    <a:moveTo>
                      <a:pt x="9641" y="0"/>
                    </a:moveTo>
                    <a:cubicBezTo>
                      <a:pt x="9637" y="0"/>
                      <a:pt x="9633" y="0"/>
                      <a:pt x="9630" y="0"/>
                    </a:cubicBezTo>
                    <a:cubicBezTo>
                      <a:pt x="4312" y="0"/>
                      <a:pt x="4" y="4309"/>
                      <a:pt x="4" y="9626"/>
                    </a:cubicBezTo>
                    <a:cubicBezTo>
                      <a:pt x="1" y="12187"/>
                      <a:pt x="1012" y="14648"/>
                      <a:pt x="2821" y="16465"/>
                    </a:cubicBezTo>
                    <a:cubicBezTo>
                      <a:pt x="4644" y="18310"/>
                      <a:pt x="7063" y="19325"/>
                      <a:pt x="9630" y="19325"/>
                    </a:cubicBezTo>
                    <a:cubicBezTo>
                      <a:pt x="10922" y="19325"/>
                      <a:pt x="12199" y="19065"/>
                      <a:pt x="13389" y="18555"/>
                    </a:cubicBezTo>
                    <a:cubicBezTo>
                      <a:pt x="15711" y="17558"/>
                      <a:pt x="17562" y="15708"/>
                      <a:pt x="18558" y="13386"/>
                    </a:cubicBezTo>
                    <a:cubicBezTo>
                      <a:pt x="19068" y="12196"/>
                      <a:pt x="19328" y="10919"/>
                      <a:pt x="19328" y="9626"/>
                    </a:cubicBezTo>
                    <a:cubicBezTo>
                      <a:pt x="19328" y="7060"/>
                      <a:pt x="18313" y="4641"/>
                      <a:pt x="16469" y="2818"/>
                    </a:cubicBezTo>
                    <a:cubicBezTo>
                      <a:pt x="14654" y="1012"/>
                      <a:pt x="12197" y="0"/>
                      <a:pt x="96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99" name="Google Shape;4799;p59"/>
              <p:cNvSpPr/>
              <p:nvPr/>
            </p:nvSpPr>
            <p:spPr>
              <a:xfrm>
                <a:off x="3497550" y="1596875"/>
                <a:ext cx="87650" cy="141525"/>
              </a:xfrm>
              <a:custGeom>
                <a:rect b="b" l="l" r="r" t="t"/>
                <a:pathLst>
                  <a:path extrusionOk="0" h="5661" w="3506">
                    <a:moveTo>
                      <a:pt x="2885" y="1"/>
                    </a:moveTo>
                    <a:cubicBezTo>
                      <a:pt x="2740" y="1"/>
                      <a:pt x="2595" y="56"/>
                      <a:pt x="2485" y="166"/>
                    </a:cubicBezTo>
                    <a:lnTo>
                      <a:pt x="220" y="2431"/>
                    </a:lnTo>
                    <a:cubicBezTo>
                      <a:pt x="0" y="2651"/>
                      <a:pt x="0" y="3011"/>
                      <a:pt x="220" y="3231"/>
                    </a:cubicBezTo>
                    <a:lnTo>
                      <a:pt x="2485" y="5496"/>
                    </a:lnTo>
                    <a:cubicBezTo>
                      <a:pt x="2595" y="5606"/>
                      <a:pt x="2740" y="5661"/>
                      <a:pt x="2885" y="5661"/>
                    </a:cubicBezTo>
                    <a:cubicBezTo>
                      <a:pt x="3030" y="5661"/>
                      <a:pt x="3175" y="5606"/>
                      <a:pt x="3285" y="5496"/>
                    </a:cubicBezTo>
                    <a:cubicBezTo>
                      <a:pt x="3506" y="5275"/>
                      <a:pt x="3506" y="4916"/>
                      <a:pt x="3285" y="4695"/>
                    </a:cubicBezTo>
                    <a:lnTo>
                      <a:pt x="1422" y="2832"/>
                    </a:lnTo>
                    <a:lnTo>
                      <a:pt x="3285" y="966"/>
                    </a:lnTo>
                    <a:cubicBezTo>
                      <a:pt x="3506" y="746"/>
                      <a:pt x="3506" y="387"/>
                      <a:pt x="3285" y="166"/>
                    </a:cubicBezTo>
                    <a:cubicBezTo>
                      <a:pt x="3175" y="56"/>
                      <a:pt x="3030" y="1"/>
                      <a:pt x="28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0" name="Google Shape;4800;p59"/>
              <p:cNvSpPr/>
              <p:nvPr/>
            </p:nvSpPr>
            <p:spPr>
              <a:xfrm>
                <a:off x="3327100" y="1483625"/>
                <a:ext cx="369975" cy="369925"/>
              </a:xfrm>
              <a:custGeom>
                <a:rect b="b" l="l" r="r" t="t"/>
                <a:pathLst>
                  <a:path extrusionOk="0" h="14797" w="14799">
                    <a:moveTo>
                      <a:pt x="7929" y="1157"/>
                    </a:moveTo>
                    <a:cubicBezTo>
                      <a:pt x="9206" y="1272"/>
                      <a:pt x="10420" y="1770"/>
                      <a:pt x="11411" y="2589"/>
                    </a:cubicBezTo>
                    <a:lnTo>
                      <a:pt x="11042" y="2957"/>
                    </a:lnTo>
                    <a:cubicBezTo>
                      <a:pt x="10828" y="3180"/>
                      <a:pt x="10831" y="3534"/>
                      <a:pt x="11048" y="3751"/>
                    </a:cubicBezTo>
                    <a:cubicBezTo>
                      <a:pt x="11158" y="3861"/>
                      <a:pt x="11303" y="3916"/>
                      <a:pt x="11448" y="3916"/>
                    </a:cubicBezTo>
                    <a:cubicBezTo>
                      <a:pt x="11590" y="3916"/>
                      <a:pt x="11732" y="3863"/>
                      <a:pt x="11842" y="3757"/>
                    </a:cubicBezTo>
                    <a:lnTo>
                      <a:pt x="12214" y="3389"/>
                    </a:lnTo>
                    <a:cubicBezTo>
                      <a:pt x="13026" y="4349"/>
                      <a:pt x="13524" y="5539"/>
                      <a:pt x="13639" y="6795"/>
                    </a:cubicBezTo>
                    <a:lnTo>
                      <a:pt x="13101" y="6795"/>
                    </a:lnTo>
                    <a:cubicBezTo>
                      <a:pt x="12787" y="6795"/>
                      <a:pt x="12534" y="7048"/>
                      <a:pt x="12534" y="7362"/>
                    </a:cubicBezTo>
                    <a:cubicBezTo>
                      <a:pt x="12534" y="7673"/>
                      <a:pt x="12787" y="7927"/>
                      <a:pt x="13101" y="7927"/>
                    </a:cubicBezTo>
                    <a:lnTo>
                      <a:pt x="13639" y="7927"/>
                    </a:lnTo>
                    <a:cubicBezTo>
                      <a:pt x="13515" y="9198"/>
                      <a:pt x="13005" y="10400"/>
                      <a:pt x="12178" y="11375"/>
                    </a:cubicBezTo>
                    <a:lnTo>
                      <a:pt x="11842" y="11040"/>
                    </a:lnTo>
                    <a:cubicBezTo>
                      <a:pt x="11732" y="10934"/>
                      <a:pt x="11590" y="10881"/>
                      <a:pt x="11448" y="10881"/>
                    </a:cubicBezTo>
                    <a:cubicBezTo>
                      <a:pt x="11303" y="10881"/>
                      <a:pt x="11158" y="10936"/>
                      <a:pt x="11048" y="11046"/>
                    </a:cubicBezTo>
                    <a:cubicBezTo>
                      <a:pt x="10831" y="11264"/>
                      <a:pt x="10828" y="11617"/>
                      <a:pt x="11042" y="11840"/>
                    </a:cubicBezTo>
                    <a:lnTo>
                      <a:pt x="11377" y="12175"/>
                    </a:lnTo>
                    <a:cubicBezTo>
                      <a:pt x="10402" y="13003"/>
                      <a:pt x="9200" y="13513"/>
                      <a:pt x="7929" y="13637"/>
                    </a:cubicBezTo>
                    <a:lnTo>
                      <a:pt x="7929" y="13099"/>
                    </a:lnTo>
                    <a:cubicBezTo>
                      <a:pt x="7929" y="12785"/>
                      <a:pt x="7676" y="12532"/>
                      <a:pt x="7365" y="12532"/>
                    </a:cubicBezTo>
                    <a:cubicBezTo>
                      <a:pt x="7051" y="12532"/>
                      <a:pt x="6797" y="12785"/>
                      <a:pt x="6797" y="13099"/>
                    </a:cubicBezTo>
                    <a:lnTo>
                      <a:pt x="6797" y="13637"/>
                    </a:lnTo>
                    <a:cubicBezTo>
                      <a:pt x="5541" y="13522"/>
                      <a:pt x="4351" y="13024"/>
                      <a:pt x="3391" y="12212"/>
                    </a:cubicBezTo>
                    <a:lnTo>
                      <a:pt x="3759" y="11840"/>
                    </a:lnTo>
                    <a:cubicBezTo>
                      <a:pt x="3974" y="11617"/>
                      <a:pt x="3971" y="11264"/>
                      <a:pt x="3753" y="11046"/>
                    </a:cubicBezTo>
                    <a:cubicBezTo>
                      <a:pt x="3643" y="10936"/>
                      <a:pt x="3499" y="10881"/>
                      <a:pt x="3354" y="10881"/>
                    </a:cubicBezTo>
                    <a:cubicBezTo>
                      <a:pt x="3212" y="10881"/>
                      <a:pt x="3070" y="10934"/>
                      <a:pt x="2959" y="11040"/>
                    </a:cubicBezTo>
                    <a:lnTo>
                      <a:pt x="2591" y="11408"/>
                    </a:lnTo>
                    <a:cubicBezTo>
                      <a:pt x="1773" y="10418"/>
                      <a:pt x="1274" y="9204"/>
                      <a:pt x="1160" y="7927"/>
                    </a:cubicBezTo>
                    <a:lnTo>
                      <a:pt x="1703" y="7927"/>
                    </a:lnTo>
                    <a:cubicBezTo>
                      <a:pt x="2014" y="7927"/>
                      <a:pt x="2268" y="7673"/>
                      <a:pt x="2268" y="7362"/>
                    </a:cubicBezTo>
                    <a:cubicBezTo>
                      <a:pt x="2268" y="7048"/>
                      <a:pt x="2014" y="6795"/>
                      <a:pt x="1703" y="6795"/>
                    </a:cubicBezTo>
                    <a:lnTo>
                      <a:pt x="1163" y="6795"/>
                    </a:lnTo>
                    <a:cubicBezTo>
                      <a:pt x="1274" y="5539"/>
                      <a:pt x="1770" y="4346"/>
                      <a:pt x="2579" y="3377"/>
                    </a:cubicBezTo>
                    <a:lnTo>
                      <a:pt x="2959" y="3757"/>
                    </a:lnTo>
                    <a:cubicBezTo>
                      <a:pt x="3070" y="3863"/>
                      <a:pt x="3212" y="3916"/>
                      <a:pt x="3354" y="3916"/>
                    </a:cubicBezTo>
                    <a:cubicBezTo>
                      <a:pt x="3499" y="3916"/>
                      <a:pt x="3643" y="3861"/>
                      <a:pt x="3753" y="3751"/>
                    </a:cubicBezTo>
                    <a:cubicBezTo>
                      <a:pt x="3971" y="3534"/>
                      <a:pt x="3974" y="3180"/>
                      <a:pt x="3759" y="2957"/>
                    </a:cubicBezTo>
                    <a:lnTo>
                      <a:pt x="3379" y="2577"/>
                    </a:lnTo>
                    <a:cubicBezTo>
                      <a:pt x="4348" y="1767"/>
                      <a:pt x="5541" y="1272"/>
                      <a:pt x="6797" y="1160"/>
                    </a:cubicBezTo>
                    <a:lnTo>
                      <a:pt x="6797" y="1701"/>
                    </a:lnTo>
                    <a:cubicBezTo>
                      <a:pt x="6797" y="2012"/>
                      <a:pt x="7051" y="2266"/>
                      <a:pt x="7365" y="2266"/>
                    </a:cubicBezTo>
                    <a:cubicBezTo>
                      <a:pt x="7676" y="2266"/>
                      <a:pt x="7929" y="2012"/>
                      <a:pt x="7929" y="1701"/>
                    </a:cubicBezTo>
                    <a:lnTo>
                      <a:pt x="7929" y="1157"/>
                    </a:lnTo>
                    <a:close/>
                    <a:moveTo>
                      <a:pt x="7376" y="1"/>
                    </a:moveTo>
                    <a:cubicBezTo>
                      <a:pt x="7372" y="1"/>
                      <a:pt x="7368" y="1"/>
                      <a:pt x="7365" y="1"/>
                    </a:cubicBezTo>
                    <a:cubicBezTo>
                      <a:pt x="5435" y="1"/>
                      <a:pt x="3581" y="759"/>
                      <a:pt x="2210" y="2115"/>
                    </a:cubicBezTo>
                    <a:cubicBezTo>
                      <a:pt x="2174" y="2142"/>
                      <a:pt x="2141" y="2172"/>
                      <a:pt x="2114" y="2208"/>
                    </a:cubicBezTo>
                    <a:cubicBezTo>
                      <a:pt x="761" y="3582"/>
                      <a:pt x="3" y="5433"/>
                      <a:pt x="3" y="7362"/>
                    </a:cubicBezTo>
                    <a:cubicBezTo>
                      <a:pt x="0" y="9322"/>
                      <a:pt x="776" y="11206"/>
                      <a:pt x="2159" y="12598"/>
                    </a:cubicBezTo>
                    <a:lnTo>
                      <a:pt x="2177" y="12616"/>
                    </a:lnTo>
                    <a:lnTo>
                      <a:pt x="2180" y="12619"/>
                    </a:lnTo>
                    <a:lnTo>
                      <a:pt x="2186" y="12625"/>
                    </a:lnTo>
                    <a:cubicBezTo>
                      <a:pt x="3578" y="14023"/>
                      <a:pt x="5414" y="14796"/>
                      <a:pt x="7365" y="14796"/>
                    </a:cubicBezTo>
                    <a:cubicBezTo>
                      <a:pt x="9327" y="14796"/>
                      <a:pt x="11187" y="14017"/>
                      <a:pt x="12603" y="12601"/>
                    </a:cubicBezTo>
                    <a:cubicBezTo>
                      <a:pt x="14019" y="11185"/>
                      <a:pt x="14798" y="9325"/>
                      <a:pt x="14798" y="7362"/>
                    </a:cubicBezTo>
                    <a:cubicBezTo>
                      <a:pt x="14798" y="5415"/>
                      <a:pt x="14028" y="3576"/>
                      <a:pt x="12627" y="2184"/>
                    </a:cubicBezTo>
                    <a:lnTo>
                      <a:pt x="12621" y="2178"/>
                    </a:lnTo>
                    <a:cubicBezTo>
                      <a:pt x="12621" y="2175"/>
                      <a:pt x="12618" y="2175"/>
                      <a:pt x="12618" y="2175"/>
                    </a:cubicBezTo>
                    <a:lnTo>
                      <a:pt x="12600" y="2157"/>
                    </a:lnTo>
                    <a:cubicBezTo>
                      <a:pt x="11211" y="777"/>
                      <a:pt x="9331" y="1"/>
                      <a:pt x="73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01" name="Google Shape;4801;p59"/>
            <p:cNvGrpSpPr/>
            <p:nvPr/>
          </p:nvGrpSpPr>
          <p:grpSpPr>
            <a:xfrm>
              <a:off x="2947428" y="3729351"/>
              <a:ext cx="237315" cy="235028"/>
              <a:chOff x="3860250" y="1427025"/>
              <a:chExt cx="487900" cy="483200"/>
            </a:xfrm>
          </p:grpSpPr>
          <p:sp>
            <p:nvSpPr>
              <p:cNvPr id="4802" name="Google Shape;4802;p59"/>
              <p:cNvSpPr/>
              <p:nvPr/>
            </p:nvSpPr>
            <p:spPr>
              <a:xfrm>
                <a:off x="3875800" y="1427025"/>
                <a:ext cx="472350" cy="468650"/>
              </a:xfrm>
              <a:custGeom>
                <a:rect b="b" l="l" r="r" t="t"/>
                <a:pathLst>
                  <a:path extrusionOk="0" h="18746" w="18894">
                    <a:moveTo>
                      <a:pt x="15874" y="1821"/>
                    </a:moveTo>
                    <a:lnTo>
                      <a:pt x="6498" y="9403"/>
                    </a:lnTo>
                    <a:lnTo>
                      <a:pt x="1918" y="5629"/>
                    </a:lnTo>
                    <a:lnTo>
                      <a:pt x="15874" y="1821"/>
                    </a:lnTo>
                    <a:close/>
                    <a:moveTo>
                      <a:pt x="14524" y="4370"/>
                    </a:moveTo>
                    <a:lnTo>
                      <a:pt x="8425" y="11912"/>
                    </a:lnTo>
                    <a:lnTo>
                      <a:pt x="6257" y="12634"/>
                    </a:lnTo>
                    <a:lnTo>
                      <a:pt x="6981" y="10469"/>
                    </a:lnTo>
                    <a:lnTo>
                      <a:pt x="14524" y="4370"/>
                    </a:lnTo>
                    <a:close/>
                    <a:moveTo>
                      <a:pt x="17072" y="3020"/>
                    </a:moveTo>
                    <a:lnTo>
                      <a:pt x="13265" y="16976"/>
                    </a:lnTo>
                    <a:lnTo>
                      <a:pt x="9491" y="12392"/>
                    </a:lnTo>
                    <a:lnTo>
                      <a:pt x="17072" y="3020"/>
                    </a:lnTo>
                    <a:close/>
                    <a:moveTo>
                      <a:pt x="18298" y="0"/>
                    </a:moveTo>
                    <a:cubicBezTo>
                      <a:pt x="18286" y="0"/>
                      <a:pt x="18274" y="0"/>
                      <a:pt x="18262" y="3"/>
                    </a:cubicBezTo>
                    <a:lnTo>
                      <a:pt x="18253" y="3"/>
                    </a:lnTo>
                    <a:cubicBezTo>
                      <a:pt x="18238" y="6"/>
                      <a:pt x="18223" y="6"/>
                      <a:pt x="18211" y="12"/>
                    </a:cubicBezTo>
                    <a:lnTo>
                      <a:pt x="18193" y="15"/>
                    </a:lnTo>
                    <a:lnTo>
                      <a:pt x="18178" y="18"/>
                    </a:lnTo>
                    <a:lnTo>
                      <a:pt x="562" y="4822"/>
                    </a:lnTo>
                    <a:cubicBezTo>
                      <a:pt x="121" y="4943"/>
                      <a:pt x="0" y="5511"/>
                      <a:pt x="351" y="5804"/>
                    </a:cubicBezTo>
                    <a:lnTo>
                      <a:pt x="5834" y="10321"/>
                    </a:lnTo>
                    <a:lnTo>
                      <a:pt x="4826" y="13349"/>
                    </a:lnTo>
                    <a:cubicBezTo>
                      <a:pt x="4696" y="13732"/>
                      <a:pt x="4991" y="14098"/>
                      <a:pt x="5359" y="14098"/>
                    </a:cubicBezTo>
                    <a:cubicBezTo>
                      <a:pt x="5418" y="14098"/>
                      <a:pt x="5479" y="14089"/>
                      <a:pt x="5541" y="14068"/>
                    </a:cubicBezTo>
                    <a:lnTo>
                      <a:pt x="8570" y="13060"/>
                    </a:lnTo>
                    <a:lnTo>
                      <a:pt x="13087" y="18540"/>
                    </a:lnTo>
                    <a:cubicBezTo>
                      <a:pt x="13195" y="18670"/>
                      <a:pt x="13355" y="18745"/>
                      <a:pt x="13525" y="18745"/>
                    </a:cubicBezTo>
                    <a:cubicBezTo>
                      <a:pt x="13564" y="18745"/>
                      <a:pt x="13603" y="18742"/>
                      <a:pt x="13642" y="18733"/>
                    </a:cubicBezTo>
                    <a:cubicBezTo>
                      <a:pt x="13848" y="18691"/>
                      <a:pt x="14014" y="18534"/>
                      <a:pt x="14071" y="18328"/>
                    </a:cubicBezTo>
                    <a:lnTo>
                      <a:pt x="18875" y="716"/>
                    </a:lnTo>
                    <a:cubicBezTo>
                      <a:pt x="18875" y="710"/>
                      <a:pt x="18875" y="704"/>
                      <a:pt x="18878" y="698"/>
                    </a:cubicBezTo>
                    <a:lnTo>
                      <a:pt x="18881" y="683"/>
                    </a:lnTo>
                    <a:cubicBezTo>
                      <a:pt x="18884" y="668"/>
                      <a:pt x="18887" y="653"/>
                      <a:pt x="18890" y="637"/>
                    </a:cubicBezTo>
                    <a:cubicBezTo>
                      <a:pt x="18890" y="637"/>
                      <a:pt x="18890" y="634"/>
                      <a:pt x="18890" y="631"/>
                    </a:cubicBezTo>
                    <a:cubicBezTo>
                      <a:pt x="18890" y="619"/>
                      <a:pt x="18890" y="604"/>
                      <a:pt x="18893" y="592"/>
                    </a:cubicBezTo>
                    <a:lnTo>
                      <a:pt x="18893" y="580"/>
                    </a:lnTo>
                    <a:cubicBezTo>
                      <a:pt x="18893" y="568"/>
                      <a:pt x="18893" y="553"/>
                      <a:pt x="18893" y="541"/>
                    </a:cubicBezTo>
                    <a:cubicBezTo>
                      <a:pt x="18893" y="538"/>
                      <a:pt x="18893" y="535"/>
                      <a:pt x="18893" y="532"/>
                    </a:cubicBezTo>
                    <a:cubicBezTo>
                      <a:pt x="18893" y="517"/>
                      <a:pt x="18890" y="502"/>
                      <a:pt x="18890" y="487"/>
                    </a:cubicBezTo>
                    <a:cubicBezTo>
                      <a:pt x="18890" y="483"/>
                      <a:pt x="18890" y="480"/>
                      <a:pt x="18887" y="477"/>
                    </a:cubicBezTo>
                    <a:cubicBezTo>
                      <a:pt x="18887" y="465"/>
                      <a:pt x="18884" y="453"/>
                      <a:pt x="18881" y="441"/>
                    </a:cubicBezTo>
                    <a:lnTo>
                      <a:pt x="18878" y="429"/>
                    </a:lnTo>
                    <a:cubicBezTo>
                      <a:pt x="18875" y="417"/>
                      <a:pt x="18872" y="402"/>
                      <a:pt x="18866" y="390"/>
                    </a:cubicBezTo>
                    <a:cubicBezTo>
                      <a:pt x="18866" y="387"/>
                      <a:pt x="18866" y="384"/>
                      <a:pt x="18863" y="381"/>
                    </a:cubicBezTo>
                    <a:cubicBezTo>
                      <a:pt x="18860" y="369"/>
                      <a:pt x="18854" y="354"/>
                      <a:pt x="18848" y="345"/>
                    </a:cubicBezTo>
                    <a:cubicBezTo>
                      <a:pt x="18848" y="339"/>
                      <a:pt x="18845" y="333"/>
                      <a:pt x="18842" y="329"/>
                    </a:cubicBezTo>
                    <a:cubicBezTo>
                      <a:pt x="18839" y="323"/>
                      <a:pt x="18833" y="308"/>
                      <a:pt x="18830" y="299"/>
                    </a:cubicBezTo>
                    <a:cubicBezTo>
                      <a:pt x="18824" y="290"/>
                      <a:pt x="18824" y="290"/>
                      <a:pt x="18821" y="287"/>
                    </a:cubicBezTo>
                    <a:cubicBezTo>
                      <a:pt x="18815" y="275"/>
                      <a:pt x="18806" y="263"/>
                      <a:pt x="18797" y="248"/>
                    </a:cubicBezTo>
                    <a:lnTo>
                      <a:pt x="18790" y="239"/>
                    </a:lnTo>
                    <a:cubicBezTo>
                      <a:pt x="18784" y="230"/>
                      <a:pt x="18775" y="221"/>
                      <a:pt x="18769" y="212"/>
                    </a:cubicBezTo>
                    <a:cubicBezTo>
                      <a:pt x="18760" y="203"/>
                      <a:pt x="18763" y="203"/>
                      <a:pt x="18760" y="200"/>
                    </a:cubicBezTo>
                    <a:cubicBezTo>
                      <a:pt x="18751" y="188"/>
                      <a:pt x="18739" y="176"/>
                      <a:pt x="18727" y="163"/>
                    </a:cubicBezTo>
                    <a:cubicBezTo>
                      <a:pt x="18718" y="154"/>
                      <a:pt x="18706" y="142"/>
                      <a:pt x="18694" y="133"/>
                    </a:cubicBezTo>
                    <a:lnTo>
                      <a:pt x="18682" y="124"/>
                    </a:lnTo>
                    <a:cubicBezTo>
                      <a:pt x="18673" y="115"/>
                      <a:pt x="18664" y="109"/>
                      <a:pt x="18655" y="103"/>
                    </a:cubicBezTo>
                    <a:lnTo>
                      <a:pt x="18643" y="94"/>
                    </a:lnTo>
                    <a:cubicBezTo>
                      <a:pt x="18630" y="88"/>
                      <a:pt x="18618" y="79"/>
                      <a:pt x="18606" y="73"/>
                    </a:cubicBezTo>
                    <a:lnTo>
                      <a:pt x="18591" y="64"/>
                    </a:lnTo>
                    <a:lnTo>
                      <a:pt x="18564" y="52"/>
                    </a:lnTo>
                    <a:lnTo>
                      <a:pt x="18549" y="43"/>
                    </a:lnTo>
                    <a:cubicBezTo>
                      <a:pt x="18537" y="40"/>
                      <a:pt x="18522" y="34"/>
                      <a:pt x="18510" y="28"/>
                    </a:cubicBezTo>
                    <a:lnTo>
                      <a:pt x="18501" y="28"/>
                    </a:lnTo>
                    <a:cubicBezTo>
                      <a:pt x="18489" y="22"/>
                      <a:pt x="18476" y="18"/>
                      <a:pt x="18464" y="15"/>
                    </a:cubicBezTo>
                    <a:lnTo>
                      <a:pt x="18449" y="12"/>
                    </a:lnTo>
                    <a:lnTo>
                      <a:pt x="18416" y="6"/>
                    </a:lnTo>
                    <a:lnTo>
                      <a:pt x="18404" y="3"/>
                    </a:lnTo>
                    <a:cubicBezTo>
                      <a:pt x="18389" y="3"/>
                      <a:pt x="18374" y="0"/>
                      <a:pt x="183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3" name="Google Shape;4803;p59"/>
              <p:cNvSpPr/>
              <p:nvPr/>
            </p:nvSpPr>
            <p:spPr>
              <a:xfrm>
                <a:off x="3860250" y="1861675"/>
                <a:ext cx="54675" cy="48550"/>
              </a:xfrm>
              <a:custGeom>
                <a:rect b="b" l="l" r="r" t="t"/>
                <a:pathLst>
                  <a:path extrusionOk="0" h="1942" w="2187">
                    <a:moveTo>
                      <a:pt x="1563" y="1"/>
                    </a:moveTo>
                    <a:cubicBezTo>
                      <a:pt x="1416" y="1"/>
                      <a:pt x="1268" y="58"/>
                      <a:pt x="1157" y="172"/>
                    </a:cubicBezTo>
                    <a:lnTo>
                      <a:pt x="357" y="976"/>
                    </a:lnTo>
                    <a:cubicBezTo>
                      <a:pt x="0" y="1332"/>
                      <a:pt x="254" y="1942"/>
                      <a:pt x="758" y="1942"/>
                    </a:cubicBezTo>
                    <a:cubicBezTo>
                      <a:pt x="906" y="1942"/>
                      <a:pt x="1051" y="1882"/>
                      <a:pt x="1157" y="1776"/>
                    </a:cubicBezTo>
                    <a:lnTo>
                      <a:pt x="1957" y="973"/>
                    </a:lnTo>
                    <a:cubicBezTo>
                      <a:pt x="2184" y="755"/>
                      <a:pt x="2187" y="390"/>
                      <a:pt x="1963" y="166"/>
                    </a:cubicBezTo>
                    <a:cubicBezTo>
                      <a:pt x="1853" y="56"/>
                      <a:pt x="1708" y="1"/>
                      <a:pt x="15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4" name="Google Shape;4804;p59"/>
              <p:cNvSpPr/>
              <p:nvPr/>
            </p:nvSpPr>
            <p:spPr>
              <a:xfrm>
                <a:off x="3923425" y="1801775"/>
                <a:ext cx="51350" cy="48550"/>
              </a:xfrm>
              <a:custGeom>
                <a:rect b="b" l="l" r="r" t="t"/>
                <a:pathLst>
                  <a:path extrusionOk="0" h="1942" w="2054">
                    <a:moveTo>
                      <a:pt x="1430" y="0"/>
                    </a:moveTo>
                    <a:cubicBezTo>
                      <a:pt x="1286" y="0"/>
                      <a:pt x="1141" y="56"/>
                      <a:pt x="1030" y="168"/>
                    </a:cubicBezTo>
                    <a:lnTo>
                      <a:pt x="230" y="968"/>
                    </a:lnTo>
                    <a:cubicBezTo>
                      <a:pt x="4" y="1189"/>
                      <a:pt x="1" y="1551"/>
                      <a:pt x="224" y="1774"/>
                    </a:cubicBezTo>
                    <a:cubicBezTo>
                      <a:pt x="334" y="1886"/>
                      <a:pt x="478" y="1941"/>
                      <a:pt x="623" y="1941"/>
                    </a:cubicBezTo>
                    <a:cubicBezTo>
                      <a:pt x="771" y="1941"/>
                      <a:pt x="919" y="1883"/>
                      <a:pt x="1030" y="1768"/>
                    </a:cubicBezTo>
                    <a:lnTo>
                      <a:pt x="1831" y="968"/>
                    </a:lnTo>
                    <a:cubicBezTo>
                      <a:pt x="2054" y="745"/>
                      <a:pt x="2051" y="388"/>
                      <a:pt x="1831" y="168"/>
                    </a:cubicBezTo>
                    <a:cubicBezTo>
                      <a:pt x="1720" y="56"/>
                      <a:pt x="1575" y="0"/>
                      <a:pt x="14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05" name="Google Shape;4805;p59"/>
            <p:cNvSpPr/>
            <p:nvPr/>
          </p:nvSpPr>
          <p:spPr>
            <a:xfrm>
              <a:off x="3237391" y="3729386"/>
              <a:ext cx="235041" cy="234992"/>
            </a:xfrm>
            <a:custGeom>
              <a:rect b="b" l="l" r="r" t="t"/>
              <a:pathLst>
                <a:path extrusionOk="0" h="19325" w="19329">
                  <a:moveTo>
                    <a:pt x="9062" y="1229"/>
                  </a:moveTo>
                  <a:lnTo>
                    <a:pt x="9062" y="4539"/>
                  </a:lnTo>
                  <a:cubicBezTo>
                    <a:pt x="8470" y="4557"/>
                    <a:pt x="7885" y="4602"/>
                    <a:pt x="7311" y="4674"/>
                  </a:cubicBezTo>
                  <a:cubicBezTo>
                    <a:pt x="7223" y="4339"/>
                    <a:pt x="7036" y="4037"/>
                    <a:pt x="6773" y="3811"/>
                  </a:cubicBezTo>
                  <a:cubicBezTo>
                    <a:pt x="7392" y="2428"/>
                    <a:pt x="8211" y="1513"/>
                    <a:pt x="9062" y="1229"/>
                  </a:cubicBezTo>
                  <a:close/>
                  <a:moveTo>
                    <a:pt x="10194" y="1226"/>
                  </a:moveTo>
                  <a:cubicBezTo>
                    <a:pt x="11278" y="1586"/>
                    <a:pt x="12272" y="2944"/>
                    <a:pt x="12912" y="4835"/>
                  </a:cubicBezTo>
                  <a:cubicBezTo>
                    <a:pt x="12015" y="4662"/>
                    <a:pt x="11106" y="4566"/>
                    <a:pt x="10194" y="4539"/>
                  </a:cubicBezTo>
                  <a:lnTo>
                    <a:pt x="10194" y="1226"/>
                  </a:lnTo>
                  <a:close/>
                  <a:moveTo>
                    <a:pt x="5665" y="4530"/>
                  </a:moveTo>
                  <a:cubicBezTo>
                    <a:pt x="6170" y="4530"/>
                    <a:pt x="6423" y="5139"/>
                    <a:pt x="6067" y="5496"/>
                  </a:cubicBezTo>
                  <a:cubicBezTo>
                    <a:pt x="5950" y="5611"/>
                    <a:pt x="5808" y="5663"/>
                    <a:pt x="5669" y="5663"/>
                  </a:cubicBezTo>
                  <a:cubicBezTo>
                    <a:pt x="5378" y="5663"/>
                    <a:pt x="5101" y="5438"/>
                    <a:pt x="5101" y="5097"/>
                  </a:cubicBezTo>
                  <a:cubicBezTo>
                    <a:pt x="5101" y="4783"/>
                    <a:pt x="5351" y="4530"/>
                    <a:pt x="5665" y="4530"/>
                  </a:cubicBezTo>
                  <a:close/>
                  <a:moveTo>
                    <a:pt x="6743" y="1643"/>
                  </a:moveTo>
                  <a:cubicBezTo>
                    <a:pt x="6363" y="2129"/>
                    <a:pt x="6019" y="2718"/>
                    <a:pt x="5717" y="3397"/>
                  </a:cubicBezTo>
                  <a:lnTo>
                    <a:pt x="5665" y="3397"/>
                  </a:lnTo>
                  <a:cubicBezTo>
                    <a:pt x="4578" y="3397"/>
                    <a:pt x="3769" y="4406"/>
                    <a:pt x="4008" y="5469"/>
                  </a:cubicBezTo>
                  <a:cubicBezTo>
                    <a:pt x="3075" y="5822"/>
                    <a:pt x="2277" y="6266"/>
                    <a:pt x="1646" y="6773"/>
                  </a:cubicBezTo>
                  <a:cubicBezTo>
                    <a:pt x="2507" y="4394"/>
                    <a:pt x="4373" y="2516"/>
                    <a:pt x="6743" y="1643"/>
                  </a:cubicBezTo>
                  <a:close/>
                  <a:moveTo>
                    <a:pt x="12510" y="1631"/>
                  </a:moveTo>
                  <a:lnTo>
                    <a:pt x="12510" y="1631"/>
                  </a:lnTo>
                  <a:cubicBezTo>
                    <a:pt x="14926" y="2500"/>
                    <a:pt x="16828" y="4403"/>
                    <a:pt x="17698" y="6818"/>
                  </a:cubicBezTo>
                  <a:cubicBezTo>
                    <a:pt x="17269" y="6483"/>
                    <a:pt x="16810" y="6196"/>
                    <a:pt x="16327" y="5955"/>
                  </a:cubicBezTo>
                  <a:cubicBezTo>
                    <a:pt x="15645" y="5614"/>
                    <a:pt x="14932" y="5342"/>
                    <a:pt x="14195" y="5136"/>
                  </a:cubicBezTo>
                  <a:cubicBezTo>
                    <a:pt x="13933" y="4203"/>
                    <a:pt x="13585" y="3349"/>
                    <a:pt x="13169" y="2612"/>
                  </a:cubicBezTo>
                  <a:cubicBezTo>
                    <a:pt x="12975" y="2268"/>
                    <a:pt x="12755" y="1942"/>
                    <a:pt x="12510" y="1631"/>
                  </a:cubicBezTo>
                  <a:close/>
                  <a:moveTo>
                    <a:pt x="4636" y="6444"/>
                  </a:moveTo>
                  <a:cubicBezTo>
                    <a:pt x="4684" y="6483"/>
                    <a:pt x="4738" y="6519"/>
                    <a:pt x="4793" y="6553"/>
                  </a:cubicBezTo>
                  <a:cubicBezTo>
                    <a:pt x="4651" y="7407"/>
                    <a:pt x="4566" y="8268"/>
                    <a:pt x="4542" y="9134"/>
                  </a:cubicBezTo>
                  <a:lnTo>
                    <a:pt x="1230" y="9134"/>
                  </a:lnTo>
                  <a:cubicBezTo>
                    <a:pt x="1568" y="8083"/>
                    <a:pt x="2821" y="7081"/>
                    <a:pt x="4636" y="6444"/>
                  </a:cubicBezTo>
                  <a:close/>
                  <a:moveTo>
                    <a:pt x="9062" y="5674"/>
                  </a:moveTo>
                  <a:lnTo>
                    <a:pt x="9062" y="9134"/>
                  </a:lnTo>
                  <a:lnTo>
                    <a:pt x="5674" y="9134"/>
                  </a:lnTo>
                  <a:cubicBezTo>
                    <a:pt x="5698" y="8343"/>
                    <a:pt x="5774" y="7558"/>
                    <a:pt x="5904" y="6776"/>
                  </a:cubicBezTo>
                  <a:lnTo>
                    <a:pt x="5904" y="6779"/>
                  </a:lnTo>
                  <a:cubicBezTo>
                    <a:pt x="6462" y="6698"/>
                    <a:pt x="6949" y="6344"/>
                    <a:pt x="7196" y="5834"/>
                  </a:cubicBezTo>
                  <a:cubicBezTo>
                    <a:pt x="7815" y="5746"/>
                    <a:pt x="8437" y="5692"/>
                    <a:pt x="9062" y="5674"/>
                  </a:cubicBezTo>
                  <a:close/>
                  <a:moveTo>
                    <a:pt x="10194" y="5671"/>
                  </a:moveTo>
                  <a:cubicBezTo>
                    <a:pt x="11227" y="5701"/>
                    <a:pt x="12257" y="5834"/>
                    <a:pt x="13265" y="6063"/>
                  </a:cubicBezTo>
                  <a:cubicBezTo>
                    <a:pt x="13422" y="6743"/>
                    <a:pt x="13534" y="7431"/>
                    <a:pt x="13597" y="8126"/>
                  </a:cubicBezTo>
                  <a:cubicBezTo>
                    <a:pt x="13144" y="8310"/>
                    <a:pt x="12794" y="8675"/>
                    <a:pt x="12631" y="9134"/>
                  </a:cubicBezTo>
                  <a:lnTo>
                    <a:pt x="10194" y="9134"/>
                  </a:lnTo>
                  <a:lnTo>
                    <a:pt x="10194" y="5671"/>
                  </a:lnTo>
                  <a:close/>
                  <a:moveTo>
                    <a:pt x="14497" y="6417"/>
                  </a:moveTo>
                  <a:cubicBezTo>
                    <a:pt x="14950" y="6571"/>
                    <a:pt x="15391" y="6752"/>
                    <a:pt x="15817" y="6966"/>
                  </a:cubicBezTo>
                  <a:cubicBezTo>
                    <a:pt x="17037" y="7585"/>
                    <a:pt x="17837" y="8352"/>
                    <a:pt x="18099" y="9137"/>
                  </a:cubicBezTo>
                  <a:lnTo>
                    <a:pt x="15835" y="9134"/>
                  </a:lnTo>
                  <a:cubicBezTo>
                    <a:pt x="15654" y="8627"/>
                    <a:pt x="15243" y="8234"/>
                    <a:pt x="14730" y="8077"/>
                  </a:cubicBezTo>
                  <a:cubicBezTo>
                    <a:pt x="14678" y="7519"/>
                    <a:pt x="14603" y="6966"/>
                    <a:pt x="14497" y="6417"/>
                  </a:cubicBezTo>
                  <a:close/>
                  <a:moveTo>
                    <a:pt x="14241" y="9137"/>
                  </a:moveTo>
                  <a:cubicBezTo>
                    <a:pt x="14555" y="9137"/>
                    <a:pt x="14808" y="9391"/>
                    <a:pt x="14808" y="9702"/>
                  </a:cubicBezTo>
                  <a:cubicBezTo>
                    <a:pt x="14808" y="10016"/>
                    <a:pt x="14555" y="10270"/>
                    <a:pt x="14241" y="10270"/>
                  </a:cubicBezTo>
                  <a:lnTo>
                    <a:pt x="14241" y="10267"/>
                  </a:lnTo>
                  <a:lnTo>
                    <a:pt x="14204" y="10267"/>
                  </a:lnTo>
                  <a:cubicBezTo>
                    <a:pt x="13902" y="10251"/>
                    <a:pt x="13667" y="10004"/>
                    <a:pt x="13667" y="9702"/>
                  </a:cubicBezTo>
                  <a:cubicBezTo>
                    <a:pt x="13667" y="9403"/>
                    <a:pt x="13899" y="9155"/>
                    <a:pt x="14195" y="9137"/>
                  </a:cubicBezTo>
                  <a:close/>
                  <a:moveTo>
                    <a:pt x="18099" y="10270"/>
                  </a:moveTo>
                  <a:cubicBezTo>
                    <a:pt x="17861" y="10967"/>
                    <a:pt x="17194" y="11643"/>
                    <a:pt x="16161" y="12217"/>
                  </a:cubicBezTo>
                  <a:cubicBezTo>
                    <a:pt x="15632" y="12504"/>
                    <a:pt x="15080" y="12742"/>
                    <a:pt x="14506" y="12930"/>
                  </a:cubicBezTo>
                  <a:cubicBezTo>
                    <a:pt x="14606" y="12407"/>
                    <a:pt x="14678" y="11873"/>
                    <a:pt x="14730" y="11323"/>
                  </a:cubicBezTo>
                  <a:lnTo>
                    <a:pt x="14730" y="11326"/>
                  </a:lnTo>
                  <a:cubicBezTo>
                    <a:pt x="15243" y="11166"/>
                    <a:pt x="15654" y="10774"/>
                    <a:pt x="15835" y="10270"/>
                  </a:cubicBezTo>
                  <a:close/>
                  <a:moveTo>
                    <a:pt x="4542" y="10267"/>
                  </a:moveTo>
                  <a:cubicBezTo>
                    <a:pt x="4566" y="11163"/>
                    <a:pt x="4660" y="12060"/>
                    <a:pt x="4820" y="12945"/>
                  </a:cubicBezTo>
                  <a:cubicBezTo>
                    <a:pt x="2927" y="12320"/>
                    <a:pt x="1583" y="11351"/>
                    <a:pt x="1230" y="10267"/>
                  </a:cubicBezTo>
                  <a:close/>
                  <a:moveTo>
                    <a:pt x="9062" y="10267"/>
                  </a:moveTo>
                  <a:lnTo>
                    <a:pt x="9062" y="12628"/>
                  </a:lnTo>
                  <a:cubicBezTo>
                    <a:pt x="8603" y="12791"/>
                    <a:pt x="8238" y="13141"/>
                    <a:pt x="8054" y="13594"/>
                  </a:cubicBezTo>
                  <a:cubicBezTo>
                    <a:pt x="7377" y="13534"/>
                    <a:pt x="6707" y="13428"/>
                    <a:pt x="6046" y="13280"/>
                  </a:cubicBezTo>
                  <a:cubicBezTo>
                    <a:pt x="5828" y="12290"/>
                    <a:pt x="5702" y="11281"/>
                    <a:pt x="5674" y="10267"/>
                  </a:cubicBezTo>
                  <a:close/>
                  <a:moveTo>
                    <a:pt x="12631" y="10267"/>
                  </a:moveTo>
                  <a:cubicBezTo>
                    <a:pt x="12794" y="10725"/>
                    <a:pt x="13144" y="11091"/>
                    <a:pt x="13597" y="11275"/>
                  </a:cubicBezTo>
                  <a:cubicBezTo>
                    <a:pt x="13534" y="11945"/>
                    <a:pt x="13431" y="12613"/>
                    <a:pt x="13280" y="13268"/>
                  </a:cubicBezTo>
                  <a:cubicBezTo>
                    <a:pt x="12595" y="13422"/>
                    <a:pt x="11900" y="13531"/>
                    <a:pt x="11203" y="13594"/>
                  </a:cubicBezTo>
                  <a:cubicBezTo>
                    <a:pt x="11019" y="13141"/>
                    <a:pt x="10653" y="12791"/>
                    <a:pt x="10194" y="12628"/>
                  </a:cubicBezTo>
                  <a:lnTo>
                    <a:pt x="10194" y="10267"/>
                  </a:lnTo>
                  <a:close/>
                  <a:moveTo>
                    <a:pt x="9627" y="13678"/>
                  </a:moveTo>
                  <a:cubicBezTo>
                    <a:pt x="9923" y="13678"/>
                    <a:pt x="10170" y="13905"/>
                    <a:pt x="10191" y="14201"/>
                  </a:cubicBezTo>
                  <a:lnTo>
                    <a:pt x="10191" y="14231"/>
                  </a:lnTo>
                  <a:cubicBezTo>
                    <a:pt x="10191" y="14231"/>
                    <a:pt x="10191" y="14234"/>
                    <a:pt x="10191" y="14237"/>
                  </a:cubicBezTo>
                  <a:cubicBezTo>
                    <a:pt x="10188" y="14545"/>
                    <a:pt x="9938" y="14793"/>
                    <a:pt x="9630" y="14796"/>
                  </a:cubicBezTo>
                  <a:cubicBezTo>
                    <a:pt x="9319" y="14796"/>
                    <a:pt x="9065" y="14545"/>
                    <a:pt x="9062" y="14237"/>
                  </a:cubicBezTo>
                  <a:lnTo>
                    <a:pt x="9062" y="14231"/>
                  </a:lnTo>
                  <a:lnTo>
                    <a:pt x="9062" y="14201"/>
                  </a:lnTo>
                  <a:cubicBezTo>
                    <a:pt x="9083" y="13905"/>
                    <a:pt x="9331" y="13678"/>
                    <a:pt x="9627" y="13678"/>
                  </a:cubicBezTo>
                  <a:close/>
                  <a:moveTo>
                    <a:pt x="1640" y="12579"/>
                  </a:moveTo>
                  <a:lnTo>
                    <a:pt x="1640" y="12579"/>
                  </a:lnTo>
                  <a:cubicBezTo>
                    <a:pt x="1936" y="12812"/>
                    <a:pt x="2250" y="13020"/>
                    <a:pt x="2579" y="13204"/>
                  </a:cubicBezTo>
                  <a:cubicBezTo>
                    <a:pt x="3313" y="13615"/>
                    <a:pt x="4168" y="13953"/>
                    <a:pt x="5110" y="14213"/>
                  </a:cubicBezTo>
                  <a:cubicBezTo>
                    <a:pt x="5496" y="15620"/>
                    <a:pt x="6061" y="16813"/>
                    <a:pt x="6752" y="17691"/>
                  </a:cubicBezTo>
                  <a:cubicBezTo>
                    <a:pt x="4373" y="16828"/>
                    <a:pt x="2501" y="14956"/>
                    <a:pt x="1640" y="12579"/>
                  </a:cubicBezTo>
                  <a:close/>
                  <a:moveTo>
                    <a:pt x="17698" y="12555"/>
                  </a:moveTo>
                  <a:cubicBezTo>
                    <a:pt x="16837" y="14938"/>
                    <a:pt x="14932" y="16831"/>
                    <a:pt x="12535" y="17691"/>
                  </a:cubicBezTo>
                  <a:cubicBezTo>
                    <a:pt x="12770" y="17395"/>
                    <a:pt x="12981" y="17081"/>
                    <a:pt x="13169" y="16752"/>
                  </a:cubicBezTo>
                  <a:cubicBezTo>
                    <a:pt x="13594" y="16013"/>
                    <a:pt x="13945" y="15149"/>
                    <a:pt x="14213" y="14201"/>
                  </a:cubicBezTo>
                  <a:cubicBezTo>
                    <a:pt x="15140" y="13944"/>
                    <a:pt x="15986" y="13609"/>
                    <a:pt x="16713" y="13204"/>
                  </a:cubicBezTo>
                  <a:cubicBezTo>
                    <a:pt x="17058" y="13014"/>
                    <a:pt x="17387" y="12797"/>
                    <a:pt x="17698" y="12555"/>
                  </a:cubicBezTo>
                  <a:close/>
                  <a:moveTo>
                    <a:pt x="6381" y="14503"/>
                  </a:moveTo>
                  <a:cubicBezTo>
                    <a:pt x="6906" y="14602"/>
                    <a:pt x="7450" y="14678"/>
                    <a:pt x="8005" y="14726"/>
                  </a:cubicBezTo>
                  <a:cubicBezTo>
                    <a:pt x="8162" y="15240"/>
                    <a:pt x="8555" y="15650"/>
                    <a:pt x="9062" y="15831"/>
                  </a:cubicBezTo>
                  <a:lnTo>
                    <a:pt x="9062" y="18096"/>
                  </a:lnTo>
                  <a:cubicBezTo>
                    <a:pt x="8286" y="17833"/>
                    <a:pt x="7531" y="17048"/>
                    <a:pt x="6933" y="15853"/>
                  </a:cubicBezTo>
                  <a:cubicBezTo>
                    <a:pt x="6716" y="15415"/>
                    <a:pt x="6532" y="14965"/>
                    <a:pt x="6381" y="14503"/>
                  </a:cubicBezTo>
                  <a:close/>
                  <a:moveTo>
                    <a:pt x="12933" y="14497"/>
                  </a:moveTo>
                  <a:cubicBezTo>
                    <a:pt x="12740" y="15083"/>
                    <a:pt x="12486" y="15650"/>
                    <a:pt x="12184" y="16188"/>
                  </a:cubicBezTo>
                  <a:cubicBezTo>
                    <a:pt x="11595" y="17211"/>
                    <a:pt x="10904" y="17869"/>
                    <a:pt x="10194" y="18099"/>
                  </a:cubicBezTo>
                  <a:lnTo>
                    <a:pt x="10194" y="15831"/>
                  </a:lnTo>
                  <a:cubicBezTo>
                    <a:pt x="10702" y="15650"/>
                    <a:pt x="11094" y="15240"/>
                    <a:pt x="11251" y="14726"/>
                  </a:cubicBezTo>
                  <a:cubicBezTo>
                    <a:pt x="11828" y="14675"/>
                    <a:pt x="12390" y="14596"/>
                    <a:pt x="12933" y="14497"/>
                  </a:cubicBezTo>
                  <a:close/>
                  <a:moveTo>
                    <a:pt x="9630" y="0"/>
                  </a:moveTo>
                  <a:cubicBezTo>
                    <a:pt x="7063" y="0"/>
                    <a:pt x="4645" y="1015"/>
                    <a:pt x="2821" y="2860"/>
                  </a:cubicBezTo>
                  <a:cubicBezTo>
                    <a:pt x="1012" y="4678"/>
                    <a:pt x="1" y="7138"/>
                    <a:pt x="4" y="9702"/>
                  </a:cubicBezTo>
                  <a:cubicBezTo>
                    <a:pt x="4" y="15016"/>
                    <a:pt x="4313" y="19325"/>
                    <a:pt x="9630" y="19325"/>
                  </a:cubicBezTo>
                  <a:cubicBezTo>
                    <a:pt x="9634" y="19325"/>
                    <a:pt x="9637" y="19325"/>
                    <a:pt x="9641" y="19325"/>
                  </a:cubicBezTo>
                  <a:cubicBezTo>
                    <a:pt x="12198" y="19325"/>
                    <a:pt x="14654" y="18314"/>
                    <a:pt x="16469" y="16508"/>
                  </a:cubicBezTo>
                  <a:cubicBezTo>
                    <a:pt x="18314" y="14687"/>
                    <a:pt x="19328" y="12268"/>
                    <a:pt x="19328" y="9702"/>
                  </a:cubicBezTo>
                  <a:cubicBezTo>
                    <a:pt x="19328" y="8407"/>
                    <a:pt x="19069" y="7129"/>
                    <a:pt x="18558" y="5940"/>
                  </a:cubicBezTo>
                  <a:cubicBezTo>
                    <a:pt x="18066" y="4789"/>
                    <a:pt x="17360" y="3741"/>
                    <a:pt x="16472" y="2857"/>
                  </a:cubicBezTo>
                  <a:cubicBezTo>
                    <a:pt x="15587" y="1969"/>
                    <a:pt x="14539" y="1263"/>
                    <a:pt x="13389" y="770"/>
                  </a:cubicBezTo>
                  <a:cubicBezTo>
                    <a:pt x="12199" y="260"/>
                    <a:pt x="10922" y="0"/>
                    <a:pt x="9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59"/>
            <p:cNvSpPr/>
            <p:nvPr/>
          </p:nvSpPr>
          <p:spPr>
            <a:xfrm>
              <a:off x="3528238" y="3729380"/>
              <a:ext cx="237315" cy="235004"/>
            </a:xfrm>
            <a:custGeom>
              <a:rect b="b" l="l" r="r" t="t"/>
              <a:pathLst>
                <a:path extrusionOk="0" h="19326" w="19516">
                  <a:moveTo>
                    <a:pt x="15929" y="1934"/>
                  </a:moveTo>
                  <a:lnTo>
                    <a:pt x="15929" y="2834"/>
                  </a:lnTo>
                  <a:cubicBezTo>
                    <a:pt x="15929" y="3145"/>
                    <a:pt x="16182" y="3398"/>
                    <a:pt x="16496" y="3398"/>
                  </a:cubicBezTo>
                  <a:lnTo>
                    <a:pt x="17393" y="3398"/>
                  </a:lnTo>
                  <a:lnTo>
                    <a:pt x="16261" y="4531"/>
                  </a:lnTo>
                  <a:lnTo>
                    <a:pt x="14796" y="4531"/>
                  </a:lnTo>
                  <a:lnTo>
                    <a:pt x="14796" y="3066"/>
                  </a:lnTo>
                  <a:lnTo>
                    <a:pt x="15929" y="1934"/>
                  </a:lnTo>
                  <a:close/>
                  <a:moveTo>
                    <a:pt x="9663" y="7927"/>
                  </a:moveTo>
                  <a:cubicBezTo>
                    <a:pt x="9926" y="7927"/>
                    <a:pt x="10183" y="7991"/>
                    <a:pt x="10418" y="8109"/>
                  </a:cubicBezTo>
                  <a:lnTo>
                    <a:pt x="9262" y="9262"/>
                  </a:lnTo>
                  <a:cubicBezTo>
                    <a:pt x="9041" y="9485"/>
                    <a:pt x="9041" y="9842"/>
                    <a:pt x="9262" y="10065"/>
                  </a:cubicBezTo>
                  <a:cubicBezTo>
                    <a:pt x="9372" y="10175"/>
                    <a:pt x="9517" y="10231"/>
                    <a:pt x="9662" y="10231"/>
                  </a:cubicBezTo>
                  <a:cubicBezTo>
                    <a:pt x="9807" y="10231"/>
                    <a:pt x="9952" y="10175"/>
                    <a:pt x="10062" y="10065"/>
                  </a:cubicBezTo>
                  <a:lnTo>
                    <a:pt x="11218" y="8909"/>
                  </a:lnTo>
                  <a:cubicBezTo>
                    <a:pt x="11336" y="9141"/>
                    <a:pt x="11399" y="9401"/>
                    <a:pt x="11399" y="9664"/>
                  </a:cubicBezTo>
                  <a:cubicBezTo>
                    <a:pt x="11399" y="10585"/>
                    <a:pt x="10605" y="11364"/>
                    <a:pt x="9663" y="11364"/>
                  </a:cubicBezTo>
                  <a:cubicBezTo>
                    <a:pt x="8721" y="11364"/>
                    <a:pt x="7927" y="10585"/>
                    <a:pt x="7927" y="9664"/>
                  </a:cubicBezTo>
                  <a:cubicBezTo>
                    <a:pt x="7927" y="8722"/>
                    <a:pt x="8721" y="7927"/>
                    <a:pt x="9663" y="7927"/>
                  </a:cubicBezTo>
                  <a:close/>
                  <a:moveTo>
                    <a:pt x="9663" y="5663"/>
                  </a:moveTo>
                  <a:cubicBezTo>
                    <a:pt x="10527" y="5666"/>
                    <a:pt x="11363" y="5953"/>
                    <a:pt x="12049" y="6478"/>
                  </a:cubicBezTo>
                  <a:lnTo>
                    <a:pt x="11242" y="7287"/>
                  </a:lnTo>
                  <a:cubicBezTo>
                    <a:pt x="10777" y="6967"/>
                    <a:pt x="10228" y="6798"/>
                    <a:pt x="9663" y="6795"/>
                  </a:cubicBezTo>
                  <a:cubicBezTo>
                    <a:pt x="8108" y="6795"/>
                    <a:pt x="6795" y="8109"/>
                    <a:pt x="6795" y="9664"/>
                  </a:cubicBezTo>
                  <a:cubicBezTo>
                    <a:pt x="6795" y="10422"/>
                    <a:pt x="7103" y="11143"/>
                    <a:pt x="7649" y="11669"/>
                  </a:cubicBezTo>
                  <a:cubicBezTo>
                    <a:pt x="8208" y="12220"/>
                    <a:pt x="8935" y="12495"/>
                    <a:pt x="9663" y="12495"/>
                  </a:cubicBezTo>
                  <a:cubicBezTo>
                    <a:pt x="10391" y="12495"/>
                    <a:pt x="11119" y="12220"/>
                    <a:pt x="11677" y="11669"/>
                  </a:cubicBezTo>
                  <a:cubicBezTo>
                    <a:pt x="12224" y="11143"/>
                    <a:pt x="12532" y="10422"/>
                    <a:pt x="12532" y="9664"/>
                  </a:cubicBezTo>
                  <a:cubicBezTo>
                    <a:pt x="12529" y="9099"/>
                    <a:pt x="12360" y="8549"/>
                    <a:pt x="12043" y="8084"/>
                  </a:cubicBezTo>
                  <a:lnTo>
                    <a:pt x="12849" y="7278"/>
                  </a:lnTo>
                  <a:cubicBezTo>
                    <a:pt x="13374" y="7964"/>
                    <a:pt x="13661" y="8800"/>
                    <a:pt x="13664" y="9664"/>
                  </a:cubicBezTo>
                  <a:cubicBezTo>
                    <a:pt x="13664" y="11850"/>
                    <a:pt x="11870" y="13628"/>
                    <a:pt x="9663" y="13628"/>
                  </a:cubicBezTo>
                  <a:cubicBezTo>
                    <a:pt x="7456" y="13628"/>
                    <a:pt x="5662" y="11850"/>
                    <a:pt x="5662" y="9664"/>
                  </a:cubicBezTo>
                  <a:cubicBezTo>
                    <a:pt x="5662" y="7496"/>
                    <a:pt x="7495" y="5663"/>
                    <a:pt x="9663" y="5663"/>
                  </a:cubicBezTo>
                  <a:close/>
                  <a:moveTo>
                    <a:pt x="9676" y="3398"/>
                  </a:moveTo>
                  <a:cubicBezTo>
                    <a:pt x="11130" y="3398"/>
                    <a:pt x="12541" y="3902"/>
                    <a:pt x="13664" y="4826"/>
                  </a:cubicBezTo>
                  <a:lnTo>
                    <a:pt x="13664" y="4863"/>
                  </a:lnTo>
                  <a:lnTo>
                    <a:pt x="12861" y="5663"/>
                  </a:lnTo>
                  <a:cubicBezTo>
                    <a:pt x="11911" y="4901"/>
                    <a:pt x="10770" y="4528"/>
                    <a:pt x="9634" y="4528"/>
                  </a:cubicBezTo>
                  <a:cubicBezTo>
                    <a:pt x="8214" y="4528"/>
                    <a:pt x="6803" y="5111"/>
                    <a:pt x="5786" y="6246"/>
                  </a:cubicBezTo>
                  <a:cubicBezTo>
                    <a:pt x="3959" y="8287"/>
                    <a:pt x="4047" y="11403"/>
                    <a:pt x="5985" y="13341"/>
                  </a:cubicBezTo>
                  <a:cubicBezTo>
                    <a:pt x="6991" y="14346"/>
                    <a:pt x="8313" y="14852"/>
                    <a:pt x="9638" y="14852"/>
                  </a:cubicBezTo>
                  <a:cubicBezTo>
                    <a:pt x="10866" y="14852"/>
                    <a:pt x="12096" y="14417"/>
                    <a:pt x="13078" y="13538"/>
                  </a:cubicBezTo>
                  <a:cubicBezTo>
                    <a:pt x="15119" y="11711"/>
                    <a:pt x="15376" y="8604"/>
                    <a:pt x="13664" y="6463"/>
                  </a:cubicBezTo>
                  <a:lnTo>
                    <a:pt x="14464" y="5663"/>
                  </a:lnTo>
                  <a:lnTo>
                    <a:pt x="14503" y="5663"/>
                  </a:lnTo>
                  <a:cubicBezTo>
                    <a:pt x="15430" y="6789"/>
                    <a:pt x="15935" y="8205"/>
                    <a:pt x="15929" y="9664"/>
                  </a:cubicBezTo>
                  <a:cubicBezTo>
                    <a:pt x="15929" y="13100"/>
                    <a:pt x="13117" y="15893"/>
                    <a:pt x="9663" y="15893"/>
                  </a:cubicBezTo>
                  <a:cubicBezTo>
                    <a:pt x="6209" y="15893"/>
                    <a:pt x="3398" y="13100"/>
                    <a:pt x="3398" y="9664"/>
                  </a:cubicBezTo>
                  <a:cubicBezTo>
                    <a:pt x="3398" y="6209"/>
                    <a:pt x="6209" y="3398"/>
                    <a:pt x="9663" y="3398"/>
                  </a:cubicBezTo>
                  <a:cubicBezTo>
                    <a:pt x="9668" y="3398"/>
                    <a:pt x="9672" y="3398"/>
                    <a:pt x="9676" y="3398"/>
                  </a:cubicBezTo>
                  <a:close/>
                  <a:moveTo>
                    <a:pt x="9663" y="1134"/>
                  </a:moveTo>
                  <a:cubicBezTo>
                    <a:pt x="11176" y="1134"/>
                    <a:pt x="12661" y="1532"/>
                    <a:pt x="13975" y="2287"/>
                  </a:cubicBezTo>
                  <a:lnTo>
                    <a:pt x="13830" y="2432"/>
                  </a:lnTo>
                  <a:cubicBezTo>
                    <a:pt x="13724" y="2538"/>
                    <a:pt x="13664" y="2683"/>
                    <a:pt x="13664" y="2834"/>
                  </a:cubicBezTo>
                  <a:lnTo>
                    <a:pt x="13664" y="3428"/>
                  </a:lnTo>
                  <a:cubicBezTo>
                    <a:pt x="12473" y="2670"/>
                    <a:pt x="11090" y="2266"/>
                    <a:pt x="9679" y="2266"/>
                  </a:cubicBezTo>
                  <a:cubicBezTo>
                    <a:pt x="9674" y="2266"/>
                    <a:pt x="9668" y="2266"/>
                    <a:pt x="9663" y="2266"/>
                  </a:cubicBezTo>
                  <a:cubicBezTo>
                    <a:pt x="7701" y="2266"/>
                    <a:pt x="5847" y="3039"/>
                    <a:pt x="4443" y="4443"/>
                  </a:cubicBezTo>
                  <a:cubicBezTo>
                    <a:pt x="3039" y="5847"/>
                    <a:pt x="2266" y="7701"/>
                    <a:pt x="2266" y="9664"/>
                  </a:cubicBezTo>
                  <a:cubicBezTo>
                    <a:pt x="2266" y="11626"/>
                    <a:pt x="3039" y="13474"/>
                    <a:pt x="4443" y="14866"/>
                  </a:cubicBezTo>
                  <a:cubicBezTo>
                    <a:pt x="5886" y="16305"/>
                    <a:pt x="7775" y="17024"/>
                    <a:pt x="9663" y="17024"/>
                  </a:cubicBezTo>
                  <a:cubicBezTo>
                    <a:pt x="11552" y="17024"/>
                    <a:pt x="13441" y="16305"/>
                    <a:pt x="14884" y="14866"/>
                  </a:cubicBezTo>
                  <a:cubicBezTo>
                    <a:pt x="16288" y="13474"/>
                    <a:pt x="17061" y="11626"/>
                    <a:pt x="17061" y="9664"/>
                  </a:cubicBezTo>
                  <a:cubicBezTo>
                    <a:pt x="17064" y="8248"/>
                    <a:pt x="16659" y="6859"/>
                    <a:pt x="15898" y="5663"/>
                  </a:cubicBezTo>
                  <a:lnTo>
                    <a:pt x="16496" y="5663"/>
                  </a:lnTo>
                  <a:cubicBezTo>
                    <a:pt x="16644" y="5663"/>
                    <a:pt x="16789" y="5602"/>
                    <a:pt x="16895" y="5497"/>
                  </a:cubicBezTo>
                  <a:lnTo>
                    <a:pt x="17040" y="5352"/>
                  </a:lnTo>
                  <a:cubicBezTo>
                    <a:pt x="17795" y="6665"/>
                    <a:pt x="18193" y="8151"/>
                    <a:pt x="18193" y="9664"/>
                  </a:cubicBezTo>
                  <a:cubicBezTo>
                    <a:pt x="18193" y="14368"/>
                    <a:pt x="14367" y="18194"/>
                    <a:pt x="9663" y="18194"/>
                  </a:cubicBezTo>
                  <a:cubicBezTo>
                    <a:pt x="4959" y="18194"/>
                    <a:pt x="1133" y="14368"/>
                    <a:pt x="1133" y="9664"/>
                  </a:cubicBezTo>
                  <a:cubicBezTo>
                    <a:pt x="1133" y="4959"/>
                    <a:pt x="4959" y="1134"/>
                    <a:pt x="9663" y="1134"/>
                  </a:cubicBezTo>
                  <a:close/>
                  <a:moveTo>
                    <a:pt x="16491" y="0"/>
                  </a:moveTo>
                  <a:cubicBezTo>
                    <a:pt x="16352" y="0"/>
                    <a:pt x="16210" y="52"/>
                    <a:pt x="16095" y="167"/>
                  </a:cubicBezTo>
                  <a:lnTo>
                    <a:pt x="14799" y="1463"/>
                  </a:lnTo>
                  <a:cubicBezTo>
                    <a:pt x="13256" y="509"/>
                    <a:pt x="11478" y="4"/>
                    <a:pt x="9663" y="1"/>
                  </a:cubicBezTo>
                  <a:cubicBezTo>
                    <a:pt x="7094" y="1"/>
                    <a:pt x="4669" y="1010"/>
                    <a:pt x="2839" y="2840"/>
                  </a:cubicBezTo>
                  <a:cubicBezTo>
                    <a:pt x="1009" y="4669"/>
                    <a:pt x="1" y="7094"/>
                    <a:pt x="1" y="9664"/>
                  </a:cubicBezTo>
                  <a:cubicBezTo>
                    <a:pt x="1" y="12233"/>
                    <a:pt x="1009" y="14658"/>
                    <a:pt x="2839" y="16488"/>
                  </a:cubicBezTo>
                  <a:cubicBezTo>
                    <a:pt x="4669" y="18317"/>
                    <a:pt x="7094" y="19326"/>
                    <a:pt x="9663" y="19326"/>
                  </a:cubicBezTo>
                  <a:cubicBezTo>
                    <a:pt x="12233" y="19326"/>
                    <a:pt x="14657" y="18317"/>
                    <a:pt x="16487" y="16488"/>
                  </a:cubicBezTo>
                  <a:cubicBezTo>
                    <a:pt x="18317" y="14658"/>
                    <a:pt x="19325" y="12233"/>
                    <a:pt x="19325" y="9664"/>
                  </a:cubicBezTo>
                  <a:cubicBezTo>
                    <a:pt x="19322" y="7849"/>
                    <a:pt x="18818" y="6070"/>
                    <a:pt x="17864" y="4528"/>
                  </a:cubicBezTo>
                  <a:lnTo>
                    <a:pt x="19159" y="3232"/>
                  </a:lnTo>
                  <a:cubicBezTo>
                    <a:pt x="19516" y="2876"/>
                    <a:pt x="19265" y="2266"/>
                    <a:pt x="18761" y="2266"/>
                  </a:cubicBezTo>
                  <a:lnTo>
                    <a:pt x="17061" y="2266"/>
                  </a:lnTo>
                  <a:lnTo>
                    <a:pt x="17061" y="569"/>
                  </a:lnTo>
                  <a:cubicBezTo>
                    <a:pt x="17061" y="226"/>
                    <a:pt x="16782" y="0"/>
                    <a:pt x="1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07" name="Google Shape;4807;p59"/>
            <p:cNvGrpSpPr/>
            <p:nvPr/>
          </p:nvGrpSpPr>
          <p:grpSpPr>
            <a:xfrm>
              <a:off x="3815251" y="3729370"/>
              <a:ext cx="235028" cy="234992"/>
              <a:chOff x="5648375" y="1427025"/>
              <a:chExt cx="483200" cy="483125"/>
            </a:xfrm>
          </p:grpSpPr>
          <p:sp>
            <p:nvSpPr>
              <p:cNvPr id="4808" name="Google Shape;4808;p59"/>
              <p:cNvSpPr/>
              <p:nvPr/>
            </p:nvSpPr>
            <p:spPr>
              <a:xfrm>
                <a:off x="5801075" y="1484625"/>
                <a:ext cx="177725" cy="162475"/>
              </a:xfrm>
              <a:custGeom>
                <a:rect b="b" l="l" r="r" t="t"/>
                <a:pathLst>
                  <a:path extrusionOk="0" h="6499" w="7109">
                    <a:moveTo>
                      <a:pt x="3554" y="1845"/>
                    </a:moveTo>
                    <a:lnTo>
                      <a:pt x="3920" y="2582"/>
                    </a:lnTo>
                    <a:cubicBezTo>
                      <a:pt x="4001" y="2751"/>
                      <a:pt x="4161" y="2866"/>
                      <a:pt x="4345" y="2893"/>
                    </a:cubicBezTo>
                    <a:lnTo>
                      <a:pt x="5158" y="3011"/>
                    </a:lnTo>
                    <a:lnTo>
                      <a:pt x="4569" y="3584"/>
                    </a:lnTo>
                    <a:cubicBezTo>
                      <a:pt x="4436" y="3714"/>
                      <a:pt x="4376" y="3901"/>
                      <a:pt x="4406" y="4086"/>
                    </a:cubicBezTo>
                    <a:lnTo>
                      <a:pt x="4545" y="4898"/>
                    </a:lnTo>
                    <a:lnTo>
                      <a:pt x="3820" y="4514"/>
                    </a:lnTo>
                    <a:cubicBezTo>
                      <a:pt x="3737" y="4469"/>
                      <a:pt x="3646" y="4446"/>
                      <a:pt x="3555" y="4446"/>
                    </a:cubicBezTo>
                    <a:cubicBezTo>
                      <a:pt x="3464" y="4446"/>
                      <a:pt x="3373" y="4469"/>
                      <a:pt x="3292" y="4514"/>
                    </a:cubicBezTo>
                    <a:lnTo>
                      <a:pt x="2561" y="4895"/>
                    </a:lnTo>
                    <a:lnTo>
                      <a:pt x="2703" y="4086"/>
                    </a:lnTo>
                    <a:cubicBezTo>
                      <a:pt x="2733" y="3901"/>
                      <a:pt x="2673" y="3714"/>
                      <a:pt x="2540" y="3584"/>
                    </a:cubicBezTo>
                    <a:lnTo>
                      <a:pt x="1951" y="3011"/>
                    </a:lnTo>
                    <a:lnTo>
                      <a:pt x="2763" y="2893"/>
                    </a:lnTo>
                    <a:cubicBezTo>
                      <a:pt x="2947" y="2866"/>
                      <a:pt x="3107" y="2751"/>
                      <a:pt x="3192" y="2582"/>
                    </a:cubicBezTo>
                    <a:lnTo>
                      <a:pt x="3554" y="1845"/>
                    </a:lnTo>
                    <a:close/>
                    <a:moveTo>
                      <a:pt x="3554" y="0"/>
                    </a:moveTo>
                    <a:cubicBezTo>
                      <a:pt x="3353" y="0"/>
                      <a:pt x="3151" y="106"/>
                      <a:pt x="3047" y="317"/>
                    </a:cubicBezTo>
                    <a:lnTo>
                      <a:pt x="2307" y="1815"/>
                    </a:lnTo>
                    <a:lnTo>
                      <a:pt x="653" y="2056"/>
                    </a:lnTo>
                    <a:cubicBezTo>
                      <a:pt x="188" y="2123"/>
                      <a:pt x="0" y="2694"/>
                      <a:pt x="339" y="3023"/>
                    </a:cubicBezTo>
                    <a:lnTo>
                      <a:pt x="1537" y="4188"/>
                    </a:lnTo>
                    <a:lnTo>
                      <a:pt x="1253" y="5837"/>
                    </a:lnTo>
                    <a:cubicBezTo>
                      <a:pt x="1191" y="6202"/>
                      <a:pt x="1480" y="6499"/>
                      <a:pt x="1809" y="6499"/>
                    </a:cubicBezTo>
                    <a:cubicBezTo>
                      <a:pt x="1897" y="6499"/>
                      <a:pt x="1987" y="6478"/>
                      <a:pt x="2075" y="6432"/>
                    </a:cubicBezTo>
                    <a:lnTo>
                      <a:pt x="3554" y="5656"/>
                    </a:lnTo>
                    <a:lnTo>
                      <a:pt x="5034" y="6432"/>
                    </a:lnTo>
                    <a:cubicBezTo>
                      <a:pt x="5121" y="6478"/>
                      <a:pt x="5212" y="6499"/>
                      <a:pt x="5299" y="6499"/>
                    </a:cubicBezTo>
                    <a:cubicBezTo>
                      <a:pt x="5629" y="6499"/>
                      <a:pt x="5917" y="6202"/>
                      <a:pt x="5855" y="5837"/>
                    </a:cubicBezTo>
                    <a:lnTo>
                      <a:pt x="5574" y="4188"/>
                    </a:lnTo>
                    <a:lnTo>
                      <a:pt x="6770" y="3023"/>
                    </a:lnTo>
                    <a:cubicBezTo>
                      <a:pt x="7108" y="2694"/>
                      <a:pt x="6921" y="2123"/>
                      <a:pt x="6456" y="2056"/>
                    </a:cubicBezTo>
                    <a:lnTo>
                      <a:pt x="4801" y="1815"/>
                    </a:lnTo>
                    <a:lnTo>
                      <a:pt x="4062" y="317"/>
                    </a:lnTo>
                    <a:cubicBezTo>
                      <a:pt x="3957" y="106"/>
                      <a:pt x="3756" y="0"/>
                      <a:pt x="35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09" name="Google Shape;4809;p59"/>
              <p:cNvSpPr/>
              <p:nvPr/>
            </p:nvSpPr>
            <p:spPr>
              <a:xfrm>
                <a:off x="56483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2265" y="2304"/>
                    </a:moveTo>
                    <a:cubicBezTo>
                      <a:pt x="2890" y="2304"/>
                      <a:pt x="3397" y="2808"/>
                      <a:pt x="3397" y="3437"/>
                    </a:cubicBezTo>
                    <a:lnTo>
                      <a:pt x="3397" y="7398"/>
                    </a:lnTo>
                    <a:lnTo>
                      <a:pt x="3397" y="7474"/>
                    </a:lnTo>
                    <a:lnTo>
                      <a:pt x="1637" y="6299"/>
                    </a:lnTo>
                    <a:cubicBezTo>
                      <a:pt x="1320" y="6088"/>
                      <a:pt x="1129" y="5734"/>
                      <a:pt x="1132" y="5357"/>
                    </a:cubicBezTo>
                    <a:lnTo>
                      <a:pt x="1132" y="3437"/>
                    </a:lnTo>
                    <a:cubicBezTo>
                      <a:pt x="1132" y="2808"/>
                      <a:pt x="1640" y="2304"/>
                      <a:pt x="2265" y="2304"/>
                    </a:cubicBezTo>
                    <a:close/>
                    <a:moveTo>
                      <a:pt x="17060" y="2304"/>
                    </a:moveTo>
                    <a:cubicBezTo>
                      <a:pt x="17685" y="2304"/>
                      <a:pt x="18192" y="2808"/>
                      <a:pt x="18192" y="3437"/>
                    </a:cubicBezTo>
                    <a:lnTo>
                      <a:pt x="18192" y="5357"/>
                    </a:lnTo>
                    <a:cubicBezTo>
                      <a:pt x="18192" y="5737"/>
                      <a:pt x="18005" y="6091"/>
                      <a:pt x="17688" y="6302"/>
                    </a:cubicBezTo>
                    <a:lnTo>
                      <a:pt x="15928" y="7474"/>
                    </a:lnTo>
                    <a:lnTo>
                      <a:pt x="15928" y="7398"/>
                    </a:lnTo>
                    <a:lnTo>
                      <a:pt x="15928" y="3437"/>
                    </a:lnTo>
                    <a:cubicBezTo>
                      <a:pt x="15928" y="2808"/>
                      <a:pt x="16435" y="2304"/>
                      <a:pt x="17060" y="2304"/>
                    </a:cubicBezTo>
                    <a:close/>
                    <a:moveTo>
                      <a:pt x="14795" y="1133"/>
                    </a:moveTo>
                    <a:lnTo>
                      <a:pt x="14795" y="7398"/>
                    </a:lnTo>
                    <a:cubicBezTo>
                      <a:pt x="14795" y="8763"/>
                      <a:pt x="14095" y="9641"/>
                      <a:pt x="12120" y="10759"/>
                    </a:cubicBezTo>
                    <a:cubicBezTo>
                      <a:pt x="11069" y="11354"/>
                      <a:pt x="10372" y="12422"/>
                      <a:pt x="10248" y="13627"/>
                    </a:cubicBezTo>
                    <a:lnTo>
                      <a:pt x="9058" y="13627"/>
                    </a:lnTo>
                    <a:cubicBezTo>
                      <a:pt x="8877" y="12368"/>
                      <a:pt x="8041" y="11269"/>
                      <a:pt x="6791" y="10686"/>
                    </a:cubicBezTo>
                    <a:cubicBezTo>
                      <a:pt x="5332" y="10007"/>
                      <a:pt x="4529" y="8835"/>
                      <a:pt x="4529" y="7398"/>
                    </a:cubicBezTo>
                    <a:lnTo>
                      <a:pt x="4529" y="1133"/>
                    </a:lnTo>
                    <a:close/>
                    <a:moveTo>
                      <a:pt x="11927" y="14759"/>
                    </a:moveTo>
                    <a:cubicBezTo>
                      <a:pt x="12241" y="14759"/>
                      <a:pt x="12495" y="15010"/>
                      <a:pt x="12495" y="15324"/>
                    </a:cubicBezTo>
                    <a:lnTo>
                      <a:pt x="12495" y="15892"/>
                    </a:lnTo>
                    <a:lnTo>
                      <a:pt x="10795" y="15892"/>
                    </a:lnTo>
                    <a:cubicBezTo>
                      <a:pt x="10481" y="15892"/>
                      <a:pt x="10230" y="16142"/>
                      <a:pt x="10230" y="16456"/>
                    </a:cubicBezTo>
                    <a:cubicBezTo>
                      <a:pt x="10230" y="16770"/>
                      <a:pt x="10481" y="17024"/>
                      <a:pt x="10795" y="17024"/>
                    </a:cubicBezTo>
                    <a:lnTo>
                      <a:pt x="13059" y="17024"/>
                    </a:lnTo>
                    <a:cubicBezTo>
                      <a:pt x="13373" y="17024"/>
                      <a:pt x="13627" y="17275"/>
                      <a:pt x="13627" y="17589"/>
                    </a:cubicBezTo>
                    <a:lnTo>
                      <a:pt x="13627" y="18193"/>
                    </a:lnTo>
                    <a:lnTo>
                      <a:pt x="5701" y="18193"/>
                    </a:lnTo>
                    <a:lnTo>
                      <a:pt x="5701" y="17589"/>
                    </a:lnTo>
                    <a:cubicBezTo>
                      <a:pt x="5701" y="17275"/>
                      <a:pt x="5951" y="17024"/>
                      <a:pt x="6265" y="17024"/>
                    </a:cubicBezTo>
                    <a:lnTo>
                      <a:pt x="8530" y="17024"/>
                    </a:lnTo>
                    <a:cubicBezTo>
                      <a:pt x="8844" y="17024"/>
                      <a:pt x="9095" y="16770"/>
                      <a:pt x="9095" y="16456"/>
                    </a:cubicBezTo>
                    <a:cubicBezTo>
                      <a:pt x="9095" y="16142"/>
                      <a:pt x="8844" y="15892"/>
                      <a:pt x="8530" y="15892"/>
                    </a:cubicBezTo>
                    <a:lnTo>
                      <a:pt x="6833" y="15892"/>
                    </a:lnTo>
                    <a:lnTo>
                      <a:pt x="6833" y="15324"/>
                    </a:lnTo>
                    <a:cubicBezTo>
                      <a:pt x="6833" y="15010"/>
                      <a:pt x="7084" y="14759"/>
                      <a:pt x="7398" y="14759"/>
                    </a:cubicBezTo>
                    <a:close/>
                    <a:moveTo>
                      <a:pt x="3965" y="0"/>
                    </a:moveTo>
                    <a:cubicBezTo>
                      <a:pt x="3651" y="0"/>
                      <a:pt x="3397" y="254"/>
                      <a:pt x="3397" y="568"/>
                    </a:cubicBezTo>
                    <a:lnTo>
                      <a:pt x="3397" y="1474"/>
                    </a:lnTo>
                    <a:cubicBezTo>
                      <a:pt x="3032" y="1264"/>
                      <a:pt x="2645" y="1168"/>
                      <a:pt x="2269" y="1168"/>
                    </a:cubicBezTo>
                    <a:cubicBezTo>
                      <a:pt x="1086" y="1168"/>
                      <a:pt x="0" y="2113"/>
                      <a:pt x="0" y="3437"/>
                    </a:cubicBezTo>
                    <a:lnTo>
                      <a:pt x="0" y="5357"/>
                    </a:lnTo>
                    <a:cubicBezTo>
                      <a:pt x="0" y="6115"/>
                      <a:pt x="378" y="6821"/>
                      <a:pt x="1009" y="7241"/>
                    </a:cubicBezTo>
                    <a:lnTo>
                      <a:pt x="3651" y="9001"/>
                    </a:lnTo>
                    <a:cubicBezTo>
                      <a:pt x="3663" y="9010"/>
                      <a:pt x="3678" y="9019"/>
                      <a:pt x="3690" y="9026"/>
                    </a:cubicBezTo>
                    <a:cubicBezTo>
                      <a:pt x="4125" y="10170"/>
                      <a:pt x="5027" y="11112"/>
                      <a:pt x="6314" y="11710"/>
                    </a:cubicBezTo>
                    <a:cubicBezTo>
                      <a:pt x="7156" y="12105"/>
                      <a:pt x="7736" y="12812"/>
                      <a:pt x="7911" y="13627"/>
                    </a:cubicBezTo>
                    <a:lnTo>
                      <a:pt x="7398" y="13627"/>
                    </a:lnTo>
                    <a:cubicBezTo>
                      <a:pt x="6459" y="13627"/>
                      <a:pt x="5701" y="14385"/>
                      <a:pt x="5701" y="15324"/>
                    </a:cubicBezTo>
                    <a:lnTo>
                      <a:pt x="5701" y="15988"/>
                    </a:lnTo>
                    <a:cubicBezTo>
                      <a:pt x="5021" y="16227"/>
                      <a:pt x="4569" y="16870"/>
                      <a:pt x="4569" y="17589"/>
                    </a:cubicBezTo>
                    <a:lnTo>
                      <a:pt x="4569" y="18760"/>
                    </a:lnTo>
                    <a:cubicBezTo>
                      <a:pt x="4569" y="19071"/>
                      <a:pt x="4819" y="19325"/>
                      <a:pt x="5133" y="19325"/>
                    </a:cubicBezTo>
                    <a:lnTo>
                      <a:pt x="14191" y="19325"/>
                    </a:lnTo>
                    <a:cubicBezTo>
                      <a:pt x="14506" y="19325"/>
                      <a:pt x="14759" y="19071"/>
                      <a:pt x="14759" y="18760"/>
                    </a:cubicBezTo>
                    <a:lnTo>
                      <a:pt x="14759" y="17589"/>
                    </a:lnTo>
                    <a:cubicBezTo>
                      <a:pt x="14756" y="16870"/>
                      <a:pt x="14303" y="16227"/>
                      <a:pt x="13627" y="15988"/>
                    </a:cubicBezTo>
                    <a:lnTo>
                      <a:pt x="13627" y="15324"/>
                    </a:lnTo>
                    <a:cubicBezTo>
                      <a:pt x="13624" y="14385"/>
                      <a:pt x="12866" y="13627"/>
                      <a:pt x="11927" y="13627"/>
                    </a:cubicBezTo>
                    <a:lnTo>
                      <a:pt x="11389" y="13627"/>
                    </a:lnTo>
                    <a:cubicBezTo>
                      <a:pt x="11507" y="12833"/>
                      <a:pt x="11981" y="12139"/>
                      <a:pt x="12679" y="11743"/>
                    </a:cubicBezTo>
                    <a:cubicBezTo>
                      <a:pt x="14044" y="10973"/>
                      <a:pt x="15088" y="10170"/>
                      <a:pt x="15593" y="9047"/>
                    </a:cubicBezTo>
                    <a:cubicBezTo>
                      <a:pt x="15623" y="9035"/>
                      <a:pt x="15650" y="9019"/>
                      <a:pt x="15677" y="9001"/>
                    </a:cubicBezTo>
                    <a:lnTo>
                      <a:pt x="18319" y="7241"/>
                    </a:lnTo>
                    <a:cubicBezTo>
                      <a:pt x="18947" y="6821"/>
                      <a:pt x="19328" y="6115"/>
                      <a:pt x="19328" y="5357"/>
                    </a:cubicBezTo>
                    <a:lnTo>
                      <a:pt x="19328" y="3437"/>
                    </a:lnTo>
                    <a:cubicBezTo>
                      <a:pt x="19325" y="2113"/>
                      <a:pt x="18239" y="1168"/>
                      <a:pt x="17057" y="1168"/>
                    </a:cubicBezTo>
                    <a:cubicBezTo>
                      <a:pt x="16681" y="1168"/>
                      <a:pt x="16295" y="1264"/>
                      <a:pt x="15931" y="1474"/>
                    </a:cubicBezTo>
                    <a:lnTo>
                      <a:pt x="15931" y="568"/>
                    </a:lnTo>
                    <a:cubicBezTo>
                      <a:pt x="15931" y="254"/>
                      <a:pt x="15677" y="0"/>
                      <a:pt x="153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10" name="Google Shape;4810;p59"/>
            <p:cNvGrpSpPr/>
            <p:nvPr/>
          </p:nvGrpSpPr>
          <p:grpSpPr>
            <a:xfrm>
              <a:off x="4101582" y="3729357"/>
              <a:ext cx="238068" cy="235016"/>
              <a:chOff x="6238300" y="1426975"/>
              <a:chExt cx="489450" cy="483175"/>
            </a:xfrm>
          </p:grpSpPr>
          <p:sp>
            <p:nvSpPr>
              <p:cNvPr id="4811" name="Google Shape;4811;p59"/>
              <p:cNvSpPr/>
              <p:nvPr/>
            </p:nvSpPr>
            <p:spPr>
              <a:xfrm>
                <a:off x="6238300" y="1426975"/>
                <a:ext cx="489450" cy="483175"/>
              </a:xfrm>
              <a:custGeom>
                <a:rect b="b" l="l" r="r" t="t"/>
                <a:pathLst>
                  <a:path extrusionOk="0" h="19327" w="19578">
                    <a:moveTo>
                      <a:pt x="16109" y="2267"/>
                    </a:moveTo>
                    <a:lnTo>
                      <a:pt x="16109" y="4803"/>
                    </a:lnTo>
                    <a:lnTo>
                      <a:pt x="14977" y="3831"/>
                    </a:lnTo>
                    <a:lnTo>
                      <a:pt x="14977" y="2267"/>
                    </a:lnTo>
                    <a:close/>
                    <a:moveTo>
                      <a:pt x="9880" y="1135"/>
                    </a:moveTo>
                    <a:cubicBezTo>
                      <a:pt x="10011" y="1135"/>
                      <a:pt x="10142" y="1181"/>
                      <a:pt x="10248" y="1274"/>
                    </a:cubicBezTo>
                    <a:lnTo>
                      <a:pt x="18174" y="8067"/>
                    </a:lnTo>
                    <a:cubicBezTo>
                      <a:pt x="18413" y="8270"/>
                      <a:pt x="18440" y="8626"/>
                      <a:pt x="18238" y="8864"/>
                    </a:cubicBezTo>
                    <a:lnTo>
                      <a:pt x="18238" y="8861"/>
                    </a:lnTo>
                    <a:cubicBezTo>
                      <a:pt x="18129" y="8988"/>
                      <a:pt x="17972" y="9061"/>
                      <a:pt x="17809" y="9061"/>
                    </a:cubicBezTo>
                    <a:cubicBezTo>
                      <a:pt x="17673" y="9061"/>
                      <a:pt x="17540" y="9012"/>
                      <a:pt x="17440" y="8925"/>
                    </a:cubicBezTo>
                    <a:lnTo>
                      <a:pt x="10251" y="2762"/>
                    </a:lnTo>
                    <a:cubicBezTo>
                      <a:pt x="10145" y="2672"/>
                      <a:pt x="10014" y="2626"/>
                      <a:pt x="9883" y="2626"/>
                    </a:cubicBezTo>
                    <a:cubicBezTo>
                      <a:pt x="9751" y="2626"/>
                      <a:pt x="9620" y="2672"/>
                      <a:pt x="9514" y="2762"/>
                    </a:cubicBezTo>
                    <a:lnTo>
                      <a:pt x="2687" y="8553"/>
                    </a:lnTo>
                    <a:cubicBezTo>
                      <a:pt x="2657" y="8575"/>
                      <a:pt x="2633" y="8596"/>
                      <a:pt x="2609" y="8623"/>
                    </a:cubicBezTo>
                    <a:lnTo>
                      <a:pt x="2250" y="8925"/>
                    </a:lnTo>
                    <a:cubicBezTo>
                      <a:pt x="2142" y="9016"/>
                      <a:pt x="2012" y="9060"/>
                      <a:pt x="1882" y="9060"/>
                    </a:cubicBezTo>
                    <a:cubicBezTo>
                      <a:pt x="1723" y="9060"/>
                      <a:pt x="1565" y="8994"/>
                      <a:pt x="1452" y="8864"/>
                    </a:cubicBezTo>
                    <a:cubicBezTo>
                      <a:pt x="1250" y="8629"/>
                      <a:pt x="1274" y="8273"/>
                      <a:pt x="1510" y="8067"/>
                    </a:cubicBezTo>
                    <a:lnTo>
                      <a:pt x="9511" y="1274"/>
                    </a:lnTo>
                    <a:cubicBezTo>
                      <a:pt x="9617" y="1181"/>
                      <a:pt x="9748" y="1135"/>
                      <a:pt x="9880" y="1135"/>
                    </a:cubicBezTo>
                    <a:close/>
                    <a:moveTo>
                      <a:pt x="12147" y="13665"/>
                    </a:moveTo>
                    <a:lnTo>
                      <a:pt x="12147" y="18195"/>
                    </a:lnTo>
                    <a:lnTo>
                      <a:pt x="7543" y="18195"/>
                    </a:lnTo>
                    <a:lnTo>
                      <a:pt x="7543" y="13665"/>
                    </a:lnTo>
                    <a:close/>
                    <a:moveTo>
                      <a:pt x="9883" y="3937"/>
                    </a:moveTo>
                    <a:lnTo>
                      <a:pt x="16109" y="9275"/>
                    </a:lnTo>
                    <a:lnTo>
                      <a:pt x="16109" y="18195"/>
                    </a:lnTo>
                    <a:lnTo>
                      <a:pt x="13280" y="18195"/>
                    </a:lnTo>
                    <a:lnTo>
                      <a:pt x="13280" y="13101"/>
                    </a:lnTo>
                    <a:cubicBezTo>
                      <a:pt x="13280" y="12787"/>
                      <a:pt x="13026" y="12533"/>
                      <a:pt x="12712" y="12533"/>
                    </a:cubicBezTo>
                    <a:lnTo>
                      <a:pt x="6975" y="12533"/>
                    </a:lnTo>
                    <a:cubicBezTo>
                      <a:pt x="6661" y="12533"/>
                      <a:pt x="6410" y="12787"/>
                      <a:pt x="6410" y="13101"/>
                    </a:cubicBezTo>
                    <a:lnTo>
                      <a:pt x="6410" y="18195"/>
                    </a:lnTo>
                    <a:lnTo>
                      <a:pt x="3578" y="18195"/>
                    </a:lnTo>
                    <a:lnTo>
                      <a:pt x="3578" y="9281"/>
                    </a:lnTo>
                    <a:lnTo>
                      <a:pt x="9883" y="3937"/>
                    </a:lnTo>
                    <a:close/>
                    <a:moveTo>
                      <a:pt x="9883" y="0"/>
                    </a:moveTo>
                    <a:cubicBezTo>
                      <a:pt x="9489" y="0"/>
                      <a:pt x="9095" y="137"/>
                      <a:pt x="8778" y="410"/>
                    </a:cubicBezTo>
                    <a:lnTo>
                      <a:pt x="773" y="7204"/>
                    </a:lnTo>
                    <a:cubicBezTo>
                      <a:pt x="154" y="7738"/>
                      <a:pt x="0" y="8635"/>
                      <a:pt x="411" y="9345"/>
                    </a:cubicBezTo>
                    <a:cubicBezTo>
                      <a:pt x="720" y="9881"/>
                      <a:pt x="1289" y="10193"/>
                      <a:pt x="1882" y="10193"/>
                    </a:cubicBezTo>
                    <a:cubicBezTo>
                      <a:pt x="2070" y="10193"/>
                      <a:pt x="2261" y="10162"/>
                      <a:pt x="2446" y="10096"/>
                    </a:cubicBezTo>
                    <a:lnTo>
                      <a:pt x="2446" y="18762"/>
                    </a:lnTo>
                    <a:cubicBezTo>
                      <a:pt x="2446" y="19073"/>
                      <a:pt x="2699" y="19327"/>
                      <a:pt x="3010" y="19327"/>
                    </a:cubicBezTo>
                    <a:lnTo>
                      <a:pt x="16673" y="19327"/>
                    </a:lnTo>
                    <a:cubicBezTo>
                      <a:pt x="16987" y="19327"/>
                      <a:pt x="17241" y="19073"/>
                      <a:pt x="17241" y="18762"/>
                    </a:cubicBezTo>
                    <a:lnTo>
                      <a:pt x="17241" y="10096"/>
                    </a:lnTo>
                    <a:cubicBezTo>
                      <a:pt x="17431" y="10163"/>
                      <a:pt x="17623" y="10195"/>
                      <a:pt x="17809" y="10195"/>
                    </a:cubicBezTo>
                    <a:cubicBezTo>
                      <a:pt x="18756" y="10195"/>
                      <a:pt x="19578" y="9388"/>
                      <a:pt x="19500" y="8363"/>
                    </a:cubicBezTo>
                    <a:cubicBezTo>
                      <a:pt x="19466" y="7913"/>
                      <a:pt x="19255" y="7497"/>
                      <a:pt x="18914" y="7204"/>
                    </a:cubicBezTo>
                    <a:lnTo>
                      <a:pt x="17241" y="5770"/>
                    </a:lnTo>
                    <a:lnTo>
                      <a:pt x="17241" y="1702"/>
                    </a:lnTo>
                    <a:cubicBezTo>
                      <a:pt x="17241" y="1388"/>
                      <a:pt x="16987" y="1135"/>
                      <a:pt x="16676" y="1135"/>
                    </a:cubicBezTo>
                    <a:lnTo>
                      <a:pt x="14412" y="1135"/>
                    </a:lnTo>
                    <a:cubicBezTo>
                      <a:pt x="14098" y="1135"/>
                      <a:pt x="13844" y="1388"/>
                      <a:pt x="13844" y="1702"/>
                    </a:cubicBezTo>
                    <a:lnTo>
                      <a:pt x="13844" y="2862"/>
                    </a:lnTo>
                    <a:lnTo>
                      <a:pt x="10988" y="410"/>
                    </a:lnTo>
                    <a:cubicBezTo>
                      <a:pt x="10671" y="137"/>
                      <a:pt x="10277" y="0"/>
                      <a:pt x="98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2" name="Google Shape;4812;p59"/>
              <p:cNvSpPr/>
              <p:nvPr/>
            </p:nvSpPr>
            <p:spPr>
              <a:xfrm>
                <a:off x="6426850" y="1596875"/>
                <a:ext cx="115150" cy="113250"/>
              </a:xfrm>
              <a:custGeom>
                <a:rect b="b" l="l" r="r" t="t"/>
                <a:pathLst>
                  <a:path extrusionOk="0" h="4530" w="4606">
                    <a:moveTo>
                      <a:pt x="3473" y="1132"/>
                    </a:moveTo>
                    <a:lnTo>
                      <a:pt x="3473" y="3397"/>
                    </a:lnTo>
                    <a:lnTo>
                      <a:pt x="1133" y="3397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lnTo>
                      <a:pt x="1" y="3965"/>
                    </a:lnTo>
                    <a:cubicBezTo>
                      <a:pt x="1" y="4276"/>
                      <a:pt x="251" y="4529"/>
                      <a:pt x="565" y="4529"/>
                    </a:cubicBezTo>
                    <a:lnTo>
                      <a:pt x="4038" y="4529"/>
                    </a:lnTo>
                    <a:cubicBezTo>
                      <a:pt x="4352" y="4529"/>
                      <a:pt x="4605" y="4276"/>
                      <a:pt x="4605" y="3965"/>
                    </a:cubicBezTo>
                    <a:lnTo>
                      <a:pt x="4605" y="568"/>
                    </a:lnTo>
                    <a:cubicBezTo>
                      <a:pt x="4605" y="254"/>
                      <a:pt x="4352" y="0"/>
                      <a:pt x="40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3" name="Google Shape;4813;p59"/>
              <p:cNvSpPr/>
              <p:nvPr/>
            </p:nvSpPr>
            <p:spPr>
              <a:xfrm>
                <a:off x="6485350" y="1796900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14" name="Google Shape;4814;p59"/>
            <p:cNvSpPr/>
            <p:nvPr/>
          </p:nvSpPr>
          <p:spPr>
            <a:xfrm>
              <a:off x="1518474" y="4019340"/>
              <a:ext cx="207790" cy="233995"/>
            </a:xfrm>
            <a:custGeom>
              <a:rect b="b" l="l" r="r" t="t"/>
              <a:pathLst>
                <a:path extrusionOk="0" h="19243" w="17088">
                  <a:moveTo>
                    <a:pt x="15955" y="1281"/>
                  </a:moveTo>
                  <a:lnTo>
                    <a:pt x="15955" y="3452"/>
                  </a:lnTo>
                  <a:lnTo>
                    <a:pt x="5586" y="5877"/>
                  </a:lnTo>
                  <a:lnTo>
                    <a:pt x="5586" y="3703"/>
                  </a:lnTo>
                  <a:lnTo>
                    <a:pt x="15955" y="1281"/>
                  </a:lnTo>
                  <a:close/>
                  <a:moveTo>
                    <a:pt x="14425" y="12363"/>
                  </a:moveTo>
                  <a:cubicBezTo>
                    <a:pt x="14622" y="12363"/>
                    <a:pt x="14821" y="12401"/>
                    <a:pt x="15010" y="12480"/>
                  </a:cubicBezTo>
                  <a:cubicBezTo>
                    <a:pt x="15584" y="12716"/>
                    <a:pt x="15955" y="13274"/>
                    <a:pt x="15955" y="13893"/>
                  </a:cubicBezTo>
                  <a:cubicBezTo>
                    <a:pt x="15955" y="14739"/>
                    <a:pt x="15270" y="15421"/>
                    <a:pt x="14424" y="15421"/>
                  </a:cubicBezTo>
                  <a:cubicBezTo>
                    <a:pt x="13805" y="15421"/>
                    <a:pt x="13250" y="15050"/>
                    <a:pt x="13011" y="14479"/>
                  </a:cubicBezTo>
                  <a:cubicBezTo>
                    <a:pt x="12776" y="13905"/>
                    <a:pt x="12905" y="13247"/>
                    <a:pt x="13343" y="12809"/>
                  </a:cubicBezTo>
                  <a:cubicBezTo>
                    <a:pt x="13636" y="12519"/>
                    <a:pt x="14027" y="12363"/>
                    <a:pt x="14425" y="12363"/>
                  </a:cubicBezTo>
                  <a:close/>
                  <a:moveTo>
                    <a:pt x="2925" y="15050"/>
                  </a:moveTo>
                  <a:cubicBezTo>
                    <a:pt x="3122" y="15050"/>
                    <a:pt x="3322" y="15088"/>
                    <a:pt x="3512" y="15168"/>
                  </a:cubicBezTo>
                  <a:cubicBezTo>
                    <a:pt x="4083" y="15403"/>
                    <a:pt x="4454" y="15962"/>
                    <a:pt x="4454" y="16581"/>
                  </a:cubicBezTo>
                  <a:cubicBezTo>
                    <a:pt x="4454" y="17423"/>
                    <a:pt x="3769" y="18108"/>
                    <a:pt x="2926" y="18108"/>
                  </a:cubicBezTo>
                  <a:cubicBezTo>
                    <a:pt x="2307" y="18108"/>
                    <a:pt x="1749" y="17737"/>
                    <a:pt x="1513" y="17166"/>
                  </a:cubicBezTo>
                  <a:cubicBezTo>
                    <a:pt x="1275" y="16593"/>
                    <a:pt x="1407" y="15934"/>
                    <a:pt x="1845" y="15497"/>
                  </a:cubicBezTo>
                  <a:cubicBezTo>
                    <a:pt x="2136" y="15206"/>
                    <a:pt x="2527" y="15050"/>
                    <a:pt x="2925" y="15050"/>
                  </a:cubicBezTo>
                  <a:close/>
                  <a:moveTo>
                    <a:pt x="16525" y="0"/>
                  </a:moveTo>
                  <a:cubicBezTo>
                    <a:pt x="16481" y="0"/>
                    <a:pt x="16437" y="5"/>
                    <a:pt x="16393" y="16"/>
                  </a:cubicBezTo>
                  <a:lnTo>
                    <a:pt x="4892" y="2703"/>
                  </a:lnTo>
                  <a:cubicBezTo>
                    <a:pt x="4635" y="2761"/>
                    <a:pt x="4454" y="2990"/>
                    <a:pt x="4454" y="3253"/>
                  </a:cubicBezTo>
                  <a:lnTo>
                    <a:pt x="4454" y="14404"/>
                  </a:lnTo>
                  <a:cubicBezTo>
                    <a:pt x="3994" y="14081"/>
                    <a:pt x="3459" y="13921"/>
                    <a:pt x="2926" y="13921"/>
                  </a:cubicBezTo>
                  <a:cubicBezTo>
                    <a:pt x="2299" y="13921"/>
                    <a:pt x="1673" y="14143"/>
                    <a:pt x="1175" y="14579"/>
                  </a:cubicBezTo>
                  <a:cubicBezTo>
                    <a:pt x="251" y="15388"/>
                    <a:pt x="0" y="16720"/>
                    <a:pt x="568" y="17810"/>
                  </a:cubicBezTo>
                  <a:cubicBezTo>
                    <a:pt x="1032" y="18704"/>
                    <a:pt x="1950" y="19242"/>
                    <a:pt x="2925" y="19242"/>
                  </a:cubicBezTo>
                  <a:cubicBezTo>
                    <a:pt x="3136" y="19242"/>
                    <a:pt x="3349" y="19217"/>
                    <a:pt x="3560" y="19165"/>
                  </a:cubicBezTo>
                  <a:cubicBezTo>
                    <a:pt x="4750" y="18872"/>
                    <a:pt x="5589" y="17807"/>
                    <a:pt x="5586" y="16581"/>
                  </a:cubicBezTo>
                  <a:lnTo>
                    <a:pt x="5586" y="7039"/>
                  </a:lnTo>
                  <a:lnTo>
                    <a:pt x="15955" y="4618"/>
                  </a:lnTo>
                  <a:lnTo>
                    <a:pt x="15955" y="11716"/>
                  </a:lnTo>
                  <a:cubicBezTo>
                    <a:pt x="15508" y="11399"/>
                    <a:pt x="14974" y="11230"/>
                    <a:pt x="14424" y="11230"/>
                  </a:cubicBezTo>
                  <a:cubicBezTo>
                    <a:pt x="13349" y="11230"/>
                    <a:pt x="12377" y="11879"/>
                    <a:pt x="11966" y="12873"/>
                  </a:cubicBezTo>
                  <a:cubicBezTo>
                    <a:pt x="11553" y="13869"/>
                    <a:pt x="11782" y="15014"/>
                    <a:pt x="12543" y="15774"/>
                  </a:cubicBezTo>
                  <a:cubicBezTo>
                    <a:pt x="13052" y="16283"/>
                    <a:pt x="13733" y="16555"/>
                    <a:pt x="14426" y="16555"/>
                  </a:cubicBezTo>
                  <a:cubicBezTo>
                    <a:pt x="14769" y="16555"/>
                    <a:pt x="15115" y="16488"/>
                    <a:pt x="15445" y="16351"/>
                  </a:cubicBezTo>
                  <a:cubicBezTo>
                    <a:pt x="16438" y="15941"/>
                    <a:pt x="17087" y="14968"/>
                    <a:pt x="17087" y="13893"/>
                  </a:cubicBezTo>
                  <a:lnTo>
                    <a:pt x="17087" y="565"/>
                  </a:lnTo>
                  <a:cubicBezTo>
                    <a:pt x="17087" y="246"/>
                    <a:pt x="16826" y="0"/>
                    <a:pt x="165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15" name="Google Shape;4815;p59"/>
            <p:cNvGrpSpPr/>
            <p:nvPr/>
          </p:nvGrpSpPr>
          <p:grpSpPr>
            <a:xfrm>
              <a:off x="1793511" y="4018811"/>
              <a:ext cx="234992" cy="235004"/>
              <a:chOff x="1487200" y="2021475"/>
              <a:chExt cx="483125" cy="483150"/>
            </a:xfrm>
          </p:grpSpPr>
          <p:sp>
            <p:nvSpPr>
              <p:cNvPr id="4816" name="Google Shape;4816;p59"/>
              <p:cNvSpPr/>
              <p:nvPr/>
            </p:nvSpPr>
            <p:spPr>
              <a:xfrm>
                <a:off x="1487200" y="2021475"/>
                <a:ext cx="483125" cy="483150"/>
              </a:xfrm>
              <a:custGeom>
                <a:rect b="b" l="l" r="r" t="t"/>
                <a:pathLst>
                  <a:path extrusionOk="0" h="19326" w="19325">
                    <a:moveTo>
                      <a:pt x="17628" y="1133"/>
                    </a:moveTo>
                    <a:cubicBezTo>
                      <a:pt x="17939" y="1133"/>
                      <a:pt x="18192" y="1386"/>
                      <a:pt x="18192" y="1701"/>
                    </a:cubicBezTo>
                    <a:lnTo>
                      <a:pt x="18192" y="14796"/>
                    </a:lnTo>
                    <a:lnTo>
                      <a:pt x="1132" y="14796"/>
                    </a:lnTo>
                    <a:lnTo>
                      <a:pt x="1132" y="1701"/>
                    </a:lnTo>
                    <a:cubicBezTo>
                      <a:pt x="1132" y="1386"/>
                      <a:pt x="1386" y="1133"/>
                      <a:pt x="1700" y="1133"/>
                    </a:cubicBezTo>
                    <a:close/>
                    <a:moveTo>
                      <a:pt x="18192" y="15928"/>
                    </a:moveTo>
                    <a:lnTo>
                      <a:pt x="18192" y="17628"/>
                    </a:lnTo>
                    <a:cubicBezTo>
                      <a:pt x="18192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1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7" name="Google Shape;4817;p59"/>
              <p:cNvSpPr/>
              <p:nvPr/>
            </p:nvSpPr>
            <p:spPr>
              <a:xfrm>
                <a:off x="157310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6833"/>
                    </a:moveTo>
                    <a:cubicBezTo>
                      <a:pt x="2201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2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3" y="6833"/>
                      <a:pt x="1697" y="6833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3" y="6036"/>
                      <a:pt x="0" y="6679"/>
                      <a:pt x="0" y="7398"/>
                    </a:cubicBezTo>
                    <a:cubicBezTo>
                      <a:pt x="0" y="8116"/>
                      <a:pt x="453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1" y="8760"/>
                      <a:pt x="3394" y="8116"/>
                      <a:pt x="3394" y="7398"/>
                    </a:cubicBezTo>
                    <a:cubicBezTo>
                      <a:pt x="3394" y="6679"/>
                      <a:pt x="2941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8" name="Google Shape;4818;p59"/>
              <p:cNvSpPr/>
              <p:nvPr/>
            </p:nvSpPr>
            <p:spPr>
              <a:xfrm>
                <a:off x="1686325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3436"/>
                    </a:moveTo>
                    <a:cubicBezTo>
                      <a:pt x="2011" y="3436"/>
                      <a:pt x="2262" y="3687"/>
                      <a:pt x="2262" y="4001"/>
                    </a:cubicBezTo>
                    <a:cubicBezTo>
                      <a:pt x="2262" y="4315"/>
                      <a:pt x="2011" y="4569"/>
                      <a:pt x="1697" y="4569"/>
                    </a:cubicBezTo>
                    <a:cubicBezTo>
                      <a:pt x="1383" y="4569"/>
                      <a:pt x="1133" y="4315"/>
                      <a:pt x="1133" y="4001"/>
                    </a:cubicBezTo>
                    <a:cubicBezTo>
                      <a:pt x="1133" y="3687"/>
                      <a:pt x="1383" y="3436"/>
                      <a:pt x="1697" y="3436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2401"/>
                    </a:lnTo>
                    <a:cubicBezTo>
                      <a:pt x="453" y="2639"/>
                      <a:pt x="0" y="3282"/>
                      <a:pt x="0" y="4001"/>
                    </a:cubicBezTo>
                    <a:cubicBezTo>
                      <a:pt x="0" y="4720"/>
                      <a:pt x="453" y="5363"/>
                      <a:pt x="1133" y="5601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5601"/>
                    </a:lnTo>
                    <a:cubicBezTo>
                      <a:pt x="2941" y="5363"/>
                      <a:pt x="3394" y="4720"/>
                      <a:pt x="3394" y="4001"/>
                    </a:cubicBezTo>
                    <a:cubicBezTo>
                      <a:pt x="3394" y="3282"/>
                      <a:pt x="2941" y="2639"/>
                      <a:pt x="2265" y="2401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19" name="Google Shape;4819;p59"/>
              <p:cNvSpPr/>
              <p:nvPr/>
            </p:nvSpPr>
            <p:spPr>
              <a:xfrm>
                <a:off x="179955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8" y="6833"/>
                    </a:moveTo>
                    <a:cubicBezTo>
                      <a:pt x="2202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3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4" y="6833"/>
                      <a:pt x="1698" y="6833"/>
                    </a:cubicBezTo>
                    <a:close/>
                    <a:moveTo>
                      <a:pt x="1698" y="0"/>
                    </a:moveTo>
                    <a:cubicBezTo>
                      <a:pt x="1384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4" y="6036"/>
                      <a:pt x="1" y="6679"/>
                      <a:pt x="1" y="7398"/>
                    </a:cubicBezTo>
                    <a:cubicBezTo>
                      <a:pt x="1" y="8116"/>
                      <a:pt x="454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4" y="11359"/>
                      <a:pt x="1698" y="11359"/>
                    </a:cubicBezTo>
                    <a:cubicBezTo>
                      <a:pt x="2012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2" y="8760"/>
                      <a:pt x="3394" y="8116"/>
                      <a:pt x="3394" y="7398"/>
                    </a:cubicBezTo>
                    <a:cubicBezTo>
                      <a:pt x="3394" y="6679"/>
                      <a:pt x="2942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2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20" name="Google Shape;4820;p59"/>
            <p:cNvGrpSpPr/>
            <p:nvPr/>
          </p:nvGrpSpPr>
          <p:grpSpPr>
            <a:xfrm>
              <a:off x="2079739" y="4033044"/>
              <a:ext cx="234992" cy="206538"/>
              <a:chOff x="2081650" y="2050750"/>
              <a:chExt cx="483125" cy="424625"/>
            </a:xfrm>
          </p:grpSpPr>
          <p:sp>
            <p:nvSpPr>
              <p:cNvPr id="4821" name="Google Shape;4821;p59"/>
              <p:cNvSpPr/>
              <p:nvPr/>
            </p:nvSpPr>
            <p:spPr>
              <a:xfrm>
                <a:off x="2081650" y="205075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5662" y="1402"/>
                    </a:moveTo>
                    <a:lnTo>
                      <a:pt x="5662" y="13770"/>
                    </a:lnTo>
                    <a:lnTo>
                      <a:pt x="1133" y="15581"/>
                    </a:lnTo>
                    <a:lnTo>
                      <a:pt x="1133" y="3214"/>
                    </a:lnTo>
                    <a:lnTo>
                      <a:pt x="5662" y="1402"/>
                    </a:lnTo>
                    <a:close/>
                    <a:moveTo>
                      <a:pt x="18192" y="1402"/>
                    </a:moveTo>
                    <a:lnTo>
                      <a:pt x="18192" y="13770"/>
                    </a:lnTo>
                    <a:lnTo>
                      <a:pt x="13663" y="15581"/>
                    </a:lnTo>
                    <a:lnTo>
                      <a:pt x="13663" y="3214"/>
                    </a:lnTo>
                    <a:lnTo>
                      <a:pt x="18192" y="1402"/>
                    </a:lnTo>
                    <a:close/>
                    <a:moveTo>
                      <a:pt x="6794" y="1348"/>
                    </a:moveTo>
                    <a:lnTo>
                      <a:pt x="12531" y="3241"/>
                    </a:lnTo>
                    <a:lnTo>
                      <a:pt x="12531" y="9464"/>
                    </a:lnTo>
                    <a:lnTo>
                      <a:pt x="12510" y="9461"/>
                    </a:lnTo>
                    <a:cubicBezTo>
                      <a:pt x="12205" y="9437"/>
                      <a:pt x="11903" y="9364"/>
                      <a:pt x="11619" y="9244"/>
                    </a:cubicBezTo>
                    <a:cubicBezTo>
                      <a:pt x="11548" y="9214"/>
                      <a:pt x="11474" y="9200"/>
                      <a:pt x="11401" y="9200"/>
                    </a:cubicBezTo>
                    <a:cubicBezTo>
                      <a:pt x="11181" y="9200"/>
                      <a:pt x="10970" y="9330"/>
                      <a:pt x="10879" y="9546"/>
                    </a:cubicBezTo>
                    <a:cubicBezTo>
                      <a:pt x="10759" y="9832"/>
                      <a:pt x="10891" y="10165"/>
                      <a:pt x="11178" y="10288"/>
                    </a:cubicBezTo>
                    <a:cubicBezTo>
                      <a:pt x="11574" y="10454"/>
                      <a:pt x="11994" y="10557"/>
                      <a:pt x="12422" y="10590"/>
                    </a:cubicBezTo>
                    <a:lnTo>
                      <a:pt x="12468" y="10590"/>
                    </a:lnTo>
                    <a:cubicBezTo>
                      <a:pt x="12489" y="10590"/>
                      <a:pt x="12510" y="10587"/>
                      <a:pt x="12531" y="10584"/>
                    </a:cubicBezTo>
                    <a:lnTo>
                      <a:pt x="12531" y="15633"/>
                    </a:lnTo>
                    <a:lnTo>
                      <a:pt x="6794" y="13746"/>
                    </a:lnTo>
                    <a:lnTo>
                      <a:pt x="6794" y="6774"/>
                    </a:lnTo>
                    <a:cubicBezTo>
                      <a:pt x="6951" y="6777"/>
                      <a:pt x="7105" y="6795"/>
                      <a:pt x="7259" y="6822"/>
                    </a:cubicBezTo>
                    <a:cubicBezTo>
                      <a:pt x="7295" y="6828"/>
                      <a:pt x="7331" y="6834"/>
                      <a:pt x="7368" y="6834"/>
                    </a:cubicBezTo>
                    <a:cubicBezTo>
                      <a:pt x="7658" y="6831"/>
                      <a:pt x="7902" y="6611"/>
                      <a:pt x="7929" y="6321"/>
                    </a:cubicBezTo>
                    <a:cubicBezTo>
                      <a:pt x="7957" y="6028"/>
                      <a:pt x="7760" y="5765"/>
                      <a:pt x="7473" y="5711"/>
                    </a:cubicBezTo>
                    <a:cubicBezTo>
                      <a:pt x="7250" y="5669"/>
                      <a:pt x="7020" y="5644"/>
                      <a:pt x="6794" y="5641"/>
                    </a:cubicBezTo>
                    <a:lnTo>
                      <a:pt x="6794" y="1348"/>
                    </a:lnTo>
                    <a:close/>
                    <a:moveTo>
                      <a:pt x="18757" y="0"/>
                    </a:moveTo>
                    <a:cubicBezTo>
                      <a:pt x="18687" y="0"/>
                      <a:pt x="18616" y="13"/>
                      <a:pt x="18549" y="40"/>
                    </a:cubicBezTo>
                    <a:lnTo>
                      <a:pt x="13077" y="2229"/>
                    </a:lnTo>
                    <a:lnTo>
                      <a:pt x="6405" y="28"/>
                    </a:lnTo>
                    <a:cubicBezTo>
                      <a:pt x="6395" y="25"/>
                      <a:pt x="6386" y="25"/>
                      <a:pt x="6380" y="22"/>
                    </a:cubicBezTo>
                    <a:cubicBezTo>
                      <a:pt x="6371" y="19"/>
                      <a:pt x="6359" y="16"/>
                      <a:pt x="6347" y="13"/>
                    </a:cubicBezTo>
                    <a:lnTo>
                      <a:pt x="6311" y="7"/>
                    </a:lnTo>
                    <a:cubicBezTo>
                      <a:pt x="6302" y="7"/>
                      <a:pt x="6290" y="4"/>
                      <a:pt x="6281" y="4"/>
                    </a:cubicBezTo>
                    <a:lnTo>
                      <a:pt x="6211" y="4"/>
                    </a:lnTo>
                    <a:cubicBezTo>
                      <a:pt x="6199" y="4"/>
                      <a:pt x="6187" y="4"/>
                      <a:pt x="6172" y="7"/>
                    </a:cubicBezTo>
                    <a:cubicBezTo>
                      <a:pt x="6166" y="9"/>
                      <a:pt x="6161" y="9"/>
                      <a:pt x="6157" y="9"/>
                    </a:cubicBezTo>
                    <a:cubicBezTo>
                      <a:pt x="6152" y="9"/>
                      <a:pt x="6148" y="9"/>
                      <a:pt x="6142" y="10"/>
                    </a:cubicBezTo>
                    <a:cubicBezTo>
                      <a:pt x="6133" y="13"/>
                      <a:pt x="6118" y="13"/>
                      <a:pt x="6106" y="16"/>
                    </a:cubicBezTo>
                    <a:lnTo>
                      <a:pt x="6075" y="22"/>
                    </a:lnTo>
                    <a:cubicBezTo>
                      <a:pt x="6063" y="28"/>
                      <a:pt x="6048" y="31"/>
                      <a:pt x="6036" y="37"/>
                    </a:cubicBezTo>
                    <a:cubicBezTo>
                      <a:pt x="6027" y="40"/>
                      <a:pt x="6021" y="40"/>
                      <a:pt x="6015" y="43"/>
                    </a:cubicBezTo>
                    <a:lnTo>
                      <a:pt x="354" y="2308"/>
                    </a:lnTo>
                    <a:cubicBezTo>
                      <a:pt x="139" y="2396"/>
                      <a:pt x="0" y="2601"/>
                      <a:pt x="0" y="2830"/>
                    </a:cubicBezTo>
                    <a:lnTo>
                      <a:pt x="0" y="16418"/>
                    </a:lnTo>
                    <a:cubicBezTo>
                      <a:pt x="0" y="16744"/>
                      <a:pt x="267" y="16984"/>
                      <a:pt x="566" y="16984"/>
                    </a:cubicBezTo>
                    <a:cubicBezTo>
                      <a:pt x="635" y="16984"/>
                      <a:pt x="706" y="16971"/>
                      <a:pt x="776" y="16943"/>
                    </a:cubicBezTo>
                    <a:lnTo>
                      <a:pt x="6248" y="14754"/>
                    </a:lnTo>
                    <a:lnTo>
                      <a:pt x="12917" y="16952"/>
                    </a:lnTo>
                    <a:cubicBezTo>
                      <a:pt x="12933" y="16958"/>
                      <a:pt x="12951" y="16964"/>
                      <a:pt x="12966" y="16967"/>
                    </a:cubicBezTo>
                    <a:cubicBezTo>
                      <a:pt x="13008" y="16976"/>
                      <a:pt x="13050" y="16983"/>
                      <a:pt x="13096" y="16983"/>
                    </a:cubicBezTo>
                    <a:lnTo>
                      <a:pt x="13099" y="16983"/>
                    </a:lnTo>
                    <a:cubicBezTo>
                      <a:pt x="13156" y="16983"/>
                      <a:pt x="13213" y="16973"/>
                      <a:pt x="13271" y="16955"/>
                    </a:cubicBezTo>
                    <a:cubicBezTo>
                      <a:pt x="13283" y="16952"/>
                      <a:pt x="13295" y="16946"/>
                      <a:pt x="13307" y="16940"/>
                    </a:cubicBezTo>
                    <a:lnTo>
                      <a:pt x="18965" y="14676"/>
                    </a:lnTo>
                    <a:cubicBezTo>
                      <a:pt x="19183" y="14591"/>
                      <a:pt x="19325" y="14386"/>
                      <a:pt x="19325" y="14153"/>
                    </a:cubicBezTo>
                    <a:lnTo>
                      <a:pt x="19325" y="566"/>
                    </a:lnTo>
                    <a:cubicBezTo>
                      <a:pt x="19325" y="379"/>
                      <a:pt x="19231" y="203"/>
                      <a:pt x="19077" y="98"/>
                    </a:cubicBezTo>
                    <a:cubicBezTo>
                      <a:pt x="18981" y="33"/>
                      <a:pt x="18869" y="0"/>
                      <a:pt x="18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2" name="Google Shape;4822;p59"/>
              <p:cNvSpPr/>
              <p:nvPr/>
            </p:nvSpPr>
            <p:spPr>
              <a:xfrm>
                <a:off x="2136375" y="2292025"/>
                <a:ext cx="36400" cy="41975"/>
              </a:xfrm>
              <a:custGeom>
                <a:rect b="b" l="l" r="r" t="t"/>
                <a:pathLst>
                  <a:path extrusionOk="0" h="1679" w="1456">
                    <a:moveTo>
                      <a:pt x="820" y="1"/>
                    </a:moveTo>
                    <a:cubicBezTo>
                      <a:pt x="583" y="1"/>
                      <a:pt x="361" y="151"/>
                      <a:pt x="284" y="390"/>
                    </a:cubicBezTo>
                    <a:lnTo>
                      <a:pt x="103" y="927"/>
                    </a:lnTo>
                    <a:cubicBezTo>
                      <a:pt x="0" y="1223"/>
                      <a:pt x="160" y="1549"/>
                      <a:pt x="459" y="1649"/>
                    </a:cubicBezTo>
                    <a:cubicBezTo>
                      <a:pt x="519" y="1669"/>
                      <a:pt x="579" y="1678"/>
                      <a:pt x="639" y="1678"/>
                    </a:cubicBezTo>
                    <a:cubicBezTo>
                      <a:pt x="878" y="1678"/>
                      <a:pt x="1101" y="1525"/>
                      <a:pt x="1178" y="1284"/>
                    </a:cubicBezTo>
                    <a:lnTo>
                      <a:pt x="1356" y="746"/>
                    </a:lnTo>
                    <a:cubicBezTo>
                      <a:pt x="1456" y="450"/>
                      <a:pt x="1296" y="130"/>
                      <a:pt x="1000" y="30"/>
                    </a:cubicBezTo>
                    <a:cubicBezTo>
                      <a:pt x="940" y="10"/>
                      <a:pt x="880" y="1"/>
                      <a:pt x="8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3" name="Google Shape;4823;p59"/>
              <p:cNvSpPr/>
              <p:nvPr/>
            </p:nvSpPr>
            <p:spPr>
              <a:xfrm>
                <a:off x="2296850" y="2220800"/>
                <a:ext cx="46075" cy="51650"/>
              </a:xfrm>
              <a:custGeom>
                <a:rect b="b" l="l" r="r" t="t"/>
                <a:pathLst>
                  <a:path extrusionOk="0" h="2066" w="1843">
                    <a:moveTo>
                      <a:pt x="634" y="1"/>
                    </a:moveTo>
                    <a:cubicBezTo>
                      <a:pt x="506" y="1"/>
                      <a:pt x="378" y="44"/>
                      <a:pt x="272" y="132"/>
                    </a:cubicBezTo>
                    <a:cubicBezTo>
                      <a:pt x="37" y="331"/>
                      <a:pt x="1" y="681"/>
                      <a:pt x="194" y="920"/>
                    </a:cubicBezTo>
                    <a:cubicBezTo>
                      <a:pt x="354" y="1113"/>
                      <a:pt x="487" y="1327"/>
                      <a:pt x="593" y="1557"/>
                    </a:cubicBezTo>
                    <a:cubicBezTo>
                      <a:pt x="626" y="1626"/>
                      <a:pt x="662" y="1696"/>
                      <a:pt x="698" y="1765"/>
                    </a:cubicBezTo>
                    <a:cubicBezTo>
                      <a:pt x="798" y="1957"/>
                      <a:pt x="993" y="2065"/>
                      <a:pt x="1195" y="2065"/>
                    </a:cubicBezTo>
                    <a:cubicBezTo>
                      <a:pt x="1285" y="2065"/>
                      <a:pt x="1377" y="2044"/>
                      <a:pt x="1462" y="1998"/>
                    </a:cubicBezTo>
                    <a:cubicBezTo>
                      <a:pt x="1740" y="1853"/>
                      <a:pt x="1843" y="1509"/>
                      <a:pt x="1698" y="1234"/>
                    </a:cubicBezTo>
                    <a:cubicBezTo>
                      <a:pt x="1670" y="1183"/>
                      <a:pt x="1643" y="1131"/>
                      <a:pt x="1622" y="1083"/>
                    </a:cubicBezTo>
                    <a:cubicBezTo>
                      <a:pt x="1474" y="763"/>
                      <a:pt x="1287" y="464"/>
                      <a:pt x="1061" y="195"/>
                    </a:cubicBezTo>
                    <a:cubicBezTo>
                      <a:pt x="949" y="67"/>
                      <a:pt x="792" y="1"/>
                      <a:pt x="63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4" name="Google Shape;4824;p59"/>
              <p:cNvSpPr/>
              <p:nvPr/>
            </p:nvSpPr>
            <p:spPr>
              <a:xfrm>
                <a:off x="2158650" y="2216775"/>
                <a:ext cx="47275" cy="51425"/>
              </a:xfrm>
              <a:custGeom>
                <a:rect b="b" l="l" r="r" t="t"/>
                <a:pathLst>
                  <a:path extrusionOk="0" h="2057" w="1891">
                    <a:moveTo>
                      <a:pt x="1264" y="1"/>
                    </a:moveTo>
                    <a:cubicBezTo>
                      <a:pt x="1109" y="1"/>
                      <a:pt x="955" y="63"/>
                      <a:pt x="843" y="187"/>
                    </a:cubicBezTo>
                    <a:lnTo>
                      <a:pt x="846" y="184"/>
                    </a:lnTo>
                    <a:lnTo>
                      <a:pt x="846" y="184"/>
                    </a:lnTo>
                    <a:cubicBezTo>
                      <a:pt x="547" y="498"/>
                      <a:pt x="305" y="860"/>
                      <a:pt x="130" y="1256"/>
                    </a:cubicBezTo>
                    <a:cubicBezTo>
                      <a:pt x="0" y="1543"/>
                      <a:pt x="127" y="1878"/>
                      <a:pt x="414" y="2005"/>
                    </a:cubicBezTo>
                    <a:cubicBezTo>
                      <a:pt x="486" y="2038"/>
                      <a:pt x="565" y="2056"/>
                      <a:pt x="643" y="2056"/>
                    </a:cubicBezTo>
                    <a:cubicBezTo>
                      <a:pt x="867" y="2056"/>
                      <a:pt x="1069" y="1923"/>
                      <a:pt x="1163" y="1721"/>
                    </a:cubicBezTo>
                    <a:cubicBezTo>
                      <a:pt x="1286" y="1443"/>
                      <a:pt x="1455" y="1187"/>
                      <a:pt x="1664" y="966"/>
                    </a:cubicBezTo>
                    <a:cubicBezTo>
                      <a:pt x="1890" y="740"/>
                      <a:pt x="1884" y="374"/>
                      <a:pt x="1655" y="157"/>
                    </a:cubicBezTo>
                    <a:cubicBezTo>
                      <a:pt x="1544" y="52"/>
                      <a:pt x="1404" y="1"/>
                      <a:pt x="1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5" name="Google Shape;4825;p59"/>
              <p:cNvSpPr/>
              <p:nvPr/>
            </p:nvSpPr>
            <p:spPr>
              <a:xfrm>
                <a:off x="2426475" y="2255725"/>
                <a:ext cx="55875" cy="46900"/>
              </a:xfrm>
              <a:custGeom>
                <a:rect b="b" l="l" r="r" t="t"/>
                <a:pathLst>
                  <a:path extrusionOk="0" h="1876" w="2235">
                    <a:moveTo>
                      <a:pt x="1592" y="1"/>
                    </a:moveTo>
                    <a:cubicBezTo>
                      <a:pt x="1423" y="1"/>
                      <a:pt x="1257" y="76"/>
                      <a:pt x="1144" y="220"/>
                    </a:cubicBezTo>
                    <a:cubicBezTo>
                      <a:pt x="960" y="462"/>
                      <a:pt x="734" y="667"/>
                      <a:pt x="477" y="830"/>
                    </a:cubicBezTo>
                    <a:cubicBezTo>
                      <a:pt x="0" y="1135"/>
                      <a:pt x="218" y="1875"/>
                      <a:pt x="782" y="1875"/>
                    </a:cubicBezTo>
                    <a:cubicBezTo>
                      <a:pt x="891" y="1875"/>
                      <a:pt x="997" y="1845"/>
                      <a:pt x="1087" y="1784"/>
                    </a:cubicBezTo>
                    <a:cubicBezTo>
                      <a:pt x="1452" y="1552"/>
                      <a:pt x="1776" y="1256"/>
                      <a:pt x="2041" y="912"/>
                    </a:cubicBezTo>
                    <a:cubicBezTo>
                      <a:pt x="2234" y="667"/>
                      <a:pt x="2186" y="311"/>
                      <a:pt x="1939" y="121"/>
                    </a:cubicBezTo>
                    <a:cubicBezTo>
                      <a:pt x="1835" y="40"/>
                      <a:pt x="1713" y="1"/>
                      <a:pt x="15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6" name="Google Shape;4826;p59"/>
              <p:cNvSpPr/>
              <p:nvPr/>
            </p:nvSpPr>
            <p:spPr>
              <a:xfrm>
                <a:off x="2473050" y="2192325"/>
                <a:ext cx="37000" cy="41500"/>
              </a:xfrm>
              <a:custGeom>
                <a:rect b="b" l="l" r="r" t="t"/>
                <a:pathLst>
                  <a:path extrusionOk="0" h="1660" w="1480">
                    <a:moveTo>
                      <a:pt x="838" y="0"/>
                    </a:moveTo>
                    <a:cubicBezTo>
                      <a:pt x="609" y="0"/>
                      <a:pt x="393" y="140"/>
                      <a:pt x="308" y="368"/>
                    </a:cubicBezTo>
                    <a:lnTo>
                      <a:pt x="109" y="896"/>
                    </a:lnTo>
                    <a:cubicBezTo>
                      <a:pt x="0" y="1189"/>
                      <a:pt x="148" y="1515"/>
                      <a:pt x="441" y="1624"/>
                    </a:cubicBezTo>
                    <a:cubicBezTo>
                      <a:pt x="506" y="1648"/>
                      <a:pt x="573" y="1660"/>
                      <a:pt x="639" y="1660"/>
                    </a:cubicBezTo>
                    <a:cubicBezTo>
                      <a:pt x="868" y="1660"/>
                      <a:pt x="1084" y="1520"/>
                      <a:pt x="1169" y="1292"/>
                    </a:cubicBezTo>
                    <a:lnTo>
                      <a:pt x="1368" y="764"/>
                    </a:lnTo>
                    <a:cubicBezTo>
                      <a:pt x="1480" y="471"/>
                      <a:pt x="1329" y="145"/>
                      <a:pt x="1036" y="36"/>
                    </a:cubicBezTo>
                    <a:cubicBezTo>
                      <a:pt x="971" y="12"/>
                      <a:pt x="904" y="0"/>
                      <a:pt x="8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27" name="Google Shape;4827;p59"/>
            <p:cNvGrpSpPr/>
            <p:nvPr/>
          </p:nvGrpSpPr>
          <p:grpSpPr>
            <a:xfrm>
              <a:off x="2375361" y="4049156"/>
              <a:ext cx="234992" cy="174314"/>
              <a:chOff x="2676100" y="2083800"/>
              <a:chExt cx="483125" cy="358375"/>
            </a:xfrm>
          </p:grpSpPr>
          <p:sp>
            <p:nvSpPr>
              <p:cNvPr id="4828" name="Google Shape;4828;p59"/>
              <p:cNvSpPr/>
              <p:nvPr/>
            </p:nvSpPr>
            <p:spPr>
              <a:xfrm>
                <a:off x="2676100" y="2083800"/>
                <a:ext cx="483125" cy="358375"/>
              </a:xfrm>
              <a:custGeom>
                <a:rect b="b" l="l" r="r" t="t"/>
                <a:pathLst>
                  <a:path extrusionOk="0" h="14335" w="19325">
                    <a:moveTo>
                      <a:pt x="1932" y="6375"/>
                    </a:moveTo>
                    <a:cubicBezTo>
                      <a:pt x="2126" y="6375"/>
                      <a:pt x="2324" y="6447"/>
                      <a:pt x="2485" y="6608"/>
                    </a:cubicBezTo>
                    <a:cubicBezTo>
                      <a:pt x="2984" y="7109"/>
                      <a:pt x="2630" y="7964"/>
                      <a:pt x="1927" y="7964"/>
                    </a:cubicBezTo>
                    <a:cubicBezTo>
                      <a:pt x="1489" y="7964"/>
                      <a:pt x="1133" y="7608"/>
                      <a:pt x="1133" y="7170"/>
                    </a:cubicBezTo>
                    <a:cubicBezTo>
                      <a:pt x="1133" y="6692"/>
                      <a:pt x="1524" y="6375"/>
                      <a:pt x="1932" y="6375"/>
                    </a:cubicBezTo>
                    <a:close/>
                    <a:moveTo>
                      <a:pt x="17401" y="6379"/>
                    </a:moveTo>
                    <a:cubicBezTo>
                      <a:pt x="17836" y="6379"/>
                      <a:pt x="18193" y="6732"/>
                      <a:pt x="18193" y="7170"/>
                    </a:cubicBezTo>
                    <a:cubicBezTo>
                      <a:pt x="18193" y="7648"/>
                      <a:pt x="17801" y="7964"/>
                      <a:pt x="17394" y="7964"/>
                    </a:cubicBezTo>
                    <a:cubicBezTo>
                      <a:pt x="17199" y="7964"/>
                      <a:pt x="17001" y="7892"/>
                      <a:pt x="16840" y="7731"/>
                    </a:cubicBezTo>
                    <a:cubicBezTo>
                      <a:pt x="16342" y="7230"/>
                      <a:pt x="16695" y="6379"/>
                      <a:pt x="17401" y="6379"/>
                    </a:cubicBezTo>
                    <a:close/>
                    <a:moveTo>
                      <a:pt x="9669" y="1276"/>
                    </a:moveTo>
                    <a:lnTo>
                      <a:pt x="14542" y="4851"/>
                    </a:lnTo>
                    <a:cubicBezTo>
                      <a:pt x="14642" y="4924"/>
                      <a:pt x="14760" y="4960"/>
                      <a:pt x="14877" y="4960"/>
                    </a:cubicBezTo>
                    <a:cubicBezTo>
                      <a:pt x="15021" y="4960"/>
                      <a:pt x="15164" y="4905"/>
                      <a:pt x="15273" y="4797"/>
                    </a:cubicBezTo>
                    <a:lnTo>
                      <a:pt x="18193" y="1925"/>
                    </a:lnTo>
                    <a:lnTo>
                      <a:pt x="18193" y="5419"/>
                    </a:lnTo>
                    <a:cubicBezTo>
                      <a:pt x="17930" y="5300"/>
                      <a:pt x="17661" y="5245"/>
                      <a:pt x="17398" y="5245"/>
                    </a:cubicBezTo>
                    <a:cubicBezTo>
                      <a:pt x="16385" y="5245"/>
                      <a:pt x="15475" y="6060"/>
                      <a:pt x="15475" y="7173"/>
                    </a:cubicBezTo>
                    <a:cubicBezTo>
                      <a:pt x="15475" y="8283"/>
                      <a:pt x="16385" y="9098"/>
                      <a:pt x="17398" y="9098"/>
                    </a:cubicBezTo>
                    <a:cubicBezTo>
                      <a:pt x="17660" y="9098"/>
                      <a:pt x="17930" y="9043"/>
                      <a:pt x="18193" y="8924"/>
                    </a:cubicBezTo>
                    <a:lnTo>
                      <a:pt x="18193" y="10878"/>
                    </a:lnTo>
                    <a:lnTo>
                      <a:pt x="1133" y="10878"/>
                    </a:lnTo>
                    <a:lnTo>
                      <a:pt x="1133" y="8924"/>
                    </a:lnTo>
                    <a:cubicBezTo>
                      <a:pt x="1395" y="9043"/>
                      <a:pt x="1665" y="9098"/>
                      <a:pt x="1928" y="9098"/>
                    </a:cubicBezTo>
                    <a:cubicBezTo>
                      <a:pt x="2940" y="9098"/>
                      <a:pt x="3850" y="8283"/>
                      <a:pt x="3850" y="7173"/>
                    </a:cubicBezTo>
                    <a:cubicBezTo>
                      <a:pt x="3850" y="6060"/>
                      <a:pt x="2940" y="5245"/>
                      <a:pt x="1927" y="5245"/>
                    </a:cubicBezTo>
                    <a:cubicBezTo>
                      <a:pt x="1665" y="5245"/>
                      <a:pt x="1395" y="5300"/>
                      <a:pt x="1133" y="5419"/>
                    </a:cubicBezTo>
                    <a:lnTo>
                      <a:pt x="1133" y="1883"/>
                    </a:lnTo>
                    <a:lnTo>
                      <a:pt x="4240" y="4806"/>
                    </a:lnTo>
                    <a:cubicBezTo>
                      <a:pt x="4349" y="4908"/>
                      <a:pt x="4488" y="4960"/>
                      <a:pt x="4628" y="4960"/>
                    </a:cubicBezTo>
                    <a:cubicBezTo>
                      <a:pt x="4748" y="4960"/>
                      <a:pt x="4869" y="4922"/>
                      <a:pt x="4970" y="4845"/>
                    </a:cubicBezTo>
                    <a:lnTo>
                      <a:pt x="9669" y="1276"/>
                    </a:lnTo>
                    <a:close/>
                    <a:moveTo>
                      <a:pt x="18193" y="12007"/>
                    </a:moveTo>
                    <a:lnTo>
                      <a:pt x="18193" y="13203"/>
                    </a:lnTo>
                    <a:lnTo>
                      <a:pt x="1133" y="13206"/>
                    </a:lnTo>
                    <a:lnTo>
                      <a:pt x="1133" y="12007"/>
                    </a:lnTo>
                    <a:close/>
                    <a:moveTo>
                      <a:pt x="570" y="0"/>
                    </a:moveTo>
                    <a:cubicBezTo>
                      <a:pt x="278" y="0"/>
                      <a:pt x="0" y="228"/>
                      <a:pt x="0" y="569"/>
                    </a:cubicBezTo>
                    <a:lnTo>
                      <a:pt x="0" y="13770"/>
                    </a:lnTo>
                    <a:cubicBezTo>
                      <a:pt x="0" y="14081"/>
                      <a:pt x="254" y="14335"/>
                      <a:pt x="565" y="14335"/>
                    </a:cubicBezTo>
                    <a:lnTo>
                      <a:pt x="18760" y="14335"/>
                    </a:lnTo>
                    <a:cubicBezTo>
                      <a:pt x="19071" y="14335"/>
                      <a:pt x="19325" y="14081"/>
                      <a:pt x="19325" y="13770"/>
                    </a:cubicBezTo>
                    <a:lnTo>
                      <a:pt x="19325" y="569"/>
                    </a:lnTo>
                    <a:cubicBezTo>
                      <a:pt x="19325" y="343"/>
                      <a:pt x="19189" y="134"/>
                      <a:pt x="18978" y="47"/>
                    </a:cubicBezTo>
                    <a:cubicBezTo>
                      <a:pt x="18907" y="18"/>
                      <a:pt x="18832" y="3"/>
                      <a:pt x="18758" y="3"/>
                    </a:cubicBezTo>
                    <a:cubicBezTo>
                      <a:pt x="18613" y="3"/>
                      <a:pt x="18470" y="59"/>
                      <a:pt x="18362" y="168"/>
                    </a:cubicBezTo>
                    <a:lnTo>
                      <a:pt x="14823" y="3652"/>
                    </a:lnTo>
                    <a:lnTo>
                      <a:pt x="9998" y="113"/>
                    </a:lnTo>
                    <a:cubicBezTo>
                      <a:pt x="9898" y="39"/>
                      <a:pt x="9780" y="2"/>
                      <a:pt x="9662" y="2"/>
                    </a:cubicBezTo>
                    <a:cubicBezTo>
                      <a:pt x="9542" y="2"/>
                      <a:pt x="9422" y="40"/>
                      <a:pt x="9321" y="116"/>
                    </a:cubicBezTo>
                    <a:lnTo>
                      <a:pt x="4668" y="3652"/>
                    </a:lnTo>
                    <a:lnTo>
                      <a:pt x="955" y="156"/>
                    </a:lnTo>
                    <a:cubicBezTo>
                      <a:pt x="840" y="48"/>
                      <a:pt x="704" y="0"/>
                      <a:pt x="5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29" name="Google Shape;4829;p59"/>
              <p:cNvSpPr/>
              <p:nvPr/>
            </p:nvSpPr>
            <p:spPr>
              <a:xfrm>
                <a:off x="2869575" y="2214900"/>
                <a:ext cx="100050" cy="96325"/>
              </a:xfrm>
              <a:custGeom>
                <a:rect b="b" l="l" r="r" t="t"/>
                <a:pathLst>
                  <a:path extrusionOk="0" h="3853" w="4002">
                    <a:moveTo>
                      <a:pt x="1924" y="1135"/>
                    </a:moveTo>
                    <a:cubicBezTo>
                      <a:pt x="2630" y="1135"/>
                      <a:pt x="2983" y="1986"/>
                      <a:pt x="2485" y="2487"/>
                    </a:cubicBezTo>
                    <a:cubicBezTo>
                      <a:pt x="2323" y="2648"/>
                      <a:pt x="2125" y="2720"/>
                      <a:pt x="1930" y="2720"/>
                    </a:cubicBezTo>
                    <a:cubicBezTo>
                      <a:pt x="1523" y="2720"/>
                      <a:pt x="1133" y="2404"/>
                      <a:pt x="1133" y="1926"/>
                    </a:cubicBezTo>
                    <a:cubicBezTo>
                      <a:pt x="1133" y="1488"/>
                      <a:pt x="1486" y="1135"/>
                      <a:pt x="1924" y="1135"/>
                    </a:cubicBezTo>
                    <a:close/>
                    <a:moveTo>
                      <a:pt x="1922" y="0"/>
                    </a:moveTo>
                    <a:cubicBezTo>
                      <a:pt x="1675" y="0"/>
                      <a:pt x="1425" y="48"/>
                      <a:pt x="1187" y="147"/>
                    </a:cubicBezTo>
                    <a:cubicBezTo>
                      <a:pt x="468" y="446"/>
                      <a:pt x="0" y="1147"/>
                      <a:pt x="0" y="1926"/>
                    </a:cubicBezTo>
                    <a:cubicBezTo>
                      <a:pt x="0" y="2989"/>
                      <a:pt x="861" y="3849"/>
                      <a:pt x="1924" y="3852"/>
                    </a:cubicBezTo>
                    <a:cubicBezTo>
                      <a:pt x="2703" y="3852"/>
                      <a:pt x="3403" y="3381"/>
                      <a:pt x="3702" y="2663"/>
                    </a:cubicBezTo>
                    <a:cubicBezTo>
                      <a:pt x="4001" y="1944"/>
                      <a:pt x="3835" y="1117"/>
                      <a:pt x="3285" y="564"/>
                    </a:cubicBezTo>
                    <a:cubicBezTo>
                      <a:pt x="2916" y="196"/>
                      <a:pt x="2423" y="0"/>
                      <a:pt x="19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30" name="Google Shape;4830;p59"/>
            <p:cNvGrpSpPr/>
            <p:nvPr/>
          </p:nvGrpSpPr>
          <p:grpSpPr>
            <a:xfrm>
              <a:off x="2669311" y="4025700"/>
              <a:ext cx="223537" cy="221227"/>
              <a:chOff x="3282325" y="2035675"/>
              <a:chExt cx="459575" cy="454825"/>
            </a:xfrm>
          </p:grpSpPr>
          <p:sp>
            <p:nvSpPr>
              <p:cNvPr id="4831" name="Google Shape;4831;p59"/>
              <p:cNvSpPr/>
              <p:nvPr/>
            </p:nvSpPr>
            <p:spPr>
              <a:xfrm>
                <a:off x="3337050" y="2234125"/>
                <a:ext cx="85925" cy="206325"/>
              </a:xfrm>
              <a:custGeom>
                <a:rect b="b" l="l" r="r" t="t"/>
                <a:pathLst>
                  <a:path extrusionOk="0" h="8253" w="3437">
                    <a:moveTo>
                      <a:pt x="2305" y="1133"/>
                    </a:moveTo>
                    <a:lnTo>
                      <a:pt x="2305" y="7120"/>
                    </a:lnTo>
                    <a:lnTo>
                      <a:pt x="1133" y="7120"/>
                    </a:lnTo>
                    <a:lnTo>
                      <a:pt x="1133" y="1133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lnTo>
                      <a:pt x="1" y="7688"/>
                    </a:lnTo>
                    <a:cubicBezTo>
                      <a:pt x="1" y="7999"/>
                      <a:pt x="254" y="8253"/>
                      <a:pt x="568" y="8253"/>
                    </a:cubicBezTo>
                    <a:lnTo>
                      <a:pt x="2869" y="8253"/>
                    </a:lnTo>
                    <a:cubicBezTo>
                      <a:pt x="3183" y="8253"/>
                      <a:pt x="3437" y="7999"/>
                      <a:pt x="3437" y="7688"/>
                    </a:cubicBezTo>
                    <a:lnTo>
                      <a:pt x="3437" y="568"/>
                    </a:lnTo>
                    <a:cubicBezTo>
                      <a:pt x="3437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2" name="Google Shape;4832;p59"/>
              <p:cNvSpPr/>
              <p:nvPr/>
            </p:nvSpPr>
            <p:spPr>
              <a:xfrm>
                <a:off x="3451275" y="2175475"/>
                <a:ext cx="84925" cy="264975"/>
              </a:xfrm>
              <a:custGeom>
                <a:rect b="b" l="l" r="r" t="t"/>
                <a:pathLst>
                  <a:path extrusionOk="0" h="10599" w="3397">
                    <a:moveTo>
                      <a:pt x="2265" y="1133"/>
                    </a:moveTo>
                    <a:lnTo>
                      <a:pt x="2265" y="9466"/>
                    </a:lnTo>
                    <a:lnTo>
                      <a:pt x="1132" y="9466"/>
                    </a:lnTo>
                    <a:lnTo>
                      <a:pt x="1132" y="1133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4"/>
                      <a:pt x="0" y="565"/>
                    </a:cubicBezTo>
                    <a:lnTo>
                      <a:pt x="0" y="10034"/>
                    </a:lnTo>
                    <a:cubicBezTo>
                      <a:pt x="0" y="10345"/>
                      <a:pt x="254" y="10599"/>
                      <a:pt x="565" y="10599"/>
                    </a:cubicBezTo>
                    <a:lnTo>
                      <a:pt x="2829" y="10599"/>
                    </a:lnTo>
                    <a:cubicBezTo>
                      <a:pt x="3143" y="10599"/>
                      <a:pt x="3397" y="10345"/>
                      <a:pt x="3397" y="10034"/>
                    </a:cubicBezTo>
                    <a:lnTo>
                      <a:pt x="3397" y="565"/>
                    </a:lnTo>
                    <a:cubicBezTo>
                      <a:pt x="3397" y="254"/>
                      <a:pt x="3143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3" name="Google Shape;4833;p59"/>
              <p:cNvSpPr/>
              <p:nvPr/>
            </p:nvSpPr>
            <p:spPr>
              <a:xfrm>
                <a:off x="3564500" y="2116825"/>
                <a:ext cx="84950" cy="323625"/>
              </a:xfrm>
              <a:custGeom>
                <a:rect b="b" l="l" r="r" t="t"/>
                <a:pathLst>
                  <a:path extrusionOk="0" h="12945" w="3398">
                    <a:moveTo>
                      <a:pt x="2265" y="1132"/>
                    </a:moveTo>
                    <a:lnTo>
                      <a:pt x="2265" y="11812"/>
                    </a:lnTo>
                    <a:lnTo>
                      <a:pt x="1133" y="11812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12380"/>
                    </a:lnTo>
                    <a:cubicBezTo>
                      <a:pt x="0" y="12691"/>
                      <a:pt x="254" y="12945"/>
                      <a:pt x="565" y="12945"/>
                    </a:cubicBezTo>
                    <a:lnTo>
                      <a:pt x="2829" y="12945"/>
                    </a:lnTo>
                    <a:cubicBezTo>
                      <a:pt x="3144" y="12945"/>
                      <a:pt x="3397" y="12691"/>
                      <a:pt x="3397" y="12380"/>
                    </a:cubicBezTo>
                    <a:lnTo>
                      <a:pt x="3397" y="565"/>
                    </a:lnTo>
                    <a:cubicBezTo>
                      <a:pt x="3397" y="251"/>
                      <a:pt x="3144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4" name="Google Shape;4834;p59"/>
              <p:cNvSpPr/>
              <p:nvPr/>
            </p:nvSpPr>
            <p:spPr>
              <a:xfrm>
                <a:off x="3282325" y="2035675"/>
                <a:ext cx="459575" cy="454825"/>
              </a:xfrm>
              <a:custGeom>
                <a:rect b="b" l="l" r="r" t="t"/>
                <a:pathLst>
                  <a:path extrusionOk="0" h="18193" w="18383">
                    <a:moveTo>
                      <a:pt x="568" y="0"/>
                    </a:moveTo>
                    <a:cubicBezTo>
                      <a:pt x="254" y="0"/>
                      <a:pt x="1" y="251"/>
                      <a:pt x="1" y="565"/>
                    </a:cubicBezTo>
                    <a:lnTo>
                      <a:pt x="1" y="17625"/>
                    </a:lnTo>
                    <a:cubicBezTo>
                      <a:pt x="1" y="17939"/>
                      <a:pt x="254" y="18192"/>
                      <a:pt x="568" y="18192"/>
                    </a:cubicBezTo>
                    <a:lnTo>
                      <a:pt x="17815" y="18192"/>
                    </a:lnTo>
                    <a:cubicBezTo>
                      <a:pt x="18129" y="18192"/>
                      <a:pt x="18383" y="17939"/>
                      <a:pt x="18383" y="17625"/>
                    </a:cubicBezTo>
                    <a:cubicBezTo>
                      <a:pt x="18383" y="17311"/>
                      <a:pt x="18129" y="17060"/>
                      <a:pt x="17815" y="17060"/>
                    </a:cubicBezTo>
                    <a:lnTo>
                      <a:pt x="1133" y="17060"/>
                    </a:lnTo>
                    <a:lnTo>
                      <a:pt x="1133" y="565"/>
                    </a:lnTo>
                    <a:cubicBezTo>
                      <a:pt x="1133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35" name="Google Shape;4835;p59"/>
            <p:cNvSpPr/>
            <p:nvPr/>
          </p:nvSpPr>
          <p:spPr>
            <a:xfrm>
              <a:off x="2952017" y="4026952"/>
              <a:ext cx="228268" cy="218771"/>
            </a:xfrm>
            <a:custGeom>
              <a:rect b="b" l="l" r="r" t="t"/>
              <a:pathLst>
                <a:path extrusionOk="0" h="17991" w="18772">
                  <a:moveTo>
                    <a:pt x="17492" y="6197"/>
                  </a:moveTo>
                  <a:lnTo>
                    <a:pt x="17217" y="8063"/>
                  </a:lnTo>
                  <a:lnTo>
                    <a:pt x="15626" y="6472"/>
                  </a:lnTo>
                  <a:lnTo>
                    <a:pt x="17492" y="6197"/>
                  </a:lnTo>
                  <a:close/>
                  <a:moveTo>
                    <a:pt x="6055" y="9391"/>
                  </a:moveTo>
                  <a:lnTo>
                    <a:pt x="6055" y="16858"/>
                  </a:lnTo>
                  <a:lnTo>
                    <a:pt x="1133" y="16858"/>
                  </a:lnTo>
                  <a:lnTo>
                    <a:pt x="1133" y="13332"/>
                  </a:lnTo>
                  <a:lnTo>
                    <a:pt x="6055" y="9391"/>
                  </a:lnTo>
                  <a:close/>
                  <a:moveTo>
                    <a:pt x="7187" y="9141"/>
                  </a:moveTo>
                  <a:lnTo>
                    <a:pt x="11903" y="11568"/>
                  </a:lnTo>
                  <a:lnTo>
                    <a:pt x="11903" y="16858"/>
                  </a:lnTo>
                  <a:lnTo>
                    <a:pt x="7187" y="16858"/>
                  </a:lnTo>
                  <a:lnTo>
                    <a:pt x="7187" y="9141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17423"/>
                  </a:lnTo>
                  <a:cubicBezTo>
                    <a:pt x="1" y="17737"/>
                    <a:pt x="254" y="17991"/>
                    <a:pt x="565" y="17991"/>
                  </a:cubicBezTo>
                  <a:lnTo>
                    <a:pt x="18141" y="17991"/>
                  </a:lnTo>
                  <a:cubicBezTo>
                    <a:pt x="18455" y="17991"/>
                    <a:pt x="18706" y="17737"/>
                    <a:pt x="18706" y="17423"/>
                  </a:cubicBezTo>
                  <a:cubicBezTo>
                    <a:pt x="18706" y="17112"/>
                    <a:pt x="18455" y="16858"/>
                    <a:pt x="18141" y="16858"/>
                  </a:cubicBezTo>
                  <a:lnTo>
                    <a:pt x="13033" y="16858"/>
                  </a:lnTo>
                  <a:lnTo>
                    <a:pt x="13033" y="11457"/>
                  </a:lnTo>
                  <a:lnTo>
                    <a:pt x="16022" y="8467"/>
                  </a:lnTo>
                  <a:lnTo>
                    <a:pt x="17214" y="9660"/>
                  </a:lnTo>
                  <a:cubicBezTo>
                    <a:pt x="17329" y="9774"/>
                    <a:pt x="17471" y="9826"/>
                    <a:pt x="17611" y="9826"/>
                  </a:cubicBezTo>
                  <a:cubicBezTo>
                    <a:pt x="17874" y="9826"/>
                    <a:pt x="18129" y="9643"/>
                    <a:pt x="18175" y="9343"/>
                  </a:cubicBezTo>
                  <a:lnTo>
                    <a:pt x="18721" y="5608"/>
                  </a:lnTo>
                  <a:cubicBezTo>
                    <a:pt x="18771" y="5262"/>
                    <a:pt x="18501" y="4962"/>
                    <a:pt x="18164" y="4962"/>
                  </a:cubicBezTo>
                  <a:cubicBezTo>
                    <a:pt x="18137" y="4962"/>
                    <a:pt x="18109" y="4964"/>
                    <a:pt x="18081" y="4968"/>
                  </a:cubicBezTo>
                  <a:lnTo>
                    <a:pt x="14346" y="5514"/>
                  </a:lnTo>
                  <a:cubicBezTo>
                    <a:pt x="13887" y="5584"/>
                    <a:pt x="13700" y="6145"/>
                    <a:pt x="14029" y="6475"/>
                  </a:cubicBezTo>
                  <a:lnTo>
                    <a:pt x="15222" y="7667"/>
                  </a:lnTo>
                  <a:lnTo>
                    <a:pt x="12359" y="10530"/>
                  </a:lnTo>
                  <a:lnTo>
                    <a:pt x="6879" y="7710"/>
                  </a:lnTo>
                  <a:cubicBezTo>
                    <a:pt x="6867" y="7703"/>
                    <a:pt x="6855" y="7697"/>
                    <a:pt x="6846" y="7694"/>
                  </a:cubicBezTo>
                  <a:lnTo>
                    <a:pt x="6831" y="7688"/>
                  </a:lnTo>
                  <a:lnTo>
                    <a:pt x="6794" y="7673"/>
                  </a:lnTo>
                  <a:lnTo>
                    <a:pt x="6776" y="7670"/>
                  </a:lnTo>
                  <a:cubicBezTo>
                    <a:pt x="6767" y="7667"/>
                    <a:pt x="6755" y="7664"/>
                    <a:pt x="6743" y="7661"/>
                  </a:cubicBezTo>
                  <a:lnTo>
                    <a:pt x="6728" y="7658"/>
                  </a:lnTo>
                  <a:cubicBezTo>
                    <a:pt x="6713" y="7655"/>
                    <a:pt x="6695" y="7652"/>
                    <a:pt x="6680" y="7649"/>
                  </a:cubicBezTo>
                  <a:lnTo>
                    <a:pt x="6553" y="7649"/>
                  </a:lnTo>
                  <a:cubicBezTo>
                    <a:pt x="6541" y="7649"/>
                    <a:pt x="6526" y="7655"/>
                    <a:pt x="6514" y="7655"/>
                  </a:cubicBezTo>
                  <a:lnTo>
                    <a:pt x="6495" y="7661"/>
                  </a:lnTo>
                  <a:cubicBezTo>
                    <a:pt x="6483" y="7661"/>
                    <a:pt x="6474" y="7664"/>
                    <a:pt x="6465" y="7667"/>
                  </a:cubicBezTo>
                  <a:lnTo>
                    <a:pt x="6447" y="7673"/>
                  </a:lnTo>
                  <a:cubicBezTo>
                    <a:pt x="6432" y="7679"/>
                    <a:pt x="6417" y="7682"/>
                    <a:pt x="6405" y="7688"/>
                  </a:cubicBezTo>
                  <a:lnTo>
                    <a:pt x="6387" y="7697"/>
                  </a:lnTo>
                  <a:lnTo>
                    <a:pt x="6360" y="7710"/>
                  </a:lnTo>
                  <a:lnTo>
                    <a:pt x="6341" y="7719"/>
                  </a:lnTo>
                  <a:cubicBezTo>
                    <a:pt x="6332" y="7725"/>
                    <a:pt x="6323" y="7731"/>
                    <a:pt x="6314" y="7737"/>
                  </a:cubicBezTo>
                  <a:lnTo>
                    <a:pt x="6299" y="7746"/>
                  </a:lnTo>
                  <a:cubicBezTo>
                    <a:pt x="6287" y="7752"/>
                    <a:pt x="6275" y="7761"/>
                    <a:pt x="6266" y="7770"/>
                  </a:cubicBezTo>
                  <a:lnTo>
                    <a:pt x="6260" y="7776"/>
                  </a:lnTo>
                  <a:lnTo>
                    <a:pt x="1133" y="11879"/>
                  </a:lnTo>
                  <a:lnTo>
                    <a:pt x="1133" y="569"/>
                  </a:lnTo>
                  <a:cubicBezTo>
                    <a:pt x="1133" y="255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59"/>
            <p:cNvSpPr/>
            <p:nvPr/>
          </p:nvSpPr>
          <p:spPr>
            <a:xfrm>
              <a:off x="3251200" y="4018835"/>
              <a:ext cx="207425" cy="235004"/>
            </a:xfrm>
            <a:custGeom>
              <a:rect b="b" l="l" r="r" t="t"/>
              <a:pathLst>
                <a:path extrusionOk="0" h="19326" w="17058">
                  <a:moveTo>
                    <a:pt x="15013" y="2021"/>
                  </a:moveTo>
                  <a:lnTo>
                    <a:pt x="11577" y="5741"/>
                  </a:lnTo>
                  <a:cubicBezTo>
                    <a:pt x="11378" y="5958"/>
                    <a:pt x="11378" y="6290"/>
                    <a:pt x="11577" y="6507"/>
                  </a:cubicBezTo>
                  <a:lnTo>
                    <a:pt x="15013" y="10230"/>
                  </a:lnTo>
                  <a:lnTo>
                    <a:pt x="3195" y="10230"/>
                  </a:lnTo>
                  <a:lnTo>
                    <a:pt x="3195" y="2021"/>
                  </a:lnTo>
                  <a:close/>
                  <a:moveTo>
                    <a:pt x="1716" y="1133"/>
                  </a:moveTo>
                  <a:cubicBezTo>
                    <a:pt x="1906" y="1136"/>
                    <a:pt x="2060" y="1290"/>
                    <a:pt x="2063" y="1480"/>
                  </a:cubicBezTo>
                  <a:lnTo>
                    <a:pt x="2063" y="17846"/>
                  </a:lnTo>
                  <a:cubicBezTo>
                    <a:pt x="2060" y="18036"/>
                    <a:pt x="1906" y="18190"/>
                    <a:pt x="1716" y="18193"/>
                  </a:cubicBezTo>
                  <a:lnTo>
                    <a:pt x="1483" y="18193"/>
                  </a:lnTo>
                  <a:cubicBezTo>
                    <a:pt x="1290" y="18190"/>
                    <a:pt x="1136" y="18036"/>
                    <a:pt x="1133" y="17846"/>
                  </a:cubicBezTo>
                  <a:lnTo>
                    <a:pt x="1133" y="1480"/>
                  </a:lnTo>
                  <a:cubicBezTo>
                    <a:pt x="1136" y="1290"/>
                    <a:pt x="1290" y="1136"/>
                    <a:pt x="1483" y="1133"/>
                  </a:cubicBezTo>
                  <a:close/>
                  <a:moveTo>
                    <a:pt x="1483" y="1"/>
                  </a:moveTo>
                  <a:cubicBezTo>
                    <a:pt x="665" y="1"/>
                    <a:pt x="4" y="665"/>
                    <a:pt x="1" y="1480"/>
                  </a:cubicBezTo>
                  <a:lnTo>
                    <a:pt x="1" y="17846"/>
                  </a:lnTo>
                  <a:cubicBezTo>
                    <a:pt x="4" y="18661"/>
                    <a:pt x="665" y="19325"/>
                    <a:pt x="1483" y="19325"/>
                  </a:cubicBezTo>
                  <a:lnTo>
                    <a:pt x="1716" y="19325"/>
                  </a:lnTo>
                  <a:cubicBezTo>
                    <a:pt x="2531" y="19325"/>
                    <a:pt x="3195" y="18661"/>
                    <a:pt x="3195" y="17846"/>
                  </a:cubicBezTo>
                  <a:lnTo>
                    <a:pt x="3195" y="11363"/>
                  </a:lnTo>
                  <a:lnTo>
                    <a:pt x="16306" y="11363"/>
                  </a:lnTo>
                  <a:cubicBezTo>
                    <a:pt x="16801" y="11360"/>
                    <a:pt x="17058" y="10774"/>
                    <a:pt x="16722" y="10412"/>
                  </a:cubicBezTo>
                  <a:lnTo>
                    <a:pt x="12764" y="6124"/>
                  </a:lnTo>
                  <a:lnTo>
                    <a:pt x="16722" y="1836"/>
                  </a:lnTo>
                  <a:cubicBezTo>
                    <a:pt x="16873" y="1673"/>
                    <a:pt x="16916" y="1432"/>
                    <a:pt x="16825" y="1226"/>
                  </a:cubicBezTo>
                  <a:cubicBezTo>
                    <a:pt x="16734" y="1021"/>
                    <a:pt x="16532" y="885"/>
                    <a:pt x="16306" y="885"/>
                  </a:cubicBezTo>
                  <a:lnTo>
                    <a:pt x="3071" y="885"/>
                  </a:lnTo>
                  <a:cubicBezTo>
                    <a:pt x="2833" y="348"/>
                    <a:pt x="2302" y="1"/>
                    <a:pt x="17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37" name="Google Shape;4837;p59"/>
            <p:cNvGrpSpPr/>
            <p:nvPr/>
          </p:nvGrpSpPr>
          <p:grpSpPr>
            <a:xfrm>
              <a:off x="3529163" y="4018817"/>
              <a:ext cx="235296" cy="234992"/>
              <a:chOff x="5053900" y="2021500"/>
              <a:chExt cx="483750" cy="483125"/>
            </a:xfrm>
          </p:grpSpPr>
          <p:sp>
            <p:nvSpPr>
              <p:cNvPr id="4838" name="Google Shape;4838;p59"/>
              <p:cNvSpPr/>
              <p:nvPr/>
            </p:nvSpPr>
            <p:spPr>
              <a:xfrm>
                <a:off x="5281350" y="2078100"/>
                <a:ext cx="127375" cy="127350"/>
              </a:xfrm>
              <a:custGeom>
                <a:rect b="b" l="l" r="r" t="t"/>
                <a:pathLst>
                  <a:path extrusionOk="0" h="5094" w="5095"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cubicBezTo>
                      <a:pt x="1" y="879"/>
                      <a:pt x="251" y="1132"/>
                      <a:pt x="565" y="1132"/>
                    </a:cubicBezTo>
                    <a:cubicBezTo>
                      <a:pt x="2440" y="1135"/>
                      <a:pt x="3959" y="2654"/>
                      <a:pt x="3962" y="4529"/>
                    </a:cubicBezTo>
                    <a:cubicBezTo>
                      <a:pt x="3962" y="4843"/>
                      <a:pt x="4216" y="5094"/>
                      <a:pt x="4530" y="5094"/>
                    </a:cubicBezTo>
                    <a:cubicBezTo>
                      <a:pt x="4841" y="5094"/>
                      <a:pt x="5094" y="4843"/>
                      <a:pt x="5094" y="4529"/>
                    </a:cubicBezTo>
                    <a:cubicBezTo>
                      <a:pt x="5091" y="2029"/>
                      <a:pt x="3065" y="3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39" name="Google Shape;4839;p59"/>
              <p:cNvSpPr/>
              <p:nvPr/>
            </p:nvSpPr>
            <p:spPr>
              <a:xfrm>
                <a:off x="5118000" y="2021500"/>
                <a:ext cx="368700" cy="483125"/>
              </a:xfrm>
              <a:custGeom>
                <a:rect b="b" l="l" r="r" t="t"/>
                <a:pathLst>
                  <a:path extrusionOk="0" h="19325" w="14748">
                    <a:moveTo>
                      <a:pt x="7088" y="1135"/>
                    </a:moveTo>
                    <a:cubicBezTo>
                      <a:pt x="8391" y="1135"/>
                      <a:pt x="9651" y="1571"/>
                      <a:pt x="10668" y="2397"/>
                    </a:cubicBezTo>
                    <a:cubicBezTo>
                      <a:pt x="13159" y="4417"/>
                      <a:pt x="13473" y="8104"/>
                      <a:pt x="11360" y="10516"/>
                    </a:cubicBezTo>
                    <a:cubicBezTo>
                      <a:pt x="10572" y="11419"/>
                      <a:pt x="10085" y="12503"/>
                      <a:pt x="9962" y="13626"/>
                    </a:cubicBezTo>
                    <a:lnTo>
                      <a:pt x="4237" y="13626"/>
                    </a:lnTo>
                    <a:cubicBezTo>
                      <a:pt x="4107" y="12482"/>
                      <a:pt x="3630" y="11407"/>
                      <a:pt x="2866" y="10550"/>
                    </a:cubicBezTo>
                    <a:cubicBezTo>
                      <a:pt x="1658" y="9191"/>
                      <a:pt x="1184" y="7367"/>
                      <a:pt x="1571" y="5549"/>
                    </a:cubicBezTo>
                    <a:cubicBezTo>
                      <a:pt x="2020" y="3427"/>
                      <a:pt x="3748" y="1706"/>
                      <a:pt x="5873" y="1262"/>
                    </a:cubicBezTo>
                    <a:cubicBezTo>
                      <a:pt x="6278" y="1177"/>
                      <a:pt x="6685" y="1135"/>
                      <a:pt x="7088" y="1135"/>
                    </a:cubicBezTo>
                    <a:close/>
                    <a:moveTo>
                      <a:pt x="9931" y="14759"/>
                    </a:moveTo>
                    <a:lnTo>
                      <a:pt x="9931" y="15323"/>
                    </a:lnTo>
                    <a:cubicBezTo>
                      <a:pt x="9931" y="15637"/>
                      <a:pt x="9678" y="15891"/>
                      <a:pt x="9364" y="15891"/>
                    </a:cubicBezTo>
                    <a:lnTo>
                      <a:pt x="4835" y="15891"/>
                    </a:lnTo>
                    <a:cubicBezTo>
                      <a:pt x="4521" y="15891"/>
                      <a:pt x="4270" y="15637"/>
                      <a:pt x="4270" y="15323"/>
                    </a:cubicBezTo>
                    <a:lnTo>
                      <a:pt x="4270" y="14759"/>
                    </a:lnTo>
                    <a:close/>
                    <a:moveTo>
                      <a:pt x="8699" y="17023"/>
                    </a:moveTo>
                    <a:cubicBezTo>
                      <a:pt x="8464" y="17694"/>
                      <a:pt x="7827" y="18192"/>
                      <a:pt x="7099" y="18192"/>
                    </a:cubicBezTo>
                    <a:cubicBezTo>
                      <a:pt x="6371" y="18192"/>
                      <a:pt x="5734" y="17694"/>
                      <a:pt x="5499" y="17023"/>
                    </a:cubicBezTo>
                    <a:close/>
                    <a:moveTo>
                      <a:pt x="7087" y="0"/>
                    </a:moveTo>
                    <a:cubicBezTo>
                      <a:pt x="6607" y="0"/>
                      <a:pt x="6123" y="50"/>
                      <a:pt x="5641" y="151"/>
                    </a:cubicBezTo>
                    <a:cubicBezTo>
                      <a:pt x="3053" y="712"/>
                      <a:pt x="1027" y="2729"/>
                      <a:pt x="462" y="5314"/>
                    </a:cubicBezTo>
                    <a:cubicBezTo>
                      <a:pt x="0" y="7488"/>
                      <a:pt x="568" y="9671"/>
                      <a:pt x="2020" y="11301"/>
                    </a:cubicBezTo>
                    <a:cubicBezTo>
                      <a:pt x="2730" y="12099"/>
                      <a:pt x="3135" y="13149"/>
                      <a:pt x="3135" y="14191"/>
                    </a:cubicBezTo>
                    <a:lnTo>
                      <a:pt x="3135" y="15323"/>
                    </a:lnTo>
                    <a:cubicBezTo>
                      <a:pt x="3138" y="16060"/>
                      <a:pt x="3612" y="16709"/>
                      <a:pt x="4309" y="16939"/>
                    </a:cubicBezTo>
                    <a:cubicBezTo>
                      <a:pt x="4409" y="17518"/>
                      <a:pt x="4681" y="18053"/>
                      <a:pt x="5094" y="18473"/>
                    </a:cubicBezTo>
                    <a:cubicBezTo>
                      <a:pt x="5642" y="19040"/>
                      <a:pt x="6371" y="19324"/>
                      <a:pt x="7099" y="19324"/>
                    </a:cubicBezTo>
                    <a:cubicBezTo>
                      <a:pt x="7828" y="19324"/>
                      <a:pt x="8556" y="19040"/>
                      <a:pt x="9104" y="18473"/>
                    </a:cubicBezTo>
                    <a:cubicBezTo>
                      <a:pt x="9518" y="18053"/>
                      <a:pt x="9790" y="17518"/>
                      <a:pt x="9889" y="16939"/>
                    </a:cubicBezTo>
                    <a:cubicBezTo>
                      <a:pt x="10587" y="16709"/>
                      <a:pt x="11061" y="16060"/>
                      <a:pt x="11064" y="15323"/>
                    </a:cubicBezTo>
                    <a:lnTo>
                      <a:pt x="11064" y="14191"/>
                    </a:lnTo>
                    <a:cubicBezTo>
                      <a:pt x="11064" y="13149"/>
                      <a:pt x="11471" y="12108"/>
                      <a:pt x="12211" y="11262"/>
                    </a:cubicBezTo>
                    <a:cubicBezTo>
                      <a:pt x="14747" y="8366"/>
                      <a:pt x="14370" y="3943"/>
                      <a:pt x="11381" y="1518"/>
                    </a:cubicBezTo>
                    <a:cubicBezTo>
                      <a:pt x="10159" y="525"/>
                      <a:pt x="8647" y="0"/>
                      <a:pt x="70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0" name="Google Shape;4840;p59"/>
              <p:cNvSpPr/>
              <p:nvPr/>
            </p:nvSpPr>
            <p:spPr>
              <a:xfrm>
                <a:off x="50539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0"/>
                    </a:moveTo>
                    <a:cubicBezTo>
                      <a:pt x="255" y="0"/>
                      <a:pt x="1" y="254"/>
                      <a:pt x="1" y="568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6" y="879"/>
                      <a:pt x="2266" y="568"/>
                    </a:cubicBezTo>
                    <a:cubicBezTo>
                      <a:pt x="2266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1" name="Google Shape;4841;p59"/>
              <p:cNvSpPr/>
              <p:nvPr/>
            </p:nvSpPr>
            <p:spPr>
              <a:xfrm>
                <a:off x="5056850" y="2096550"/>
                <a:ext cx="50750" cy="48025"/>
              </a:xfrm>
              <a:custGeom>
                <a:rect b="b" l="l" r="r" t="t"/>
                <a:pathLst>
                  <a:path extrusionOk="0" h="1921" w="2030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9"/>
                      <a:pt x="215" y="962"/>
                    </a:cubicBezTo>
                    <a:lnTo>
                      <a:pt x="1015" y="1762"/>
                    </a:lnTo>
                    <a:cubicBezTo>
                      <a:pt x="1125" y="1868"/>
                      <a:pt x="1267" y="1921"/>
                      <a:pt x="1409" y="1921"/>
                    </a:cubicBezTo>
                    <a:cubicBezTo>
                      <a:pt x="1554" y="1921"/>
                      <a:pt x="1699" y="1865"/>
                      <a:pt x="1809" y="1753"/>
                    </a:cubicBezTo>
                    <a:cubicBezTo>
                      <a:pt x="2027" y="1536"/>
                      <a:pt x="2030" y="1183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2" name="Google Shape;4842;p59"/>
              <p:cNvSpPr/>
              <p:nvPr/>
            </p:nvSpPr>
            <p:spPr>
              <a:xfrm>
                <a:off x="5056400" y="2266400"/>
                <a:ext cx="51200" cy="48350"/>
              </a:xfrm>
              <a:custGeom>
                <a:rect b="b" l="l" r="r" t="t"/>
                <a:pathLst>
                  <a:path extrusionOk="0" h="1934" w="2048">
                    <a:moveTo>
                      <a:pt x="1427" y="0"/>
                    </a:moveTo>
                    <a:cubicBezTo>
                      <a:pt x="1285" y="0"/>
                      <a:pt x="1143" y="53"/>
                      <a:pt x="1033" y="159"/>
                    </a:cubicBezTo>
                    <a:lnTo>
                      <a:pt x="233" y="962"/>
                    </a:lnTo>
                    <a:cubicBezTo>
                      <a:pt x="4" y="1179"/>
                      <a:pt x="1" y="1545"/>
                      <a:pt x="227" y="1768"/>
                    </a:cubicBezTo>
                    <a:cubicBezTo>
                      <a:pt x="338" y="1879"/>
                      <a:pt x="482" y="1934"/>
                      <a:pt x="627" y="1934"/>
                    </a:cubicBezTo>
                    <a:cubicBezTo>
                      <a:pt x="774" y="1934"/>
                      <a:pt x="922" y="1876"/>
                      <a:pt x="1033" y="1762"/>
                    </a:cubicBezTo>
                    <a:lnTo>
                      <a:pt x="1833" y="962"/>
                    </a:lnTo>
                    <a:cubicBezTo>
                      <a:pt x="2048" y="738"/>
                      <a:pt x="2045" y="385"/>
                      <a:pt x="1827" y="168"/>
                    </a:cubicBezTo>
                    <a:cubicBezTo>
                      <a:pt x="1717" y="56"/>
                      <a:pt x="1572" y="0"/>
                      <a:pt x="1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3" name="Google Shape;4843;p59"/>
              <p:cNvSpPr/>
              <p:nvPr/>
            </p:nvSpPr>
            <p:spPr>
              <a:xfrm>
                <a:off x="54804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8"/>
                    </a:cubicBezTo>
                    <a:cubicBezTo>
                      <a:pt x="2265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4" name="Google Shape;4844;p59"/>
              <p:cNvSpPr/>
              <p:nvPr/>
            </p:nvSpPr>
            <p:spPr>
              <a:xfrm>
                <a:off x="5479800" y="209655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1550" y="0"/>
                    </a:moveTo>
                    <a:cubicBezTo>
                      <a:pt x="1409" y="0"/>
                      <a:pt x="1267" y="53"/>
                      <a:pt x="1157" y="159"/>
                    </a:cubicBezTo>
                    <a:lnTo>
                      <a:pt x="357" y="962"/>
                    </a:lnTo>
                    <a:cubicBezTo>
                      <a:pt x="1" y="1318"/>
                      <a:pt x="251" y="1928"/>
                      <a:pt x="756" y="1928"/>
                    </a:cubicBezTo>
                    <a:cubicBezTo>
                      <a:pt x="907" y="1928"/>
                      <a:pt x="1051" y="1868"/>
                      <a:pt x="1157" y="1762"/>
                    </a:cubicBezTo>
                    <a:lnTo>
                      <a:pt x="1957" y="959"/>
                    </a:lnTo>
                    <a:cubicBezTo>
                      <a:pt x="2172" y="739"/>
                      <a:pt x="2169" y="385"/>
                      <a:pt x="1951" y="168"/>
                    </a:cubicBezTo>
                    <a:cubicBezTo>
                      <a:pt x="1841" y="56"/>
                      <a:pt x="1696" y="0"/>
                      <a:pt x="15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5" name="Google Shape;4845;p59"/>
              <p:cNvSpPr/>
              <p:nvPr/>
            </p:nvSpPr>
            <p:spPr>
              <a:xfrm>
                <a:off x="5483350" y="226640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8"/>
                      <a:pt x="215" y="962"/>
                    </a:cubicBezTo>
                    <a:lnTo>
                      <a:pt x="1015" y="1762"/>
                    </a:lnTo>
                    <a:cubicBezTo>
                      <a:pt x="1121" y="1868"/>
                      <a:pt x="1266" y="1928"/>
                      <a:pt x="1417" y="1928"/>
                    </a:cubicBezTo>
                    <a:cubicBezTo>
                      <a:pt x="1921" y="1928"/>
                      <a:pt x="2172" y="1318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46" name="Google Shape;4846;p59"/>
            <p:cNvSpPr/>
            <p:nvPr/>
          </p:nvSpPr>
          <p:spPr>
            <a:xfrm>
              <a:off x="3856703" y="4018902"/>
              <a:ext cx="152316" cy="234870"/>
            </a:xfrm>
            <a:custGeom>
              <a:rect b="b" l="l" r="r" t="t"/>
              <a:pathLst>
                <a:path extrusionOk="0" h="19315" w="12526">
                  <a:moveTo>
                    <a:pt x="9690" y="1133"/>
                  </a:moveTo>
                  <a:cubicBezTo>
                    <a:pt x="9980" y="1139"/>
                    <a:pt x="10213" y="1377"/>
                    <a:pt x="10213" y="1670"/>
                  </a:cubicBezTo>
                  <a:cubicBezTo>
                    <a:pt x="10213" y="1960"/>
                    <a:pt x="9980" y="2199"/>
                    <a:pt x="9690" y="2208"/>
                  </a:cubicBezTo>
                  <a:lnTo>
                    <a:pt x="2836" y="2208"/>
                  </a:lnTo>
                  <a:cubicBezTo>
                    <a:pt x="2540" y="2208"/>
                    <a:pt x="2302" y="1966"/>
                    <a:pt x="2302" y="1670"/>
                  </a:cubicBezTo>
                  <a:cubicBezTo>
                    <a:pt x="2302" y="1371"/>
                    <a:pt x="2540" y="1133"/>
                    <a:pt x="2839" y="1133"/>
                  </a:cubicBezTo>
                  <a:close/>
                  <a:moveTo>
                    <a:pt x="8564" y="3340"/>
                  </a:moveTo>
                  <a:lnTo>
                    <a:pt x="8564" y="9554"/>
                  </a:lnTo>
                  <a:cubicBezTo>
                    <a:pt x="8543" y="9781"/>
                    <a:pt x="8658" y="10001"/>
                    <a:pt x="8860" y="10110"/>
                  </a:cubicBezTo>
                  <a:cubicBezTo>
                    <a:pt x="9805" y="10620"/>
                    <a:pt x="10581" y="11396"/>
                    <a:pt x="11088" y="12341"/>
                  </a:cubicBezTo>
                  <a:lnTo>
                    <a:pt x="1435" y="12341"/>
                  </a:lnTo>
                  <a:cubicBezTo>
                    <a:pt x="1946" y="11396"/>
                    <a:pt x="2718" y="10620"/>
                    <a:pt x="3667" y="10110"/>
                  </a:cubicBezTo>
                  <a:cubicBezTo>
                    <a:pt x="3869" y="10001"/>
                    <a:pt x="3984" y="9784"/>
                    <a:pt x="3959" y="9554"/>
                  </a:cubicBezTo>
                  <a:lnTo>
                    <a:pt x="3959" y="3340"/>
                  </a:lnTo>
                  <a:close/>
                  <a:moveTo>
                    <a:pt x="6731" y="13476"/>
                  </a:moveTo>
                  <a:lnTo>
                    <a:pt x="6731" y="16263"/>
                  </a:lnTo>
                  <a:cubicBezTo>
                    <a:pt x="6734" y="16879"/>
                    <a:pt x="6571" y="17486"/>
                    <a:pt x="6263" y="18024"/>
                  </a:cubicBezTo>
                  <a:cubicBezTo>
                    <a:pt x="5955" y="17486"/>
                    <a:pt x="5792" y="16879"/>
                    <a:pt x="5795" y="16263"/>
                  </a:cubicBezTo>
                  <a:lnTo>
                    <a:pt x="5795" y="13476"/>
                  </a:lnTo>
                  <a:close/>
                  <a:moveTo>
                    <a:pt x="2831" y="1"/>
                  </a:moveTo>
                  <a:cubicBezTo>
                    <a:pt x="1912" y="1"/>
                    <a:pt x="1166" y="745"/>
                    <a:pt x="1163" y="1664"/>
                  </a:cubicBezTo>
                  <a:cubicBezTo>
                    <a:pt x="1160" y="2585"/>
                    <a:pt x="1906" y="3337"/>
                    <a:pt x="2827" y="3340"/>
                  </a:cubicBezTo>
                  <a:lnTo>
                    <a:pt x="2827" y="9285"/>
                  </a:lnTo>
                  <a:cubicBezTo>
                    <a:pt x="1529" y="10077"/>
                    <a:pt x="544" y="11287"/>
                    <a:pt x="34" y="12719"/>
                  </a:cubicBezTo>
                  <a:lnTo>
                    <a:pt x="31" y="12728"/>
                  </a:lnTo>
                  <a:cubicBezTo>
                    <a:pt x="28" y="12740"/>
                    <a:pt x="25" y="12749"/>
                    <a:pt x="22" y="12761"/>
                  </a:cubicBezTo>
                  <a:cubicBezTo>
                    <a:pt x="19" y="12773"/>
                    <a:pt x="19" y="12776"/>
                    <a:pt x="16" y="12785"/>
                  </a:cubicBezTo>
                  <a:cubicBezTo>
                    <a:pt x="13" y="12791"/>
                    <a:pt x="13" y="12803"/>
                    <a:pt x="10" y="12812"/>
                  </a:cubicBezTo>
                  <a:cubicBezTo>
                    <a:pt x="10" y="12821"/>
                    <a:pt x="7" y="12833"/>
                    <a:pt x="7" y="12842"/>
                  </a:cubicBezTo>
                  <a:lnTo>
                    <a:pt x="4" y="12866"/>
                  </a:lnTo>
                  <a:lnTo>
                    <a:pt x="4" y="12900"/>
                  </a:lnTo>
                  <a:cubicBezTo>
                    <a:pt x="4" y="12903"/>
                    <a:pt x="4" y="12906"/>
                    <a:pt x="4" y="12909"/>
                  </a:cubicBezTo>
                  <a:cubicBezTo>
                    <a:pt x="1" y="12912"/>
                    <a:pt x="1" y="12918"/>
                    <a:pt x="1" y="12921"/>
                  </a:cubicBezTo>
                  <a:cubicBezTo>
                    <a:pt x="1" y="12933"/>
                    <a:pt x="1" y="12945"/>
                    <a:pt x="4" y="12957"/>
                  </a:cubicBezTo>
                  <a:lnTo>
                    <a:pt x="7" y="12978"/>
                  </a:lnTo>
                  <a:cubicBezTo>
                    <a:pt x="7" y="12990"/>
                    <a:pt x="10" y="12999"/>
                    <a:pt x="10" y="13008"/>
                  </a:cubicBezTo>
                  <a:cubicBezTo>
                    <a:pt x="13" y="13020"/>
                    <a:pt x="13" y="13030"/>
                    <a:pt x="16" y="13039"/>
                  </a:cubicBezTo>
                  <a:cubicBezTo>
                    <a:pt x="19" y="13048"/>
                    <a:pt x="19" y="13054"/>
                    <a:pt x="22" y="13063"/>
                  </a:cubicBezTo>
                  <a:cubicBezTo>
                    <a:pt x="25" y="13069"/>
                    <a:pt x="28" y="13081"/>
                    <a:pt x="31" y="13093"/>
                  </a:cubicBezTo>
                  <a:cubicBezTo>
                    <a:pt x="34" y="13102"/>
                    <a:pt x="37" y="13105"/>
                    <a:pt x="40" y="13111"/>
                  </a:cubicBezTo>
                  <a:cubicBezTo>
                    <a:pt x="43" y="13120"/>
                    <a:pt x="46" y="13132"/>
                    <a:pt x="52" y="13144"/>
                  </a:cubicBezTo>
                  <a:lnTo>
                    <a:pt x="61" y="13162"/>
                  </a:lnTo>
                  <a:cubicBezTo>
                    <a:pt x="67" y="13171"/>
                    <a:pt x="70" y="13181"/>
                    <a:pt x="76" y="13190"/>
                  </a:cubicBezTo>
                  <a:cubicBezTo>
                    <a:pt x="83" y="13199"/>
                    <a:pt x="86" y="13205"/>
                    <a:pt x="89" y="13211"/>
                  </a:cubicBezTo>
                  <a:cubicBezTo>
                    <a:pt x="92" y="13217"/>
                    <a:pt x="98" y="13229"/>
                    <a:pt x="104" y="13235"/>
                  </a:cubicBezTo>
                  <a:lnTo>
                    <a:pt x="122" y="13256"/>
                  </a:lnTo>
                  <a:lnTo>
                    <a:pt x="137" y="13277"/>
                  </a:lnTo>
                  <a:cubicBezTo>
                    <a:pt x="143" y="13286"/>
                    <a:pt x="152" y="13292"/>
                    <a:pt x="158" y="13298"/>
                  </a:cubicBezTo>
                  <a:cubicBezTo>
                    <a:pt x="164" y="13307"/>
                    <a:pt x="167" y="13310"/>
                    <a:pt x="173" y="13316"/>
                  </a:cubicBezTo>
                  <a:cubicBezTo>
                    <a:pt x="179" y="13322"/>
                    <a:pt x="188" y="13331"/>
                    <a:pt x="197" y="13338"/>
                  </a:cubicBezTo>
                  <a:lnTo>
                    <a:pt x="215" y="13353"/>
                  </a:lnTo>
                  <a:lnTo>
                    <a:pt x="240" y="13371"/>
                  </a:lnTo>
                  <a:lnTo>
                    <a:pt x="264" y="13386"/>
                  </a:lnTo>
                  <a:lnTo>
                    <a:pt x="285" y="13398"/>
                  </a:lnTo>
                  <a:cubicBezTo>
                    <a:pt x="294" y="13404"/>
                    <a:pt x="303" y="13410"/>
                    <a:pt x="312" y="13413"/>
                  </a:cubicBezTo>
                  <a:lnTo>
                    <a:pt x="333" y="13422"/>
                  </a:lnTo>
                  <a:lnTo>
                    <a:pt x="366" y="13437"/>
                  </a:lnTo>
                  <a:lnTo>
                    <a:pt x="378" y="13443"/>
                  </a:lnTo>
                  <a:lnTo>
                    <a:pt x="384" y="13446"/>
                  </a:lnTo>
                  <a:lnTo>
                    <a:pt x="415" y="13452"/>
                  </a:lnTo>
                  <a:cubicBezTo>
                    <a:pt x="421" y="13455"/>
                    <a:pt x="430" y="13458"/>
                    <a:pt x="439" y="13458"/>
                  </a:cubicBezTo>
                  <a:lnTo>
                    <a:pt x="463" y="13464"/>
                  </a:lnTo>
                  <a:cubicBezTo>
                    <a:pt x="475" y="13467"/>
                    <a:pt x="484" y="13467"/>
                    <a:pt x="496" y="13470"/>
                  </a:cubicBezTo>
                  <a:lnTo>
                    <a:pt x="514" y="13470"/>
                  </a:lnTo>
                  <a:cubicBezTo>
                    <a:pt x="532" y="13473"/>
                    <a:pt x="548" y="13473"/>
                    <a:pt x="566" y="13473"/>
                  </a:cubicBezTo>
                  <a:lnTo>
                    <a:pt x="4663" y="13473"/>
                  </a:lnTo>
                  <a:lnTo>
                    <a:pt x="4663" y="16263"/>
                  </a:lnTo>
                  <a:cubicBezTo>
                    <a:pt x="4660" y="17205"/>
                    <a:pt x="4947" y="18126"/>
                    <a:pt x="5481" y="18902"/>
                  </a:cubicBezTo>
                  <a:cubicBezTo>
                    <a:pt x="5670" y="19177"/>
                    <a:pt x="5967" y="19315"/>
                    <a:pt x="6263" y="19315"/>
                  </a:cubicBezTo>
                  <a:cubicBezTo>
                    <a:pt x="6560" y="19315"/>
                    <a:pt x="6857" y="19177"/>
                    <a:pt x="7045" y="18902"/>
                  </a:cubicBezTo>
                  <a:cubicBezTo>
                    <a:pt x="7580" y="18126"/>
                    <a:pt x="7867" y="17205"/>
                    <a:pt x="7864" y="16263"/>
                  </a:cubicBezTo>
                  <a:lnTo>
                    <a:pt x="7864" y="13476"/>
                  </a:lnTo>
                  <a:lnTo>
                    <a:pt x="11961" y="13476"/>
                  </a:lnTo>
                  <a:cubicBezTo>
                    <a:pt x="11979" y="13473"/>
                    <a:pt x="11997" y="13473"/>
                    <a:pt x="12015" y="13473"/>
                  </a:cubicBezTo>
                  <a:lnTo>
                    <a:pt x="12024" y="13473"/>
                  </a:lnTo>
                  <a:cubicBezTo>
                    <a:pt x="12040" y="13473"/>
                    <a:pt x="12052" y="13467"/>
                    <a:pt x="12067" y="13464"/>
                  </a:cubicBezTo>
                  <a:lnTo>
                    <a:pt x="12085" y="13461"/>
                  </a:lnTo>
                  <a:lnTo>
                    <a:pt x="12115" y="13455"/>
                  </a:lnTo>
                  <a:lnTo>
                    <a:pt x="12139" y="13446"/>
                  </a:lnTo>
                  <a:cubicBezTo>
                    <a:pt x="12142" y="13446"/>
                    <a:pt x="12145" y="13443"/>
                    <a:pt x="12148" y="13443"/>
                  </a:cubicBezTo>
                  <a:lnTo>
                    <a:pt x="12163" y="13437"/>
                  </a:lnTo>
                  <a:cubicBezTo>
                    <a:pt x="12172" y="13434"/>
                    <a:pt x="12181" y="13431"/>
                    <a:pt x="12194" y="13425"/>
                  </a:cubicBezTo>
                  <a:lnTo>
                    <a:pt x="12218" y="13413"/>
                  </a:lnTo>
                  <a:cubicBezTo>
                    <a:pt x="12224" y="13410"/>
                    <a:pt x="12233" y="13404"/>
                    <a:pt x="12242" y="13401"/>
                  </a:cubicBezTo>
                  <a:cubicBezTo>
                    <a:pt x="12248" y="13395"/>
                    <a:pt x="12257" y="13392"/>
                    <a:pt x="12266" y="13386"/>
                  </a:cubicBezTo>
                  <a:lnTo>
                    <a:pt x="12284" y="13374"/>
                  </a:lnTo>
                  <a:cubicBezTo>
                    <a:pt x="12296" y="13365"/>
                    <a:pt x="12305" y="13359"/>
                    <a:pt x="12311" y="13353"/>
                  </a:cubicBezTo>
                  <a:lnTo>
                    <a:pt x="12329" y="13341"/>
                  </a:lnTo>
                  <a:cubicBezTo>
                    <a:pt x="12335" y="13331"/>
                    <a:pt x="12344" y="13325"/>
                    <a:pt x="12354" y="13316"/>
                  </a:cubicBezTo>
                  <a:cubicBezTo>
                    <a:pt x="12363" y="13307"/>
                    <a:pt x="12363" y="13307"/>
                    <a:pt x="12369" y="13301"/>
                  </a:cubicBezTo>
                  <a:cubicBezTo>
                    <a:pt x="12372" y="13295"/>
                    <a:pt x="12384" y="13286"/>
                    <a:pt x="12390" y="13277"/>
                  </a:cubicBezTo>
                  <a:cubicBezTo>
                    <a:pt x="12399" y="13268"/>
                    <a:pt x="12399" y="13265"/>
                    <a:pt x="12405" y="13259"/>
                  </a:cubicBezTo>
                  <a:lnTo>
                    <a:pt x="12423" y="13235"/>
                  </a:lnTo>
                  <a:cubicBezTo>
                    <a:pt x="12429" y="13229"/>
                    <a:pt x="12432" y="13220"/>
                    <a:pt x="12438" y="13214"/>
                  </a:cubicBezTo>
                  <a:cubicBezTo>
                    <a:pt x="12441" y="13205"/>
                    <a:pt x="12447" y="13199"/>
                    <a:pt x="12450" y="13190"/>
                  </a:cubicBezTo>
                  <a:cubicBezTo>
                    <a:pt x="12456" y="13184"/>
                    <a:pt x="12459" y="13174"/>
                    <a:pt x="12465" y="13165"/>
                  </a:cubicBezTo>
                  <a:cubicBezTo>
                    <a:pt x="12468" y="13156"/>
                    <a:pt x="12471" y="13150"/>
                    <a:pt x="12474" y="13144"/>
                  </a:cubicBezTo>
                  <a:cubicBezTo>
                    <a:pt x="12477" y="13135"/>
                    <a:pt x="12483" y="13123"/>
                    <a:pt x="12486" y="13114"/>
                  </a:cubicBezTo>
                  <a:cubicBezTo>
                    <a:pt x="12492" y="13105"/>
                    <a:pt x="12492" y="13099"/>
                    <a:pt x="12495" y="13093"/>
                  </a:cubicBezTo>
                  <a:cubicBezTo>
                    <a:pt x="12498" y="13084"/>
                    <a:pt x="12501" y="13072"/>
                    <a:pt x="12505" y="13063"/>
                  </a:cubicBezTo>
                  <a:cubicBezTo>
                    <a:pt x="12508" y="13054"/>
                    <a:pt x="12511" y="13045"/>
                    <a:pt x="12511" y="13039"/>
                  </a:cubicBezTo>
                  <a:cubicBezTo>
                    <a:pt x="12514" y="13030"/>
                    <a:pt x="12514" y="13020"/>
                    <a:pt x="12517" y="13011"/>
                  </a:cubicBezTo>
                  <a:cubicBezTo>
                    <a:pt x="12517" y="13002"/>
                    <a:pt x="12520" y="12990"/>
                    <a:pt x="12523" y="12981"/>
                  </a:cubicBezTo>
                  <a:cubicBezTo>
                    <a:pt x="12523" y="12969"/>
                    <a:pt x="12523" y="12966"/>
                    <a:pt x="12523" y="12957"/>
                  </a:cubicBezTo>
                  <a:cubicBezTo>
                    <a:pt x="12523" y="12948"/>
                    <a:pt x="12523" y="12933"/>
                    <a:pt x="12526" y="12921"/>
                  </a:cubicBezTo>
                  <a:lnTo>
                    <a:pt x="12526" y="12909"/>
                  </a:lnTo>
                  <a:cubicBezTo>
                    <a:pt x="12526" y="12906"/>
                    <a:pt x="12526" y="12903"/>
                    <a:pt x="12526" y="12900"/>
                  </a:cubicBezTo>
                  <a:lnTo>
                    <a:pt x="12526" y="12866"/>
                  </a:lnTo>
                  <a:cubicBezTo>
                    <a:pt x="12526" y="12854"/>
                    <a:pt x="12526" y="12851"/>
                    <a:pt x="12523" y="12842"/>
                  </a:cubicBezTo>
                  <a:cubicBezTo>
                    <a:pt x="12520" y="12833"/>
                    <a:pt x="12520" y="12824"/>
                    <a:pt x="12520" y="12815"/>
                  </a:cubicBezTo>
                  <a:cubicBezTo>
                    <a:pt x="12517" y="12803"/>
                    <a:pt x="12517" y="12794"/>
                    <a:pt x="12514" y="12785"/>
                  </a:cubicBezTo>
                  <a:cubicBezTo>
                    <a:pt x="12511" y="12773"/>
                    <a:pt x="12511" y="12770"/>
                    <a:pt x="12508" y="12764"/>
                  </a:cubicBezTo>
                  <a:cubicBezTo>
                    <a:pt x="12505" y="12755"/>
                    <a:pt x="12501" y="12740"/>
                    <a:pt x="12498" y="12728"/>
                  </a:cubicBezTo>
                  <a:lnTo>
                    <a:pt x="12495" y="12719"/>
                  </a:lnTo>
                  <a:cubicBezTo>
                    <a:pt x="11985" y="11290"/>
                    <a:pt x="11001" y="10077"/>
                    <a:pt x="9702" y="9288"/>
                  </a:cubicBezTo>
                  <a:lnTo>
                    <a:pt x="9702" y="3340"/>
                  </a:lnTo>
                  <a:cubicBezTo>
                    <a:pt x="10623" y="3337"/>
                    <a:pt x="11369" y="2585"/>
                    <a:pt x="11366" y="1664"/>
                  </a:cubicBezTo>
                  <a:cubicBezTo>
                    <a:pt x="11363" y="745"/>
                    <a:pt x="10617" y="1"/>
                    <a:pt x="9699" y="1"/>
                  </a:cubicBezTo>
                  <a:cubicBezTo>
                    <a:pt x="9697" y="1"/>
                    <a:pt x="9695" y="1"/>
                    <a:pt x="9693" y="1"/>
                  </a:cubicBezTo>
                  <a:lnTo>
                    <a:pt x="2836" y="1"/>
                  </a:lnTo>
                  <a:cubicBezTo>
                    <a:pt x="2834" y="1"/>
                    <a:pt x="2833" y="1"/>
                    <a:pt x="28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47" name="Google Shape;4847;p59"/>
            <p:cNvGrpSpPr/>
            <p:nvPr/>
          </p:nvGrpSpPr>
          <p:grpSpPr>
            <a:xfrm>
              <a:off x="4099151" y="4021006"/>
              <a:ext cx="242932" cy="230614"/>
              <a:chOff x="6222125" y="2025975"/>
              <a:chExt cx="499450" cy="474125"/>
            </a:xfrm>
          </p:grpSpPr>
          <p:sp>
            <p:nvSpPr>
              <p:cNvPr id="4848" name="Google Shape;4848;p59"/>
              <p:cNvSpPr/>
              <p:nvPr/>
            </p:nvSpPr>
            <p:spPr>
              <a:xfrm>
                <a:off x="6222125" y="2025975"/>
                <a:ext cx="499450" cy="474125"/>
              </a:xfrm>
              <a:custGeom>
                <a:rect b="b" l="l" r="r" t="t"/>
                <a:pathLst>
                  <a:path extrusionOk="0" h="18965" w="19978">
                    <a:moveTo>
                      <a:pt x="10490" y="1134"/>
                    </a:moveTo>
                    <a:cubicBezTo>
                      <a:pt x="15095" y="1134"/>
                      <a:pt x="18839" y="4878"/>
                      <a:pt x="18839" y="9483"/>
                    </a:cubicBezTo>
                    <a:cubicBezTo>
                      <a:pt x="18839" y="14087"/>
                      <a:pt x="15095" y="17832"/>
                      <a:pt x="10490" y="17832"/>
                    </a:cubicBezTo>
                    <a:cubicBezTo>
                      <a:pt x="5886" y="17832"/>
                      <a:pt x="2142" y="14087"/>
                      <a:pt x="2142" y="9483"/>
                    </a:cubicBezTo>
                    <a:cubicBezTo>
                      <a:pt x="2142" y="4878"/>
                      <a:pt x="5886" y="1134"/>
                      <a:pt x="10490" y="1134"/>
                    </a:cubicBezTo>
                    <a:close/>
                    <a:moveTo>
                      <a:pt x="10488" y="0"/>
                    </a:moveTo>
                    <a:cubicBezTo>
                      <a:pt x="6717" y="0"/>
                      <a:pt x="3222" y="2259"/>
                      <a:pt x="1731" y="5853"/>
                    </a:cubicBezTo>
                    <a:cubicBezTo>
                      <a:pt x="1" y="10032"/>
                      <a:pt x="1462" y="14854"/>
                      <a:pt x="5222" y="17367"/>
                    </a:cubicBezTo>
                    <a:cubicBezTo>
                      <a:pt x="6828" y="18439"/>
                      <a:pt x="8663" y="18964"/>
                      <a:pt x="10487" y="18964"/>
                    </a:cubicBezTo>
                    <a:cubicBezTo>
                      <a:pt x="12934" y="18964"/>
                      <a:pt x="15362" y="18020"/>
                      <a:pt x="17194" y="16186"/>
                    </a:cubicBezTo>
                    <a:cubicBezTo>
                      <a:pt x="18978" y="14414"/>
                      <a:pt x="19978" y="11998"/>
                      <a:pt x="19972" y="9483"/>
                    </a:cubicBezTo>
                    <a:cubicBezTo>
                      <a:pt x="19972" y="4960"/>
                      <a:pt x="16777" y="1065"/>
                      <a:pt x="12341" y="183"/>
                    </a:cubicBezTo>
                    <a:cubicBezTo>
                      <a:pt x="11721" y="60"/>
                      <a:pt x="11101" y="0"/>
                      <a:pt x="104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49" name="Google Shape;4849;p59"/>
              <p:cNvSpPr/>
              <p:nvPr/>
            </p:nvSpPr>
            <p:spPr>
              <a:xfrm>
                <a:off x="6309175" y="2087825"/>
                <a:ext cx="350425" cy="350425"/>
              </a:xfrm>
              <a:custGeom>
                <a:rect b="b" l="l" r="r" t="t"/>
                <a:pathLst>
                  <a:path extrusionOk="0" h="14017" w="14017">
                    <a:moveTo>
                      <a:pt x="7008" y="1133"/>
                    </a:moveTo>
                    <a:cubicBezTo>
                      <a:pt x="10248" y="1133"/>
                      <a:pt x="12884" y="3769"/>
                      <a:pt x="12884" y="7009"/>
                    </a:cubicBezTo>
                    <a:cubicBezTo>
                      <a:pt x="12884" y="10249"/>
                      <a:pt x="10248" y="12885"/>
                      <a:pt x="7008" y="12885"/>
                    </a:cubicBezTo>
                    <a:cubicBezTo>
                      <a:pt x="3769" y="12885"/>
                      <a:pt x="1133" y="10249"/>
                      <a:pt x="1133" y="7009"/>
                    </a:cubicBezTo>
                    <a:cubicBezTo>
                      <a:pt x="1133" y="3769"/>
                      <a:pt x="3769" y="1133"/>
                      <a:pt x="7008" y="1133"/>
                    </a:cubicBezTo>
                    <a:close/>
                    <a:moveTo>
                      <a:pt x="7008" y="1"/>
                    </a:moveTo>
                    <a:cubicBezTo>
                      <a:pt x="3144" y="1"/>
                      <a:pt x="0" y="3144"/>
                      <a:pt x="0" y="7009"/>
                    </a:cubicBezTo>
                    <a:cubicBezTo>
                      <a:pt x="0" y="10874"/>
                      <a:pt x="3144" y="14017"/>
                      <a:pt x="7008" y="14017"/>
                    </a:cubicBezTo>
                    <a:cubicBezTo>
                      <a:pt x="10873" y="14017"/>
                      <a:pt x="14017" y="10874"/>
                      <a:pt x="14017" y="7009"/>
                    </a:cubicBezTo>
                    <a:cubicBezTo>
                      <a:pt x="14017" y="3144"/>
                      <a:pt x="10873" y="1"/>
                      <a:pt x="70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0" name="Google Shape;4850;p59"/>
              <p:cNvSpPr/>
              <p:nvPr/>
            </p:nvSpPr>
            <p:spPr>
              <a:xfrm>
                <a:off x="6431600" y="2142250"/>
                <a:ext cx="105575" cy="241575"/>
              </a:xfrm>
              <a:custGeom>
                <a:rect b="b" l="l" r="r" t="t"/>
                <a:pathLst>
                  <a:path extrusionOk="0" h="9663" w="4223">
                    <a:moveTo>
                      <a:pt x="2111" y="1"/>
                    </a:moveTo>
                    <a:cubicBezTo>
                      <a:pt x="1797" y="1"/>
                      <a:pt x="1547" y="254"/>
                      <a:pt x="1547" y="568"/>
                    </a:cubicBezTo>
                    <a:lnTo>
                      <a:pt x="1547" y="1504"/>
                    </a:lnTo>
                    <a:cubicBezTo>
                      <a:pt x="599" y="1785"/>
                      <a:pt x="1" y="2718"/>
                      <a:pt x="143" y="3697"/>
                    </a:cubicBezTo>
                    <a:cubicBezTo>
                      <a:pt x="285" y="4675"/>
                      <a:pt x="1124" y="5399"/>
                      <a:pt x="2111" y="5399"/>
                    </a:cubicBezTo>
                    <a:cubicBezTo>
                      <a:pt x="2872" y="5399"/>
                      <a:pt x="3256" y="6320"/>
                      <a:pt x="2715" y="6858"/>
                    </a:cubicBezTo>
                    <a:cubicBezTo>
                      <a:pt x="2542" y="7033"/>
                      <a:pt x="2328" y="7111"/>
                      <a:pt x="2118" y="7111"/>
                    </a:cubicBezTo>
                    <a:cubicBezTo>
                      <a:pt x="1679" y="7111"/>
                      <a:pt x="1257" y="6769"/>
                      <a:pt x="1257" y="6254"/>
                    </a:cubicBezTo>
                    <a:cubicBezTo>
                      <a:pt x="1257" y="5940"/>
                      <a:pt x="1003" y="5686"/>
                      <a:pt x="689" y="5686"/>
                    </a:cubicBezTo>
                    <a:cubicBezTo>
                      <a:pt x="378" y="5686"/>
                      <a:pt x="125" y="5940"/>
                      <a:pt x="125" y="6254"/>
                    </a:cubicBezTo>
                    <a:cubicBezTo>
                      <a:pt x="125" y="7133"/>
                      <a:pt x="701" y="7909"/>
                      <a:pt x="1547" y="8159"/>
                    </a:cubicBezTo>
                    <a:lnTo>
                      <a:pt x="1547" y="9098"/>
                    </a:lnTo>
                    <a:cubicBezTo>
                      <a:pt x="1547" y="9409"/>
                      <a:pt x="1797" y="9663"/>
                      <a:pt x="2111" y="9663"/>
                    </a:cubicBezTo>
                    <a:cubicBezTo>
                      <a:pt x="2425" y="9663"/>
                      <a:pt x="2679" y="9409"/>
                      <a:pt x="2679" y="9098"/>
                    </a:cubicBezTo>
                    <a:lnTo>
                      <a:pt x="2679" y="8159"/>
                    </a:lnTo>
                    <a:cubicBezTo>
                      <a:pt x="3624" y="7878"/>
                      <a:pt x="4222" y="6945"/>
                      <a:pt x="4080" y="5967"/>
                    </a:cubicBezTo>
                    <a:cubicBezTo>
                      <a:pt x="3939" y="4991"/>
                      <a:pt x="3102" y="4267"/>
                      <a:pt x="2118" y="4267"/>
                    </a:cubicBezTo>
                    <a:cubicBezTo>
                      <a:pt x="2116" y="4267"/>
                      <a:pt x="2114" y="4267"/>
                      <a:pt x="2111" y="4267"/>
                    </a:cubicBezTo>
                    <a:cubicBezTo>
                      <a:pt x="2106" y="4267"/>
                      <a:pt x="2100" y="4267"/>
                      <a:pt x="2095" y="4267"/>
                    </a:cubicBezTo>
                    <a:cubicBezTo>
                      <a:pt x="1622" y="4267"/>
                      <a:pt x="1239" y="3884"/>
                      <a:pt x="1239" y="3410"/>
                    </a:cubicBezTo>
                    <a:cubicBezTo>
                      <a:pt x="1239" y="2935"/>
                      <a:pt x="1622" y="2555"/>
                      <a:pt x="2095" y="2555"/>
                    </a:cubicBezTo>
                    <a:cubicBezTo>
                      <a:pt x="2100" y="2555"/>
                      <a:pt x="2106" y="2555"/>
                      <a:pt x="2111" y="2555"/>
                    </a:cubicBezTo>
                    <a:cubicBezTo>
                      <a:pt x="2582" y="2555"/>
                      <a:pt x="2966" y="2939"/>
                      <a:pt x="2966" y="3410"/>
                    </a:cubicBezTo>
                    <a:cubicBezTo>
                      <a:pt x="2966" y="3724"/>
                      <a:pt x="3220" y="3977"/>
                      <a:pt x="3534" y="3977"/>
                    </a:cubicBezTo>
                    <a:cubicBezTo>
                      <a:pt x="3845" y="3977"/>
                      <a:pt x="4098" y="3724"/>
                      <a:pt x="4098" y="3410"/>
                    </a:cubicBezTo>
                    <a:cubicBezTo>
                      <a:pt x="4098" y="2531"/>
                      <a:pt x="3522" y="1755"/>
                      <a:pt x="2679" y="1504"/>
                    </a:cubicBezTo>
                    <a:lnTo>
                      <a:pt x="2679" y="568"/>
                    </a:lnTo>
                    <a:cubicBezTo>
                      <a:pt x="2679" y="254"/>
                      <a:pt x="2425" y="1"/>
                      <a:pt x="21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51" name="Google Shape;4851;p59"/>
            <p:cNvGrpSpPr/>
            <p:nvPr/>
          </p:nvGrpSpPr>
          <p:grpSpPr>
            <a:xfrm>
              <a:off x="4415817" y="3203247"/>
              <a:ext cx="231770" cy="128458"/>
              <a:chOff x="896050" y="2725450"/>
              <a:chExt cx="476500" cy="264100"/>
            </a:xfrm>
          </p:grpSpPr>
          <p:sp>
            <p:nvSpPr>
              <p:cNvPr id="4852" name="Google Shape;4852;p59"/>
              <p:cNvSpPr/>
              <p:nvPr/>
            </p:nvSpPr>
            <p:spPr>
              <a:xfrm>
                <a:off x="896050" y="2725450"/>
                <a:ext cx="476500" cy="264100"/>
              </a:xfrm>
              <a:custGeom>
                <a:rect b="b" l="l" r="r" t="t"/>
                <a:pathLst>
                  <a:path extrusionOk="0" h="10564" w="19060">
                    <a:moveTo>
                      <a:pt x="17927" y="1133"/>
                    </a:moveTo>
                    <a:lnTo>
                      <a:pt x="17927" y="9431"/>
                    </a:lnTo>
                    <a:lnTo>
                      <a:pt x="1133" y="9431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4" y="1"/>
                      <a:pt x="1" y="255"/>
                      <a:pt x="1" y="569"/>
                    </a:cubicBezTo>
                    <a:lnTo>
                      <a:pt x="1" y="9995"/>
                    </a:lnTo>
                    <a:cubicBezTo>
                      <a:pt x="1" y="10309"/>
                      <a:pt x="254" y="10563"/>
                      <a:pt x="565" y="10563"/>
                    </a:cubicBezTo>
                    <a:lnTo>
                      <a:pt x="18495" y="10563"/>
                    </a:lnTo>
                    <a:cubicBezTo>
                      <a:pt x="18806" y="10563"/>
                      <a:pt x="19060" y="10309"/>
                      <a:pt x="19060" y="9995"/>
                    </a:cubicBezTo>
                    <a:lnTo>
                      <a:pt x="19060" y="569"/>
                    </a:lnTo>
                    <a:cubicBezTo>
                      <a:pt x="19060" y="255"/>
                      <a:pt x="18806" y="1"/>
                      <a:pt x="184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3" name="Google Shape;4853;p59"/>
              <p:cNvSpPr/>
              <p:nvPr/>
            </p:nvSpPr>
            <p:spPr>
              <a:xfrm>
                <a:off x="951625" y="2774675"/>
                <a:ext cx="365450" cy="165650"/>
              </a:xfrm>
              <a:custGeom>
                <a:rect b="b" l="l" r="r" t="t"/>
                <a:pathLst>
                  <a:path extrusionOk="0" h="6626" w="14618">
                    <a:moveTo>
                      <a:pt x="12063" y="1133"/>
                    </a:moveTo>
                    <a:cubicBezTo>
                      <a:pt x="12259" y="1818"/>
                      <a:pt x="12797" y="2356"/>
                      <a:pt x="13485" y="2552"/>
                    </a:cubicBezTo>
                    <a:lnTo>
                      <a:pt x="13485" y="4074"/>
                    </a:lnTo>
                    <a:cubicBezTo>
                      <a:pt x="12797" y="4273"/>
                      <a:pt x="12259" y="4808"/>
                      <a:pt x="12063" y="5496"/>
                    </a:cubicBezTo>
                    <a:lnTo>
                      <a:pt x="2552" y="5496"/>
                    </a:lnTo>
                    <a:cubicBezTo>
                      <a:pt x="2355" y="4808"/>
                      <a:pt x="1818" y="4270"/>
                      <a:pt x="1129" y="4074"/>
                    </a:cubicBezTo>
                    <a:lnTo>
                      <a:pt x="1129" y="2552"/>
                    </a:lnTo>
                    <a:cubicBezTo>
                      <a:pt x="1818" y="2356"/>
                      <a:pt x="2355" y="1818"/>
                      <a:pt x="2552" y="1133"/>
                    </a:cubicBezTo>
                    <a:close/>
                    <a:moveTo>
                      <a:pt x="2065" y="1"/>
                    </a:moveTo>
                    <a:cubicBezTo>
                      <a:pt x="1751" y="1"/>
                      <a:pt x="1498" y="254"/>
                      <a:pt x="1498" y="568"/>
                    </a:cubicBezTo>
                    <a:cubicBezTo>
                      <a:pt x="1498" y="1082"/>
                      <a:pt x="1081" y="1501"/>
                      <a:pt x="565" y="1501"/>
                    </a:cubicBezTo>
                    <a:cubicBezTo>
                      <a:pt x="251" y="1501"/>
                      <a:pt x="0" y="1755"/>
                      <a:pt x="0" y="2069"/>
                    </a:cubicBezTo>
                    <a:lnTo>
                      <a:pt x="0" y="4560"/>
                    </a:lnTo>
                    <a:cubicBezTo>
                      <a:pt x="0" y="4871"/>
                      <a:pt x="251" y="5125"/>
                      <a:pt x="565" y="5125"/>
                    </a:cubicBezTo>
                    <a:cubicBezTo>
                      <a:pt x="1081" y="5125"/>
                      <a:pt x="1498" y="5544"/>
                      <a:pt x="1498" y="6061"/>
                    </a:cubicBezTo>
                    <a:cubicBezTo>
                      <a:pt x="1498" y="6372"/>
                      <a:pt x="1751" y="6625"/>
                      <a:pt x="2065" y="6625"/>
                    </a:cubicBezTo>
                    <a:lnTo>
                      <a:pt x="12549" y="6625"/>
                    </a:lnTo>
                    <a:cubicBezTo>
                      <a:pt x="12863" y="6625"/>
                      <a:pt x="13117" y="6372"/>
                      <a:pt x="13117" y="6061"/>
                    </a:cubicBezTo>
                    <a:cubicBezTo>
                      <a:pt x="13117" y="5544"/>
                      <a:pt x="13533" y="5125"/>
                      <a:pt x="14050" y="5125"/>
                    </a:cubicBezTo>
                    <a:cubicBezTo>
                      <a:pt x="14364" y="5125"/>
                      <a:pt x="14617" y="4871"/>
                      <a:pt x="14617" y="4560"/>
                    </a:cubicBezTo>
                    <a:lnTo>
                      <a:pt x="14617" y="2069"/>
                    </a:lnTo>
                    <a:cubicBezTo>
                      <a:pt x="14617" y="1755"/>
                      <a:pt x="14364" y="1501"/>
                      <a:pt x="14050" y="1501"/>
                    </a:cubicBezTo>
                    <a:cubicBezTo>
                      <a:pt x="13533" y="1501"/>
                      <a:pt x="13117" y="1082"/>
                      <a:pt x="13117" y="568"/>
                    </a:cubicBezTo>
                    <a:cubicBezTo>
                      <a:pt x="13117" y="254"/>
                      <a:pt x="12863" y="1"/>
                      <a:pt x="125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4" name="Google Shape;4854;p59"/>
              <p:cNvSpPr/>
              <p:nvPr/>
            </p:nvSpPr>
            <p:spPr>
              <a:xfrm>
                <a:off x="1088625" y="2815075"/>
                <a:ext cx="88200" cy="84850"/>
              </a:xfrm>
              <a:custGeom>
                <a:rect b="b" l="l" r="r" t="t"/>
                <a:pathLst>
                  <a:path extrusionOk="0" h="3394" w="3528">
                    <a:moveTo>
                      <a:pt x="1826" y="1132"/>
                    </a:moveTo>
                    <a:cubicBezTo>
                      <a:pt x="2115" y="1132"/>
                      <a:pt x="2393" y="1358"/>
                      <a:pt x="2395" y="1697"/>
                    </a:cubicBezTo>
                    <a:cubicBezTo>
                      <a:pt x="2395" y="2011"/>
                      <a:pt x="2141" y="2265"/>
                      <a:pt x="1827" y="2265"/>
                    </a:cubicBezTo>
                    <a:lnTo>
                      <a:pt x="1827" y="2262"/>
                    </a:lnTo>
                    <a:cubicBezTo>
                      <a:pt x="1326" y="2259"/>
                      <a:pt x="1075" y="1652"/>
                      <a:pt x="1432" y="1298"/>
                    </a:cubicBezTo>
                    <a:cubicBezTo>
                      <a:pt x="1547" y="1183"/>
                      <a:pt x="1688" y="1132"/>
                      <a:pt x="1826" y="1132"/>
                    </a:cubicBezTo>
                    <a:close/>
                    <a:moveTo>
                      <a:pt x="1827" y="0"/>
                    </a:moveTo>
                    <a:cubicBezTo>
                      <a:pt x="1142" y="0"/>
                      <a:pt x="523" y="414"/>
                      <a:pt x="260" y="1048"/>
                    </a:cubicBezTo>
                    <a:cubicBezTo>
                      <a:pt x="0" y="1682"/>
                      <a:pt x="145" y="2413"/>
                      <a:pt x="632" y="2899"/>
                    </a:cubicBezTo>
                    <a:cubicBezTo>
                      <a:pt x="954" y="3222"/>
                      <a:pt x="1388" y="3393"/>
                      <a:pt x="1829" y="3393"/>
                    </a:cubicBezTo>
                    <a:cubicBezTo>
                      <a:pt x="2048" y="3393"/>
                      <a:pt x="2269" y="3351"/>
                      <a:pt x="2479" y="3264"/>
                    </a:cubicBezTo>
                    <a:cubicBezTo>
                      <a:pt x="3114" y="3001"/>
                      <a:pt x="3524" y="2382"/>
                      <a:pt x="3527" y="1697"/>
                    </a:cubicBezTo>
                    <a:cubicBezTo>
                      <a:pt x="3524" y="761"/>
                      <a:pt x="2763" y="0"/>
                      <a:pt x="18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55" name="Google Shape;4855;p59"/>
            <p:cNvGrpSpPr/>
            <p:nvPr/>
          </p:nvGrpSpPr>
          <p:grpSpPr>
            <a:xfrm>
              <a:off x="4713379" y="3149974"/>
              <a:ext cx="234992" cy="235004"/>
              <a:chOff x="1487200" y="2615925"/>
              <a:chExt cx="483125" cy="483150"/>
            </a:xfrm>
          </p:grpSpPr>
          <p:sp>
            <p:nvSpPr>
              <p:cNvPr id="4856" name="Google Shape;4856;p59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7" name="Google Shape;4857;p59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58" name="Google Shape;4858;p59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59" name="Google Shape;4859;p59"/>
            <p:cNvGrpSpPr/>
            <p:nvPr/>
          </p:nvGrpSpPr>
          <p:grpSpPr>
            <a:xfrm>
              <a:off x="4989666" y="3149974"/>
              <a:ext cx="244246" cy="235004"/>
              <a:chOff x="2077575" y="2615925"/>
              <a:chExt cx="502150" cy="483150"/>
            </a:xfrm>
          </p:grpSpPr>
          <p:sp>
            <p:nvSpPr>
              <p:cNvPr id="4860" name="Google Shape;4860;p59"/>
              <p:cNvSpPr/>
              <p:nvPr/>
            </p:nvSpPr>
            <p:spPr>
              <a:xfrm>
                <a:off x="2213375" y="2817500"/>
                <a:ext cx="151225" cy="148400"/>
              </a:xfrm>
              <a:custGeom>
                <a:rect b="b" l="l" r="r" t="t"/>
                <a:pathLst>
                  <a:path extrusionOk="0" h="5936" w="6049">
                    <a:moveTo>
                      <a:pt x="5426" y="0"/>
                    </a:moveTo>
                    <a:cubicBezTo>
                      <a:pt x="5281" y="0"/>
                      <a:pt x="5136" y="56"/>
                      <a:pt x="5025" y="166"/>
                    </a:cubicBezTo>
                    <a:lnTo>
                      <a:pt x="4557" y="634"/>
                    </a:lnTo>
                    <a:cubicBezTo>
                      <a:pt x="4322" y="522"/>
                      <a:pt x="4072" y="468"/>
                      <a:pt x="3825" y="468"/>
                    </a:cubicBezTo>
                    <a:cubicBezTo>
                      <a:pt x="3288" y="468"/>
                      <a:pt x="2764" y="723"/>
                      <a:pt x="2437" y="1186"/>
                    </a:cubicBezTo>
                    <a:cubicBezTo>
                      <a:pt x="1957" y="1863"/>
                      <a:pt x="2038" y="2784"/>
                      <a:pt x="2624" y="3369"/>
                    </a:cubicBezTo>
                    <a:cubicBezTo>
                      <a:pt x="2980" y="3726"/>
                      <a:pt x="2727" y="4336"/>
                      <a:pt x="2223" y="4336"/>
                    </a:cubicBezTo>
                    <a:cubicBezTo>
                      <a:pt x="1718" y="4336"/>
                      <a:pt x="1468" y="3726"/>
                      <a:pt x="1824" y="3369"/>
                    </a:cubicBezTo>
                    <a:cubicBezTo>
                      <a:pt x="2044" y="3149"/>
                      <a:pt x="2044" y="2790"/>
                      <a:pt x="1824" y="2569"/>
                    </a:cubicBezTo>
                    <a:cubicBezTo>
                      <a:pt x="1714" y="2458"/>
                      <a:pt x="1569" y="2402"/>
                      <a:pt x="1424" y="2402"/>
                    </a:cubicBezTo>
                    <a:cubicBezTo>
                      <a:pt x="1279" y="2402"/>
                      <a:pt x="1134" y="2458"/>
                      <a:pt x="1024" y="2569"/>
                    </a:cubicBezTo>
                    <a:cubicBezTo>
                      <a:pt x="514" y="3077"/>
                      <a:pt x="381" y="3853"/>
                      <a:pt x="692" y="4502"/>
                    </a:cubicBezTo>
                    <a:lnTo>
                      <a:pt x="221" y="4970"/>
                    </a:lnTo>
                    <a:cubicBezTo>
                      <a:pt x="0" y="5190"/>
                      <a:pt x="0" y="5549"/>
                      <a:pt x="221" y="5770"/>
                    </a:cubicBezTo>
                    <a:cubicBezTo>
                      <a:pt x="332" y="5880"/>
                      <a:pt x="477" y="5935"/>
                      <a:pt x="622" y="5935"/>
                    </a:cubicBezTo>
                    <a:cubicBezTo>
                      <a:pt x="767" y="5935"/>
                      <a:pt x="912" y="5880"/>
                      <a:pt x="1024" y="5770"/>
                    </a:cubicBezTo>
                    <a:lnTo>
                      <a:pt x="1492" y="5302"/>
                    </a:lnTo>
                    <a:cubicBezTo>
                      <a:pt x="1726" y="5414"/>
                      <a:pt x="1975" y="5467"/>
                      <a:pt x="2220" y="5467"/>
                    </a:cubicBezTo>
                    <a:cubicBezTo>
                      <a:pt x="2758" y="5467"/>
                      <a:pt x="3281" y="5211"/>
                      <a:pt x="3608" y="4749"/>
                    </a:cubicBezTo>
                    <a:cubicBezTo>
                      <a:pt x="4089" y="4073"/>
                      <a:pt x="4010" y="3152"/>
                      <a:pt x="3424" y="2569"/>
                    </a:cubicBezTo>
                    <a:cubicBezTo>
                      <a:pt x="3068" y="2210"/>
                      <a:pt x="3322" y="1600"/>
                      <a:pt x="3826" y="1600"/>
                    </a:cubicBezTo>
                    <a:cubicBezTo>
                      <a:pt x="4330" y="1600"/>
                      <a:pt x="4581" y="2210"/>
                      <a:pt x="4224" y="2569"/>
                    </a:cubicBezTo>
                    <a:cubicBezTo>
                      <a:pt x="4004" y="2790"/>
                      <a:pt x="4004" y="3146"/>
                      <a:pt x="4224" y="3369"/>
                    </a:cubicBezTo>
                    <a:cubicBezTo>
                      <a:pt x="4335" y="3480"/>
                      <a:pt x="4480" y="3535"/>
                      <a:pt x="4624" y="3535"/>
                    </a:cubicBezTo>
                    <a:cubicBezTo>
                      <a:pt x="4769" y="3535"/>
                      <a:pt x="4914" y="3480"/>
                      <a:pt x="5025" y="3369"/>
                    </a:cubicBezTo>
                    <a:cubicBezTo>
                      <a:pt x="5535" y="2859"/>
                      <a:pt x="5668" y="2086"/>
                      <a:pt x="5360" y="1434"/>
                    </a:cubicBezTo>
                    <a:lnTo>
                      <a:pt x="5828" y="966"/>
                    </a:lnTo>
                    <a:cubicBezTo>
                      <a:pt x="6048" y="745"/>
                      <a:pt x="6048" y="386"/>
                      <a:pt x="5828" y="166"/>
                    </a:cubicBezTo>
                    <a:cubicBezTo>
                      <a:pt x="5716" y="56"/>
                      <a:pt x="5571" y="0"/>
                      <a:pt x="5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1" name="Google Shape;4861;p59"/>
              <p:cNvSpPr/>
              <p:nvPr/>
            </p:nvSpPr>
            <p:spPr>
              <a:xfrm>
                <a:off x="2333550" y="2737450"/>
                <a:ext cx="51050" cy="48325"/>
              </a:xfrm>
              <a:custGeom>
                <a:rect b="b" l="l" r="r" t="t"/>
                <a:pathLst>
                  <a:path extrusionOk="0" h="1933" w="2042">
                    <a:moveTo>
                      <a:pt x="619" y="1"/>
                    </a:moveTo>
                    <a:cubicBezTo>
                      <a:pt x="475" y="1"/>
                      <a:pt x="330" y="56"/>
                      <a:pt x="221" y="167"/>
                    </a:cubicBezTo>
                    <a:cubicBezTo>
                      <a:pt x="0" y="388"/>
                      <a:pt x="0" y="747"/>
                      <a:pt x="221" y="967"/>
                    </a:cubicBezTo>
                    <a:lnTo>
                      <a:pt x="1021" y="1767"/>
                    </a:lnTo>
                    <a:cubicBezTo>
                      <a:pt x="1131" y="1878"/>
                      <a:pt x="1276" y="1933"/>
                      <a:pt x="1421" y="1933"/>
                    </a:cubicBezTo>
                    <a:cubicBezTo>
                      <a:pt x="1566" y="1933"/>
                      <a:pt x="1711" y="1878"/>
                      <a:pt x="1821" y="1767"/>
                    </a:cubicBezTo>
                    <a:cubicBezTo>
                      <a:pt x="2041" y="1547"/>
                      <a:pt x="2041" y="1188"/>
                      <a:pt x="1821" y="967"/>
                    </a:cubicBezTo>
                    <a:lnTo>
                      <a:pt x="1021" y="167"/>
                    </a:lnTo>
                    <a:cubicBezTo>
                      <a:pt x="910" y="57"/>
                      <a:pt x="765" y="1"/>
                      <a:pt x="6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2" name="Google Shape;4862;p59"/>
              <p:cNvSpPr/>
              <p:nvPr/>
            </p:nvSpPr>
            <p:spPr>
              <a:xfrm>
                <a:off x="2393550" y="2797500"/>
                <a:ext cx="51125" cy="48375"/>
              </a:xfrm>
              <a:custGeom>
                <a:rect b="b" l="l" r="r" t="t"/>
                <a:pathLst>
                  <a:path extrusionOk="0" h="1935" w="2045">
                    <a:moveTo>
                      <a:pt x="621" y="0"/>
                    </a:moveTo>
                    <a:cubicBezTo>
                      <a:pt x="476" y="0"/>
                      <a:pt x="331" y="55"/>
                      <a:pt x="221" y="166"/>
                    </a:cubicBezTo>
                    <a:cubicBezTo>
                      <a:pt x="1" y="386"/>
                      <a:pt x="1" y="745"/>
                      <a:pt x="221" y="966"/>
                    </a:cubicBezTo>
                    <a:lnTo>
                      <a:pt x="1021" y="1769"/>
                    </a:lnTo>
                    <a:cubicBezTo>
                      <a:pt x="1131" y="1879"/>
                      <a:pt x="1276" y="1934"/>
                      <a:pt x="1421" y="1934"/>
                    </a:cubicBezTo>
                    <a:cubicBezTo>
                      <a:pt x="1566" y="1934"/>
                      <a:pt x="1711" y="1879"/>
                      <a:pt x="1821" y="1769"/>
                    </a:cubicBezTo>
                    <a:cubicBezTo>
                      <a:pt x="2045" y="1545"/>
                      <a:pt x="2042" y="1189"/>
                      <a:pt x="1821" y="966"/>
                    </a:cubicBezTo>
                    <a:lnTo>
                      <a:pt x="1021" y="166"/>
                    </a:lnTo>
                    <a:cubicBezTo>
                      <a:pt x="911" y="55"/>
                      <a:pt x="766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3" name="Google Shape;4863;p59"/>
              <p:cNvSpPr/>
              <p:nvPr/>
            </p:nvSpPr>
            <p:spPr>
              <a:xfrm>
                <a:off x="2077575" y="2615925"/>
                <a:ext cx="502150" cy="483150"/>
              </a:xfrm>
              <a:custGeom>
                <a:rect b="b" l="l" r="r" t="t"/>
                <a:pathLst>
                  <a:path extrusionOk="0" h="19326" w="20086">
                    <a:moveTo>
                      <a:pt x="14865" y="4061"/>
                    </a:moveTo>
                    <a:cubicBezTo>
                      <a:pt x="14901" y="4061"/>
                      <a:pt x="14937" y="4064"/>
                      <a:pt x="14974" y="4071"/>
                    </a:cubicBezTo>
                    <a:cubicBezTo>
                      <a:pt x="15239" y="4125"/>
                      <a:pt x="15430" y="4358"/>
                      <a:pt x="15430" y="4627"/>
                    </a:cubicBezTo>
                    <a:cubicBezTo>
                      <a:pt x="15430" y="4778"/>
                      <a:pt x="15369" y="4922"/>
                      <a:pt x="15264" y="5028"/>
                    </a:cubicBezTo>
                    <a:cubicBezTo>
                      <a:pt x="15153" y="5137"/>
                      <a:pt x="15008" y="5194"/>
                      <a:pt x="14862" y="5194"/>
                    </a:cubicBezTo>
                    <a:cubicBezTo>
                      <a:pt x="14753" y="5194"/>
                      <a:pt x="14643" y="5162"/>
                      <a:pt x="14548" y="5098"/>
                    </a:cubicBezTo>
                    <a:cubicBezTo>
                      <a:pt x="14324" y="4947"/>
                      <a:pt x="14237" y="4660"/>
                      <a:pt x="14340" y="4409"/>
                    </a:cubicBezTo>
                    <a:cubicBezTo>
                      <a:pt x="14428" y="4195"/>
                      <a:pt x="14638" y="4061"/>
                      <a:pt x="14865" y="4061"/>
                    </a:cubicBezTo>
                    <a:close/>
                    <a:moveTo>
                      <a:pt x="13258" y="1136"/>
                    </a:moveTo>
                    <a:cubicBezTo>
                      <a:pt x="14386" y="1136"/>
                      <a:pt x="15514" y="1507"/>
                      <a:pt x="16441" y="2247"/>
                    </a:cubicBezTo>
                    <a:lnTo>
                      <a:pt x="15593" y="3096"/>
                    </a:lnTo>
                    <a:cubicBezTo>
                      <a:pt x="15349" y="2979"/>
                      <a:pt x="15100" y="2926"/>
                      <a:pt x="14858" y="2926"/>
                    </a:cubicBezTo>
                    <a:cubicBezTo>
                      <a:pt x="13865" y="2926"/>
                      <a:pt x="12999" y="3824"/>
                      <a:pt x="13186" y="4916"/>
                    </a:cubicBezTo>
                    <a:cubicBezTo>
                      <a:pt x="13295" y="5541"/>
                      <a:pt x="13742" y="6055"/>
                      <a:pt x="14346" y="6248"/>
                    </a:cubicBezTo>
                    <a:cubicBezTo>
                      <a:pt x="14514" y="6301"/>
                      <a:pt x="14688" y="6327"/>
                      <a:pt x="14859" y="6327"/>
                    </a:cubicBezTo>
                    <a:cubicBezTo>
                      <a:pt x="15304" y="6327"/>
                      <a:pt x="15739" y="6153"/>
                      <a:pt x="16064" y="5828"/>
                    </a:cubicBezTo>
                    <a:cubicBezTo>
                      <a:pt x="16571" y="5321"/>
                      <a:pt x="16704" y="4545"/>
                      <a:pt x="16396" y="3896"/>
                    </a:cubicBezTo>
                    <a:lnTo>
                      <a:pt x="17241" y="3050"/>
                    </a:lnTo>
                    <a:lnTo>
                      <a:pt x="17241" y="3050"/>
                    </a:lnTo>
                    <a:cubicBezTo>
                      <a:pt x="18842" y="5046"/>
                      <a:pt x="18715" y="7981"/>
                      <a:pt x="16864" y="9832"/>
                    </a:cubicBezTo>
                    <a:lnTo>
                      <a:pt x="16462" y="10231"/>
                    </a:lnTo>
                    <a:lnTo>
                      <a:pt x="16064" y="9832"/>
                    </a:lnTo>
                    <a:cubicBezTo>
                      <a:pt x="15952" y="9722"/>
                      <a:pt x="15806" y="9666"/>
                      <a:pt x="15661" y="9666"/>
                    </a:cubicBezTo>
                    <a:cubicBezTo>
                      <a:pt x="15516" y="9666"/>
                      <a:pt x="15372" y="9721"/>
                      <a:pt x="15261" y="9832"/>
                    </a:cubicBezTo>
                    <a:cubicBezTo>
                      <a:pt x="15040" y="10053"/>
                      <a:pt x="15040" y="10412"/>
                      <a:pt x="15261" y="10632"/>
                    </a:cubicBezTo>
                    <a:lnTo>
                      <a:pt x="15662" y="11034"/>
                    </a:lnTo>
                    <a:lnTo>
                      <a:pt x="8666" y="18027"/>
                    </a:lnTo>
                    <a:cubicBezTo>
                      <a:pt x="8556" y="18137"/>
                      <a:pt x="8411" y="18192"/>
                      <a:pt x="8266" y="18192"/>
                    </a:cubicBezTo>
                    <a:cubicBezTo>
                      <a:pt x="8121" y="18192"/>
                      <a:pt x="7976" y="18137"/>
                      <a:pt x="7866" y="18027"/>
                    </a:cubicBezTo>
                    <a:lnTo>
                      <a:pt x="1462" y="11623"/>
                    </a:lnTo>
                    <a:cubicBezTo>
                      <a:pt x="1241" y="11402"/>
                      <a:pt x="1241" y="11043"/>
                      <a:pt x="1462" y="10822"/>
                    </a:cubicBezTo>
                    <a:lnTo>
                      <a:pt x="8458" y="3826"/>
                    </a:lnTo>
                    <a:lnTo>
                      <a:pt x="8856" y="4228"/>
                    </a:lnTo>
                    <a:cubicBezTo>
                      <a:pt x="8966" y="4338"/>
                      <a:pt x="9111" y="4393"/>
                      <a:pt x="9256" y="4393"/>
                    </a:cubicBezTo>
                    <a:cubicBezTo>
                      <a:pt x="9401" y="4393"/>
                      <a:pt x="9546" y="4338"/>
                      <a:pt x="9656" y="4228"/>
                    </a:cubicBezTo>
                    <a:cubicBezTo>
                      <a:pt x="9880" y="4005"/>
                      <a:pt x="9877" y="3648"/>
                      <a:pt x="9656" y="3425"/>
                    </a:cubicBezTo>
                    <a:lnTo>
                      <a:pt x="9258" y="3026"/>
                    </a:lnTo>
                    <a:lnTo>
                      <a:pt x="9656" y="2625"/>
                    </a:lnTo>
                    <a:cubicBezTo>
                      <a:pt x="10649" y="1632"/>
                      <a:pt x="11954" y="1136"/>
                      <a:pt x="13258" y="1136"/>
                    </a:cubicBezTo>
                    <a:close/>
                    <a:moveTo>
                      <a:pt x="13261" y="1"/>
                    </a:moveTo>
                    <a:cubicBezTo>
                      <a:pt x="11661" y="1"/>
                      <a:pt x="10066" y="615"/>
                      <a:pt x="8856" y="1825"/>
                    </a:cubicBezTo>
                    <a:lnTo>
                      <a:pt x="8056" y="2625"/>
                    </a:lnTo>
                    <a:lnTo>
                      <a:pt x="661" y="10019"/>
                    </a:lnTo>
                    <a:cubicBezTo>
                      <a:pt x="0" y="10684"/>
                      <a:pt x="0" y="11759"/>
                      <a:pt x="661" y="12423"/>
                    </a:cubicBezTo>
                    <a:lnTo>
                      <a:pt x="7066" y="18827"/>
                    </a:lnTo>
                    <a:cubicBezTo>
                      <a:pt x="7398" y="19159"/>
                      <a:pt x="7833" y="19325"/>
                      <a:pt x="8267" y="19325"/>
                    </a:cubicBezTo>
                    <a:cubicBezTo>
                      <a:pt x="8702" y="19325"/>
                      <a:pt x="9137" y="19159"/>
                      <a:pt x="9469" y="18827"/>
                    </a:cubicBezTo>
                    <a:lnTo>
                      <a:pt x="17664" y="10632"/>
                    </a:lnTo>
                    <a:cubicBezTo>
                      <a:pt x="19956" y="8337"/>
                      <a:pt x="20086" y="4687"/>
                      <a:pt x="18044" y="2244"/>
                    </a:cubicBezTo>
                    <a:lnTo>
                      <a:pt x="19264" y="1024"/>
                    </a:lnTo>
                    <a:cubicBezTo>
                      <a:pt x="19485" y="804"/>
                      <a:pt x="19485" y="445"/>
                      <a:pt x="19264" y="224"/>
                    </a:cubicBezTo>
                    <a:cubicBezTo>
                      <a:pt x="19154" y="114"/>
                      <a:pt x="19009" y="59"/>
                      <a:pt x="18864" y="59"/>
                    </a:cubicBezTo>
                    <a:cubicBezTo>
                      <a:pt x="18719" y="59"/>
                      <a:pt x="18574" y="114"/>
                      <a:pt x="18464" y="224"/>
                    </a:cubicBezTo>
                    <a:lnTo>
                      <a:pt x="17244" y="1444"/>
                    </a:lnTo>
                    <a:cubicBezTo>
                      <a:pt x="16086" y="478"/>
                      <a:pt x="14671" y="1"/>
                      <a:pt x="132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64" name="Google Shape;4864;p59"/>
            <p:cNvGrpSpPr/>
            <p:nvPr/>
          </p:nvGrpSpPr>
          <p:grpSpPr>
            <a:xfrm>
              <a:off x="5282424" y="3161045"/>
              <a:ext cx="231101" cy="212861"/>
              <a:chOff x="2680100" y="2638725"/>
              <a:chExt cx="475125" cy="437625"/>
            </a:xfrm>
          </p:grpSpPr>
          <p:sp>
            <p:nvSpPr>
              <p:cNvPr id="4865" name="Google Shape;4865;p59"/>
              <p:cNvSpPr/>
              <p:nvPr/>
            </p:nvSpPr>
            <p:spPr>
              <a:xfrm>
                <a:off x="2680100" y="2638725"/>
                <a:ext cx="475125" cy="437625"/>
              </a:xfrm>
              <a:custGeom>
                <a:rect b="b" l="l" r="r" t="t"/>
                <a:pathLst>
                  <a:path extrusionOk="0" h="17505" w="19005">
                    <a:moveTo>
                      <a:pt x="11399" y="1133"/>
                    </a:moveTo>
                    <a:cubicBezTo>
                      <a:pt x="11803" y="1133"/>
                      <a:pt x="12130" y="1462"/>
                      <a:pt x="12133" y="1867"/>
                    </a:cubicBezTo>
                    <a:lnTo>
                      <a:pt x="12133" y="3301"/>
                    </a:lnTo>
                    <a:lnTo>
                      <a:pt x="6876" y="3301"/>
                    </a:lnTo>
                    <a:lnTo>
                      <a:pt x="6873" y="1867"/>
                    </a:lnTo>
                    <a:cubicBezTo>
                      <a:pt x="6876" y="1462"/>
                      <a:pt x="7202" y="1133"/>
                      <a:pt x="7606" y="1133"/>
                    </a:cubicBezTo>
                    <a:close/>
                    <a:moveTo>
                      <a:pt x="2815" y="4433"/>
                    </a:moveTo>
                    <a:lnTo>
                      <a:pt x="2815" y="5430"/>
                    </a:lnTo>
                    <a:cubicBezTo>
                      <a:pt x="2815" y="5880"/>
                      <a:pt x="2449" y="6245"/>
                      <a:pt x="1999" y="6245"/>
                    </a:cubicBezTo>
                    <a:lnTo>
                      <a:pt x="1133" y="6245"/>
                    </a:lnTo>
                    <a:lnTo>
                      <a:pt x="1133" y="4433"/>
                    </a:lnTo>
                    <a:close/>
                    <a:moveTo>
                      <a:pt x="17873" y="4433"/>
                    </a:moveTo>
                    <a:lnTo>
                      <a:pt x="17873" y="6248"/>
                    </a:lnTo>
                    <a:lnTo>
                      <a:pt x="17006" y="6248"/>
                    </a:lnTo>
                    <a:cubicBezTo>
                      <a:pt x="16556" y="6248"/>
                      <a:pt x="16191" y="5883"/>
                      <a:pt x="16191" y="5433"/>
                    </a:cubicBezTo>
                    <a:lnTo>
                      <a:pt x="16191" y="4433"/>
                    </a:lnTo>
                    <a:close/>
                    <a:moveTo>
                      <a:pt x="15058" y="4430"/>
                    </a:moveTo>
                    <a:lnTo>
                      <a:pt x="15058" y="5430"/>
                    </a:lnTo>
                    <a:cubicBezTo>
                      <a:pt x="15058" y="6505"/>
                      <a:pt x="15931" y="7377"/>
                      <a:pt x="17006" y="7377"/>
                    </a:cubicBezTo>
                    <a:lnTo>
                      <a:pt x="17873" y="7377"/>
                    </a:lnTo>
                    <a:lnTo>
                      <a:pt x="17873" y="13422"/>
                    </a:lnTo>
                    <a:lnTo>
                      <a:pt x="17006" y="13422"/>
                    </a:lnTo>
                    <a:cubicBezTo>
                      <a:pt x="15931" y="13425"/>
                      <a:pt x="15058" y="14295"/>
                      <a:pt x="15058" y="15373"/>
                    </a:cubicBezTo>
                    <a:lnTo>
                      <a:pt x="15058" y="16369"/>
                    </a:lnTo>
                    <a:lnTo>
                      <a:pt x="3947" y="16369"/>
                    </a:lnTo>
                    <a:lnTo>
                      <a:pt x="3947" y="15373"/>
                    </a:lnTo>
                    <a:cubicBezTo>
                      <a:pt x="3947" y="14295"/>
                      <a:pt x="3074" y="13425"/>
                      <a:pt x="1999" y="13422"/>
                    </a:cubicBezTo>
                    <a:lnTo>
                      <a:pt x="1133" y="13422"/>
                    </a:lnTo>
                    <a:lnTo>
                      <a:pt x="1133" y="7377"/>
                    </a:lnTo>
                    <a:lnTo>
                      <a:pt x="1999" y="7377"/>
                    </a:lnTo>
                    <a:cubicBezTo>
                      <a:pt x="3074" y="7377"/>
                      <a:pt x="3947" y="6505"/>
                      <a:pt x="3947" y="5430"/>
                    </a:cubicBezTo>
                    <a:lnTo>
                      <a:pt x="3947" y="4430"/>
                    </a:lnTo>
                    <a:close/>
                    <a:moveTo>
                      <a:pt x="1999" y="14557"/>
                    </a:moveTo>
                    <a:cubicBezTo>
                      <a:pt x="2449" y="14557"/>
                      <a:pt x="2815" y="14923"/>
                      <a:pt x="2815" y="15376"/>
                    </a:cubicBezTo>
                    <a:lnTo>
                      <a:pt x="2815" y="16372"/>
                    </a:lnTo>
                    <a:lnTo>
                      <a:pt x="1133" y="16372"/>
                    </a:lnTo>
                    <a:lnTo>
                      <a:pt x="1133" y="14557"/>
                    </a:lnTo>
                    <a:close/>
                    <a:moveTo>
                      <a:pt x="17873" y="14557"/>
                    </a:moveTo>
                    <a:lnTo>
                      <a:pt x="17873" y="16372"/>
                    </a:lnTo>
                    <a:lnTo>
                      <a:pt x="16191" y="16372"/>
                    </a:lnTo>
                    <a:lnTo>
                      <a:pt x="16191" y="15376"/>
                    </a:lnTo>
                    <a:cubicBezTo>
                      <a:pt x="16191" y="14923"/>
                      <a:pt x="16556" y="14557"/>
                      <a:pt x="17006" y="14557"/>
                    </a:cubicBezTo>
                    <a:close/>
                    <a:moveTo>
                      <a:pt x="7606" y="1"/>
                    </a:moveTo>
                    <a:cubicBezTo>
                      <a:pt x="6577" y="1"/>
                      <a:pt x="5743" y="837"/>
                      <a:pt x="5743" y="1867"/>
                    </a:cubicBezTo>
                    <a:lnTo>
                      <a:pt x="5743" y="3301"/>
                    </a:lnTo>
                    <a:lnTo>
                      <a:pt x="1133" y="3301"/>
                    </a:lnTo>
                    <a:cubicBezTo>
                      <a:pt x="508" y="3301"/>
                      <a:pt x="0" y="3808"/>
                      <a:pt x="0" y="4433"/>
                    </a:cubicBezTo>
                    <a:lnTo>
                      <a:pt x="0" y="16372"/>
                    </a:lnTo>
                    <a:cubicBezTo>
                      <a:pt x="0" y="16997"/>
                      <a:pt x="508" y="17504"/>
                      <a:pt x="1133" y="17504"/>
                    </a:cubicBezTo>
                    <a:lnTo>
                      <a:pt x="17873" y="17504"/>
                    </a:lnTo>
                    <a:cubicBezTo>
                      <a:pt x="18498" y="17504"/>
                      <a:pt x="19005" y="16997"/>
                      <a:pt x="19005" y="16372"/>
                    </a:cubicBezTo>
                    <a:lnTo>
                      <a:pt x="19005" y="4430"/>
                    </a:lnTo>
                    <a:cubicBezTo>
                      <a:pt x="19005" y="3805"/>
                      <a:pt x="18498" y="3298"/>
                      <a:pt x="17873" y="3298"/>
                    </a:cubicBezTo>
                    <a:lnTo>
                      <a:pt x="13265" y="3298"/>
                    </a:lnTo>
                    <a:lnTo>
                      <a:pt x="13265" y="1864"/>
                    </a:lnTo>
                    <a:cubicBezTo>
                      <a:pt x="13262" y="834"/>
                      <a:pt x="12428" y="1"/>
                      <a:pt x="113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6" name="Google Shape;4866;p59"/>
              <p:cNvSpPr/>
              <p:nvPr/>
            </p:nvSpPr>
            <p:spPr>
              <a:xfrm>
                <a:off x="2795000" y="2810525"/>
                <a:ext cx="237800" cy="164300"/>
              </a:xfrm>
              <a:custGeom>
                <a:rect b="b" l="l" r="r" t="t"/>
                <a:pathLst>
                  <a:path extrusionOk="0" h="6572" w="9512">
                    <a:moveTo>
                      <a:pt x="8379" y="1133"/>
                    </a:moveTo>
                    <a:lnTo>
                      <a:pt x="8379" y="5439"/>
                    </a:lnTo>
                    <a:lnTo>
                      <a:pt x="1132" y="5439"/>
                    </a:lnTo>
                    <a:lnTo>
                      <a:pt x="1132" y="1133"/>
                    </a:lnTo>
                    <a:close/>
                    <a:moveTo>
                      <a:pt x="568" y="1"/>
                    </a:moveTo>
                    <a:cubicBezTo>
                      <a:pt x="254" y="1"/>
                      <a:pt x="0" y="255"/>
                      <a:pt x="0" y="566"/>
                    </a:cubicBezTo>
                    <a:lnTo>
                      <a:pt x="0" y="6007"/>
                    </a:lnTo>
                    <a:cubicBezTo>
                      <a:pt x="0" y="6318"/>
                      <a:pt x="254" y="6571"/>
                      <a:pt x="568" y="6571"/>
                    </a:cubicBezTo>
                    <a:lnTo>
                      <a:pt x="8947" y="6571"/>
                    </a:lnTo>
                    <a:cubicBezTo>
                      <a:pt x="9258" y="6571"/>
                      <a:pt x="9511" y="6318"/>
                      <a:pt x="9511" y="6007"/>
                    </a:cubicBezTo>
                    <a:lnTo>
                      <a:pt x="9511" y="566"/>
                    </a:lnTo>
                    <a:cubicBezTo>
                      <a:pt x="9511" y="255"/>
                      <a:pt x="9258" y="1"/>
                      <a:pt x="89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7" name="Google Shape;4867;p59"/>
              <p:cNvSpPr/>
              <p:nvPr/>
            </p:nvSpPr>
            <p:spPr>
              <a:xfrm>
                <a:off x="2871900" y="2856725"/>
                <a:ext cx="91525" cy="28350"/>
              </a:xfrm>
              <a:custGeom>
                <a:rect b="b" l="l" r="r" t="t"/>
                <a:pathLst>
                  <a:path extrusionOk="0" h="1134" w="3661">
                    <a:moveTo>
                      <a:pt x="565" y="1"/>
                    </a:moveTo>
                    <a:cubicBezTo>
                      <a:pt x="254" y="1"/>
                      <a:pt x="1" y="254"/>
                      <a:pt x="1" y="565"/>
                    </a:cubicBezTo>
                    <a:cubicBezTo>
                      <a:pt x="1" y="879"/>
                      <a:pt x="254" y="1133"/>
                      <a:pt x="565" y="1133"/>
                    </a:cubicBezTo>
                    <a:lnTo>
                      <a:pt x="3096" y="1133"/>
                    </a:lnTo>
                    <a:cubicBezTo>
                      <a:pt x="3407" y="1133"/>
                      <a:pt x="3660" y="879"/>
                      <a:pt x="3660" y="565"/>
                    </a:cubicBezTo>
                    <a:cubicBezTo>
                      <a:pt x="3660" y="254"/>
                      <a:pt x="3407" y="1"/>
                      <a:pt x="30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68" name="Google Shape;4868;p59"/>
              <p:cNvSpPr/>
              <p:nvPr/>
            </p:nvSpPr>
            <p:spPr>
              <a:xfrm>
                <a:off x="2845500" y="2900300"/>
                <a:ext cx="144350" cy="28325"/>
              </a:xfrm>
              <a:custGeom>
                <a:rect b="b" l="l" r="r" t="t"/>
                <a:pathLst>
                  <a:path extrusionOk="0" h="1133" w="5774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2"/>
                      <a:pt x="565" y="1132"/>
                    </a:cubicBezTo>
                    <a:lnTo>
                      <a:pt x="5209" y="1132"/>
                    </a:lnTo>
                    <a:cubicBezTo>
                      <a:pt x="5520" y="1132"/>
                      <a:pt x="5773" y="879"/>
                      <a:pt x="5773" y="568"/>
                    </a:cubicBezTo>
                    <a:cubicBezTo>
                      <a:pt x="5773" y="254"/>
                      <a:pt x="5520" y="0"/>
                      <a:pt x="52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69" name="Google Shape;4869;p59"/>
            <p:cNvGrpSpPr/>
            <p:nvPr/>
          </p:nvGrpSpPr>
          <p:grpSpPr>
            <a:xfrm>
              <a:off x="5604092" y="3149974"/>
              <a:ext cx="165230" cy="235004"/>
              <a:chOff x="3342275" y="2615925"/>
              <a:chExt cx="339700" cy="483150"/>
            </a:xfrm>
          </p:grpSpPr>
          <p:sp>
            <p:nvSpPr>
              <p:cNvPr id="4870" name="Google Shape;4870;p59"/>
              <p:cNvSpPr/>
              <p:nvPr/>
            </p:nvSpPr>
            <p:spPr>
              <a:xfrm>
                <a:off x="3342275" y="2615925"/>
                <a:ext cx="339700" cy="483150"/>
              </a:xfrm>
              <a:custGeom>
                <a:rect b="b" l="l" r="r" t="t"/>
                <a:pathLst>
                  <a:path extrusionOk="0" h="19326" w="13588">
                    <a:moveTo>
                      <a:pt x="11891" y="1133"/>
                    </a:moveTo>
                    <a:cubicBezTo>
                      <a:pt x="12202" y="1133"/>
                      <a:pt x="12455" y="1387"/>
                      <a:pt x="12455" y="1701"/>
                    </a:cubicBezTo>
                    <a:lnTo>
                      <a:pt x="12455" y="2265"/>
                    </a:lnTo>
                    <a:lnTo>
                      <a:pt x="1132" y="2265"/>
                    </a:lnTo>
                    <a:lnTo>
                      <a:pt x="1132" y="1701"/>
                    </a:lnTo>
                    <a:cubicBezTo>
                      <a:pt x="1132" y="1387"/>
                      <a:pt x="1386" y="1133"/>
                      <a:pt x="1700" y="1133"/>
                    </a:cubicBezTo>
                    <a:close/>
                    <a:moveTo>
                      <a:pt x="12455" y="3398"/>
                    </a:moveTo>
                    <a:lnTo>
                      <a:pt x="12455" y="14796"/>
                    </a:lnTo>
                    <a:lnTo>
                      <a:pt x="1132" y="14796"/>
                    </a:lnTo>
                    <a:lnTo>
                      <a:pt x="1132" y="3398"/>
                    </a:lnTo>
                    <a:close/>
                    <a:moveTo>
                      <a:pt x="12455" y="15928"/>
                    </a:moveTo>
                    <a:lnTo>
                      <a:pt x="12455" y="17628"/>
                    </a:lnTo>
                    <a:cubicBezTo>
                      <a:pt x="12455" y="17939"/>
                      <a:pt x="12202" y="18193"/>
                      <a:pt x="11891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2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1891" y="19325"/>
                    </a:lnTo>
                    <a:cubicBezTo>
                      <a:pt x="12827" y="19325"/>
                      <a:pt x="13588" y="18564"/>
                      <a:pt x="13588" y="17628"/>
                    </a:cubicBezTo>
                    <a:lnTo>
                      <a:pt x="13588" y="1701"/>
                    </a:lnTo>
                    <a:cubicBezTo>
                      <a:pt x="13588" y="762"/>
                      <a:pt x="12827" y="1"/>
                      <a:pt x="118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1" name="Google Shape;4871;p59"/>
              <p:cNvSpPr/>
              <p:nvPr/>
            </p:nvSpPr>
            <p:spPr>
              <a:xfrm>
                <a:off x="3461600" y="3030200"/>
                <a:ext cx="101025" cy="28325"/>
              </a:xfrm>
              <a:custGeom>
                <a:rect b="b" l="l" r="r" t="t"/>
                <a:pathLst>
                  <a:path extrusionOk="0" h="1133" w="4041">
                    <a:moveTo>
                      <a:pt x="568" y="1"/>
                    </a:moveTo>
                    <a:cubicBezTo>
                      <a:pt x="254" y="1"/>
                      <a:pt x="1" y="251"/>
                      <a:pt x="1" y="565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3473" y="1133"/>
                    </a:lnTo>
                    <a:cubicBezTo>
                      <a:pt x="3787" y="1133"/>
                      <a:pt x="4041" y="879"/>
                      <a:pt x="4041" y="565"/>
                    </a:cubicBezTo>
                    <a:cubicBezTo>
                      <a:pt x="4041" y="251"/>
                      <a:pt x="3787" y="1"/>
                      <a:pt x="34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72" name="Google Shape;4872;p59"/>
            <p:cNvSpPr/>
            <p:nvPr/>
          </p:nvSpPr>
          <p:spPr>
            <a:xfrm>
              <a:off x="5876128" y="3150005"/>
              <a:ext cx="192772" cy="235004"/>
            </a:xfrm>
            <a:custGeom>
              <a:rect b="b" l="l" r="r" t="t"/>
              <a:pathLst>
                <a:path extrusionOk="0" h="19326" w="15853">
                  <a:moveTo>
                    <a:pt x="9627" y="1133"/>
                  </a:moveTo>
                  <a:cubicBezTo>
                    <a:pt x="9938" y="1133"/>
                    <a:pt x="10191" y="1387"/>
                    <a:pt x="10191" y="1701"/>
                  </a:cubicBezTo>
                  <a:lnTo>
                    <a:pt x="10191" y="2265"/>
                  </a:lnTo>
                  <a:lnTo>
                    <a:pt x="1133" y="2265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0191" y="3398"/>
                  </a:moveTo>
                  <a:lnTo>
                    <a:pt x="10191" y="8063"/>
                  </a:lnTo>
                  <a:cubicBezTo>
                    <a:pt x="10009" y="7998"/>
                    <a:pt x="9817" y="7965"/>
                    <a:pt x="9625" y="7965"/>
                  </a:cubicBezTo>
                  <a:cubicBezTo>
                    <a:pt x="9434" y="7965"/>
                    <a:pt x="9242" y="7998"/>
                    <a:pt x="9059" y="8063"/>
                  </a:cubicBezTo>
                  <a:lnTo>
                    <a:pt x="9059" y="6230"/>
                  </a:lnTo>
                  <a:cubicBezTo>
                    <a:pt x="9059" y="5291"/>
                    <a:pt x="8298" y="4530"/>
                    <a:pt x="7362" y="4530"/>
                  </a:cubicBezTo>
                  <a:cubicBezTo>
                    <a:pt x="6423" y="4530"/>
                    <a:pt x="5662" y="5291"/>
                    <a:pt x="5662" y="6230"/>
                  </a:cubicBezTo>
                  <a:lnTo>
                    <a:pt x="5662" y="10285"/>
                  </a:lnTo>
                  <a:cubicBezTo>
                    <a:pt x="4346" y="10557"/>
                    <a:pt x="3401" y="11716"/>
                    <a:pt x="3398" y="13060"/>
                  </a:cubicBezTo>
                  <a:lnTo>
                    <a:pt x="3398" y="14231"/>
                  </a:lnTo>
                  <a:cubicBezTo>
                    <a:pt x="3398" y="14419"/>
                    <a:pt x="3404" y="14609"/>
                    <a:pt x="3413" y="14796"/>
                  </a:cubicBezTo>
                  <a:lnTo>
                    <a:pt x="1133" y="14796"/>
                  </a:lnTo>
                  <a:lnTo>
                    <a:pt x="1133" y="3398"/>
                  </a:lnTo>
                  <a:close/>
                  <a:moveTo>
                    <a:pt x="3543" y="15928"/>
                  </a:moveTo>
                  <a:cubicBezTo>
                    <a:pt x="3606" y="16312"/>
                    <a:pt x="3694" y="16689"/>
                    <a:pt x="3802" y="17061"/>
                  </a:cubicBezTo>
                  <a:lnTo>
                    <a:pt x="1701" y="17061"/>
                  </a:lnTo>
                  <a:cubicBezTo>
                    <a:pt x="1387" y="17061"/>
                    <a:pt x="1133" y="16807"/>
                    <a:pt x="1133" y="16496"/>
                  </a:cubicBezTo>
                  <a:lnTo>
                    <a:pt x="1133" y="15928"/>
                  </a:lnTo>
                  <a:close/>
                  <a:moveTo>
                    <a:pt x="7362" y="5662"/>
                  </a:moveTo>
                  <a:cubicBezTo>
                    <a:pt x="7673" y="5662"/>
                    <a:pt x="7927" y="5916"/>
                    <a:pt x="7927" y="6230"/>
                  </a:cubicBezTo>
                  <a:lnTo>
                    <a:pt x="7927" y="11928"/>
                  </a:lnTo>
                  <a:cubicBezTo>
                    <a:pt x="7927" y="12242"/>
                    <a:pt x="8181" y="12492"/>
                    <a:pt x="8495" y="12492"/>
                  </a:cubicBezTo>
                  <a:cubicBezTo>
                    <a:pt x="8806" y="12492"/>
                    <a:pt x="9059" y="12242"/>
                    <a:pt x="9059" y="11928"/>
                  </a:cubicBezTo>
                  <a:lnTo>
                    <a:pt x="9059" y="9663"/>
                  </a:lnTo>
                  <a:cubicBezTo>
                    <a:pt x="9059" y="9349"/>
                    <a:pt x="9313" y="9098"/>
                    <a:pt x="9627" y="9098"/>
                  </a:cubicBezTo>
                  <a:cubicBezTo>
                    <a:pt x="9938" y="9098"/>
                    <a:pt x="10191" y="9349"/>
                    <a:pt x="10191" y="9663"/>
                  </a:cubicBezTo>
                  <a:lnTo>
                    <a:pt x="10191" y="11928"/>
                  </a:lnTo>
                  <a:cubicBezTo>
                    <a:pt x="10191" y="12242"/>
                    <a:pt x="10445" y="12492"/>
                    <a:pt x="10759" y="12492"/>
                  </a:cubicBezTo>
                  <a:cubicBezTo>
                    <a:pt x="11070" y="12492"/>
                    <a:pt x="11324" y="12242"/>
                    <a:pt x="11324" y="11928"/>
                  </a:cubicBezTo>
                  <a:lnTo>
                    <a:pt x="11324" y="10795"/>
                  </a:lnTo>
                  <a:cubicBezTo>
                    <a:pt x="11324" y="10481"/>
                    <a:pt x="11577" y="10231"/>
                    <a:pt x="11891" y="10231"/>
                  </a:cubicBezTo>
                  <a:cubicBezTo>
                    <a:pt x="12202" y="10231"/>
                    <a:pt x="12456" y="10481"/>
                    <a:pt x="12456" y="10795"/>
                  </a:cubicBezTo>
                  <a:lnTo>
                    <a:pt x="12456" y="13060"/>
                  </a:lnTo>
                  <a:cubicBezTo>
                    <a:pt x="12456" y="13374"/>
                    <a:pt x="12710" y="13625"/>
                    <a:pt x="13024" y="13625"/>
                  </a:cubicBezTo>
                  <a:cubicBezTo>
                    <a:pt x="13335" y="13625"/>
                    <a:pt x="13588" y="13374"/>
                    <a:pt x="13588" y="13060"/>
                  </a:cubicBezTo>
                  <a:lnTo>
                    <a:pt x="13588" y="11928"/>
                  </a:lnTo>
                  <a:cubicBezTo>
                    <a:pt x="13588" y="11614"/>
                    <a:pt x="13842" y="11363"/>
                    <a:pt x="14156" y="11363"/>
                  </a:cubicBezTo>
                  <a:cubicBezTo>
                    <a:pt x="14467" y="11363"/>
                    <a:pt x="14721" y="11614"/>
                    <a:pt x="14721" y="11928"/>
                  </a:cubicBezTo>
                  <a:lnTo>
                    <a:pt x="14721" y="14231"/>
                  </a:lnTo>
                  <a:cubicBezTo>
                    <a:pt x="14718" y="15602"/>
                    <a:pt x="14407" y="16958"/>
                    <a:pt x="13806" y="18193"/>
                  </a:cubicBezTo>
                  <a:lnTo>
                    <a:pt x="5448" y="18193"/>
                  </a:lnTo>
                  <a:cubicBezTo>
                    <a:pt x="4844" y="16958"/>
                    <a:pt x="4533" y="15602"/>
                    <a:pt x="4530" y="14231"/>
                  </a:cubicBezTo>
                  <a:lnTo>
                    <a:pt x="4530" y="13060"/>
                  </a:lnTo>
                  <a:cubicBezTo>
                    <a:pt x="4530" y="12341"/>
                    <a:pt x="4983" y="11698"/>
                    <a:pt x="5662" y="11460"/>
                  </a:cubicBezTo>
                  <a:lnTo>
                    <a:pt x="5662" y="14231"/>
                  </a:lnTo>
                  <a:cubicBezTo>
                    <a:pt x="5662" y="14542"/>
                    <a:pt x="5916" y="14796"/>
                    <a:pt x="6230" y="14796"/>
                  </a:cubicBezTo>
                  <a:cubicBezTo>
                    <a:pt x="6541" y="14796"/>
                    <a:pt x="6795" y="14542"/>
                    <a:pt x="6795" y="14231"/>
                  </a:cubicBezTo>
                  <a:lnTo>
                    <a:pt x="6795" y="6230"/>
                  </a:lnTo>
                  <a:cubicBezTo>
                    <a:pt x="6795" y="5916"/>
                    <a:pt x="7048" y="5662"/>
                    <a:pt x="7362" y="5662"/>
                  </a:cubicBez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6496"/>
                  </a:lnTo>
                  <a:cubicBezTo>
                    <a:pt x="1" y="17432"/>
                    <a:pt x="762" y="18193"/>
                    <a:pt x="1701" y="18193"/>
                  </a:cubicBezTo>
                  <a:lnTo>
                    <a:pt x="4204" y="18193"/>
                  </a:lnTo>
                  <a:cubicBezTo>
                    <a:pt x="4285" y="18389"/>
                    <a:pt x="4376" y="18582"/>
                    <a:pt x="4470" y="18773"/>
                  </a:cubicBezTo>
                  <a:lnTo>
                    <a:pt x="4590" y="19011"/>
                  </a:lnTo>
                  <a:cubicBezTo>
                    <a:pt x="4687" y="19204"/>
                    <a:pt x="4880" y="19325"/>
                    <a:pt x="5098" y="19325"/>
                  </a:cubicBezTo>
                  <a:lnTo>
                    <a:pt x="14156" y="19325"/>
                  </a:lnTo>
                  <a:cubicBezTo>
                    <a:pt x="14370" y="19325"/>
                    <a:pt x="14564" y="19204"/>
                    <a:pt x="14660" y="19011"/>
                  </a:cubicBezTo>
                  <a:lnTo>
                    <a:pt x="14781" y="18773"/>
                  </a:lnTo>
                  <a:cubicBezTo>
                    <a:pt x="15485" y="17363"/>
                    <a:pt x="15850" y="15808"/>
                    <a:pt x="15853" y="14231"/>
                  </a:cubicBezTo>
                  <a:lnTo>
                    <a:pt x="15853" y="11928"/>
                  </a:lnTo>
                  <a:cubicBezTo>
                    <a:pt x="15853" y="10953"/>
                    <a:pt x="15054" y="10228"/>
                    <a:pt x="14155" y="10228"/>
                  </a:cubicBezTo>
                  <a:cubicBezTo>
                    <a:pt x="13949" y="10228"/>
                    <a:pt x="13737" y="10266"/>
                    <a:pt x="13528" y="10348"/>
                  </a:cubicBezTo>
                  <a:cubicBezTo>
                    <a:pt x="13326" y="9609"/>
                    <a:pt x="12655" y="9098"/>
                    <a:pt x="11891" y="9098"/>
                  </a:cubicBezTo>
                  <a:cubicBezTo>
                    <a:pt x="11883" y="9098"/>
                    <a:pt x="11875" y="9098"/>
                    <a:pt x="11867" y="9098"/>
                  </a:cubicBezTo>
                  <a:cubicBezTo>
                    <a:pt x="11682" y="9098"/>
                    <a:pt x="11497" y="9131"/>
                    <a:pt x="11324" y="9195"/>
                  </a:cubicBezTo>
                  <a:lnTo>
                    <a:pt x="11324" y="1701"/>
                  </a:lnTo>
                  <a:cubicBezTo>
                    <a:pt x="11324" y="762"/>
                    <a:pt x="10563" y="1"/>
                    <a:pt x="96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59"/>
            <p:cNvSpPr/>
            <p:nvPr/>
          </p:nvSpPr>
          <p:spPr>
            <a:xfrm>
              <a:off x="6147695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6794"/>
                  </a:moveTo>
                  <a:cubicBezTo>
                    <a:pt x="17939" y="6794"/>
                    <a:pt x="18193" y="7048"/>
                    <a:pt x="18193" y="7362"/>
                  </a:cubicBezTo>
                  <a:lnTo>
                    <a:pt x="18193" y="7927"/>
                  </a:lnTo>
                  <a:lnTo>
                    <a:pt x="12532" y="7927"/>
                  </a:lnTo>
                  <a:lnTo>
                    <a:pt x="12532" y="7362"/>
                  </a:lnTo>
                  <a:cubicBezTo>
                    <a:pt x="12532" y="7048"/>
                    <a:pt x="12785" y="6794"/>
                    <a:pt x="13099" y="6794"/>
                  </a:cubicBezTo>
                  <a:close/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5759"/>
                  </a:lnTo>
                  <a:cubicBezTo>
                    <a:pt x="18012" y="5695"/>
                    <a:pt x="17819" y="5662"/>
                    <a:pt x="17628" y="5662"/>
                  </a:cubicBezTo>
                  <a:lnTo>
                    <a:pt x="13099" y="5662"/>
                  </a:lnTo>
                  <a:cubicBezTo>
                    <a:pt x="12160" y="5662"/>
                    <a:pt x="11399" y="6423"/>
                    <a:pt x="11399" y="7362"/>
                  </a:cubicBezTo>
                  <a:lnTo>
                    <a:pt x="11399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1399" y="12456"/>
                  </a:moveTo>
                  <a:lnTo>
                    <a:pt x="11399" y="13588"/>
                  </a:ln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8193" y="9059"/>
                  </a:moveTo>
                  <a:lnTo>
                    <a:pt x="18193" y="14720"/>
                  </a:lnTo>
                  <a:lnTo>
                    <a:pt x="12532" y="14720"/>
                  </a:lnTo>
                  <a:lnTo>
                    <a:pt x="12532" y="9059"/>
                  </a:lnTo>
                  <a:close/>
                  <a:moveTo>
                    <a:pt x="11399" y="14720"/>
                  </a:moveTo>
                  <a:lnTo>
                    <a:pt x="11399" y="16420"/>
                  </a:lnTo>
                  <a:cubicBezTo>
                    <a:pt x="11399" y="16611"/>
                    <a:pt x="11432" y="16804"/>
                    <a:pt x="11496" y="16985"/>
                  </a:cubicBez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8193" y="15853"/>
                  </a:moveTo>
                  <a:lnTo>
                    <a:pt x="18193" y="16420"/>
                  </a:lnTo>
                  <a:cubicBezTo>
                    <a:pt x="18193" y="16731"/>
                    <a:pt x="17939" y="16985"/>
                    <a:pt x="17628" y="16985"/>
                  </a:cubicBezTo>
                  <a:lnTo>
                    <a:pt x="13099" y="16985"/>
                  </a:lnTo>
                  <a:cubicBezTo>
                    <a:pt x="12785" y="16985"/>
                    <a:pt x="12532" y="16731"/>
                    <a:pt x="12532" y="16420"/>
                  </a:cubicBezTo>
                  <a:lnTo>
                    <a:pt x="12532" y="15853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3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7628" y="18117"/>
                  </a:lnTo>
                  <a:cubicBezTo>
                    <a:pt x="18564" y="18117"/>
                    <a:pt x="19325" y="17356"/>
                    <a:pt x="19325" y="16420"/>
                  </a:cubicBezTo>
                  <a:lnTo>
                    <a:pt x="19325" y="1701"/>
                  </a:lnTo>
                  <a:cubicBezTo>
                    <a:pt x="19325" y="762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59"/>
            <p:cNvSpPr/>
            <p:nvPr/>
          </p:nvSpPr>
          <p:spPr>
            <a:xfrm>
              <a:off x="6441247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8193" y="12456"/>
                  </a:moveTo>
                  <a:lnTo>
                    <a:pt x="18193" y="13024"/>
                  </a:lnTo>
                  <a:cubicBezTo>
                    <a:pt x="18193" y="13335"/>
                    <a:pt x="17939" y="13588"/>
                    <a:pt x="17628" y="13588"/>
                  </a:cubicBez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1520" y="14720"/>
                  </a:moveTo>
                  <a:lnTo>
                    <a:pt x="12275" y="16985"/>
                  </a:ln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4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5325" y="18117"/>
                  </a:lnTo>
                  <a:cubicBezTo>
                    <a:pt x="15639" y="18117"/>
                    <a:pt x="15889" y="17864"/>
                    <a:pt x="15889" y="17553"/>
                  </a:cubicBezTo>
                  <a:cubicBezTo>
                    <a:pt x="15889" y="17239"/>
                    <a:pt x="15639" y="16985"/>
                    <a:pt x="15325" y="16985"/>
                  </a:cubicBezTo>
                  <a:lnTo>
                    <a:pt x="13468" y="16985"/>
                  </a:lnTo>
                  <a:lnTo>
                    <a:pt x="12713" y="14720"/>
                  </a:lnTo>
                  <a:lnTo>
                    <a:pt x="17628" y="14720"/>
                  </a:lnTo>
                  <a:cubicBezTo>
                    <a:pt x="18565" y="14720"/>
                    <a:pt x="19325" y="13960"/>
                    <a:pt x="19325" y="13024"/>
                  </a:cubicBezTo>
                  <a:lnTo>
                    <a:pt x="19325" y="1701"/>
                  </a:lnTo>
                  <a:cubicBezTo>
                    <a:pt x="19325" y="762"/>
                    <a:pt x="18565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75" name="Google Shape;4875;p59"/>
            <p:cNvGrpSpPr/>
            <p:nvPr/>
          </p:nvGrpSpPr>
          <p:grpSpPr>
            <a:xfrm>
              <a:off x="6726588" y="3150290"/>
              <a:ext cx="234518" cy="234372"/>
              <a:chOff x="5648900" y="2616600"/>
              <a:chExt cx="482150" cy="481850"/>
            </a:xfrm>
          </p:grpSpPr>
          <p:sp>
            <p:nvSpPr>
              <p:cNvPr id="4876" name="Google Shape;4876;p59"/>
              <p:cNvSpPr/>
              <p:nvPr/>
            </p:nvSpPr>
            <p:spPr>
              <a:xfrm>
                <a:off x="5811500" y="2777025"/>
                <a:ext cx="156875" cy="148275"/>
              </a:xfrm>
              <a:custGeom>
                <a:rect b="b" l="l" r="r" t="t"/>
                <a:pathLst>
                  <a:path extrusionOk="0" h="5931" w="6275">
                    <a:moveTo>
                      <a:pt x="3137" y="1265"/>
                    </a:moveTo>
                    <a:lnTo>
                      <a:pt x="4994" y="2615"/>
                    </a:lnTo>
                    <a:lnTo>
                      <a:pt x="4285" y="4798"/>
                    </a:lnTo>
                    <a:lnTo>
                      <a:pt x="1990" y="4798"/>
                    </a:lnTo>
                    <a:lnTo>
                      <a:pt x="1280" y="2615"/>
                    </a:lnTo>
                    <a:lnTo>
                      <a:pt x="3137" y="1265"/>
                    </a:lnTo>
                    <a:close/>
                    <a:moveTo>
                      <a:pt x="3137" y="0"/>
                    </a:moveTo>
                    <a:cubicBezTo>
                      <a:pt x="3020" y="0"/>
                      <a:pt x="2903" y="37"/>
                      <a:pt x="2805" y="109"/>
                    </a:cubicBezTo>
                    <a:lnTo>
                      <a:pt x="281" y="1942"/>
                    </a:lnTo>
                    <a:cubicBezTo>
                      <a:pt x="85" y="2087"/>
                      <a:pt x="0" y="2340"/>
                      <a:pt x="76" y="2573"/>
                    </a:cubicBezTo>
                    <a:lnTo>
                      <a:pt x="1039" y="5541"/>
                    </a:lnTo>
                    <a:cubicBezTo>
                      <a:pt x="1117" y="5773"/>
                      <a:pt x="1335" y="5930"/>
                      <a:pt x="1579" y="5930"/>
                    </a:cubicBezTo>
                    <a:lnTo>
                      <a:pt x="4695" y="5930"/>
                    </a:lnTo>
                    <a:cubicBezTo>
                      <a:pt x="4943" y="5930"/>
                      <a:pt x="5160" y="5773"/>
                      <a:pt x="5236" y="5541"/>
                    </a:cubicBezTo>
                    <a:lnTo>
                      <a:pt x="6199" y="2573"/>
                    </a:lnTo>
                    <a:cubicBezTo>
                      <a:pt x="6275" y="2340"/>
                      <a:pt x="6190" y="2087"/>
                      <a:pt x="5994" y="1942"/>
                    </a:cubicBezTo>
                    <a:lnTo>
                      <a:pt x="3469" y="109"/>
                    </a:lnTo>
                    <a:cubicBezTo>
                      <a:pt x="3371" y="37"/>
                      <a:pt x="3254" y="0"/>
                      <a:pt x="313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77" name="Google Shape;4877;p59"/>
              <p:cNvSpPr/>
              <p:nvPr/>
            </p:nvSpPr>
            <p:spPr>
              <a:xfrm>
                <a:off x="5648900" y="2616600"/>
                <a:ext cx="482150" cy="481850"/>
              </a:xfrm>
              <a:custGeom>
                <a:rect b="b" l="l" r="r" t="t"/>
                <a:pathLst>
                  <a:path extrusionOk="0" h="19274" w="19286">
                    <a:moveTo>
                      <a:pt x="9641" y="1133"/>
                    </a:moveTo>
                    <a:cubicBezTo>
                      <a:pt x="9936" y="1133"/>
                      <a:pt x="10230" y="1148"/>
                      <a:pt x="10523" y="1179"/>
                    </a:cubicBezTo>
                    <a:cubicBezTo>
                      <a:pt x="10547" y="1182"/>
                      <a:pt x="10571" y="1185"/>
                      <a:pt x="10595" y="1185"/>
                    </a:cubicBezTo>
                    <a:cubicBezTo>
                      <a:pt x="10641" y="1191"/>
                      <a:pt x="10686" y="1197"/>
                      <a:pt x="10731" y="1203"/>
                    </a:cubicBezTo>
                    <a:cubicBezTo>
                      <a:pt x="10958" y="1230"/>
                      <a:pt x="11181" y="1269"/>
                      <a:pt x="11402" y="1314"/>
                    </a:cubicBezTo>
                    <a:lnTo>
                      <a:pt x="11501" y="1622"/>
                    </a:lnTo>
                    <a:lnTo>
                      <a:pt x="9644" y="2969"/>
                    </a:lnTo>
                    <a:lnTo>
                      <a:pt x="7787" y="1622"/>
                    </a:lnTo>
                    <a:lnTo>
                      <a:pt x="7887" y="1314"/>
                    </a:lnTo>
                    <a:cubicBezTo>
                      <a:pt x="8038" y="1281"/>
                      <a:pt x="8192" y="1254"/>
                      <a:pt x="8349" y="1230"/>
                    </a:cubicBezTo>
                    <a:lnTo>
                      <a:pt x="8352" y="1230"/>
                    </a:lnTo>
                    <a:cubicBezTo>
                      <a:pt x="8418" y="1221"/>
                      <a:pt x="8488" y="1209"/>
                      <a:pt x="8554" y="1203"/>
                    </a:cubicBezTo>
                    <a:cubicBezTo>
                      <a:pt x="8606" y="1194"/>
                      <a:pt x="8660" y="1188"/>
                      <a:pt x="8714" y="1185"/>
                    </a:cubicBezTo>
                    <a:lnTo>
                      <a:pt x="8760" y="1179"/>
                    </a:lnTo>
                    <a:cubicBezTo>
                      <a:pt x="9053" y="1148"/>
                      <a:pt x="9347" y="1133"/>
                      <a:pt x="9641" y="1133"/>
                    </a:cubicBezTo>
                    <a:close/>
                    <a:moveTo>
                      <a:pt x="2591" y="5394"/>
                    </a:moveTo>
                    <a:lnTo>
                      <a:pt x="3300" y="7577"/>
                    </a:lnTo>
                    <a:lnTo>
                      <a:pt x="1444" y="8926"/>
                    </a:lnTo>
                    <a:lnTo>
                      <a:pt x="1184" y="8736"/>
                    </a:lnTo>
                    <a:cubicBezTo>
                      <a:pt x="1187" y="8700"/>
                      <a:pt x="1193" y="8661"/>
                      <a:pt x="1199" y="8621"/>
                    </a:cubicBezTo>
                    <a:cubicBezTo>
                      <a:pt x="1202" y="8594"/>
                      <a:pt x="1205" y="8567"/>
                      <a:pt x="1208" y="8540"/>
                    </a:cubicBezTo>
                    <a:cubicBezTo>
                      <a:pt x="1211" y="8498"/>
                      <a:pt x="1220" y="8455"/>
                      <a:pt x="1226" y="8413"/>
                    </a:cubicBezTo>
                    <a:cubicBezTo>
                      <a:pt x="1229" y="8383"/>
                      <a:pt x="1232" y="8353"/>
                      <a:pt x="1238" y="8326"/>
                    </a:cubicBezTo>
                    <a:cubicBezTo>
                      <a:pt x="1244" y="8286"/>
                      <a:pt x="1250" y="8247"/>
                      <a:pt x="1256" y="8208"/>
                    </a:cubicBezTo>
                    <a:cubicBezTo>
                      <a:pt x="1265" y="8169"/>
                      <a:pt x="1268" y="8141"/>
                      <a:pt x="1274" y="8108"/>
                    </a:cubicBezTo>
                    <a:cubicBezTo>
                      <a:pt x="1280" y="8075"/>
                      <a:pt x="1290" y="8036"/>
                      <a:pt x="1296" y="7999"/>
                    </a:cubicBezTo>
                    <a:cubicBezTo>
                      <a:pt x="1302" y="7966"/>
                      <a:pt x="1308" y="7930"/>
                      <a:pt x="1317" y="7894"/>
                    </a:cubicBezTo>
                    <a:cubicBezTo>
                      <a:pt x="1323" y="7861"/>
                      <a:pt x="1332" y="7824"/>
                      <a:pt x="1338" y="7791"/>
                    </a:cubicBezTo>
                    <a:cubicBezTo>
                      <a:pt x="1347" y="7755"/>
                      <a:pt x="1356" y="7719"/>
                      <a:pt x="1362" y="7682"/>
                    </a:cubicBezTo>
                    <a:cubicBezTo>
                      <a:pt x="1371" y="7649"/>
                      <a:pt x="1380" y="7613"/>
                      <a:pt x="1389" y="7577"/>
                    </a:cubicBezTo>
                    <a:cubicBezTo>
                      <a:pt x="1398" y="7541"/>
                      <a:pt x="1407" y="7510"/>
                      <a:pt x="1413" y="7477"/>
                    </a:cubicBezTo>
                    <a:cubicBezTo>
                      <a:pt x="1425" y="7441"/>
                      <a:pt x="1434" y="7399"/>
                      <a:pt x="1447" y="7359"/>
                    </a:cubicBezTo>
                    <a:cubicBezTo>
                      <a:pt x="1456" y="7332"/>
                      <a:pt x="1462" y="7305"/>
                      <a:pt x="1471" y="7278"/>
                    </a:cubicBezTo>
                    <a:cubicBezTo>
                      <a:pt x="1483" y="7233"/>
                      <a:pt x="1495" y="7187"/>
                      <a:pt x="1510" y="7142"/>
                    </a:cubicBezTo>
                    <a:cubicBezTo>
                      <a:pt x="1516" y="7124"/>
                      <a:pt x="1522" y="7106"/>
                      <a:pt x="1528" y="7085"/>
                    </a:cubicBezTo>
                    <a:cubicBezTo>
                      <a:pt x="1546" y="7030"/>
                      <a:pt x="1561" y="6976"/>
                      <a:pt x="1579" y="6925"/>
                    </a:cubicBezTo>
                    <a:lnTo>
                      <a:pt x="1588" y="6900"/>
                    </a:lnTo>
                    <a:cubicBezTo>
                      <a:pt x="1767" y="6375"/>
                      <a:pt x="1996" y="5871"/>
                      <a:pt x="2274" y="5394"/>
                    </a:cubicBezTo>
                    <a:close/>
                    <a:moveTo>
                      <a:pt x="17012" y="5394"/>
                    </a:moveTo>
                    <a:cubicBezTo>
                      <a:pt x="17253" y="5813"/>
                      <a:pt x="17462" y="6257"/>
                      <a:pt x="17628" y="6713"/>
                    </a:cubicBezTo>
                    <a:lnTo>
                      <a:pt x="17628" y="6719"/>
                    </a:lnTo>
                    <a:cubicBezTo>
                      <a:pt x="17649" y="6774"/>
                      <a:pt x="17670" y="6831"/>
                      <a:pt x="17688" y="6888"/>
                    </a:cubicBezTo>
                    <a:cubicBezTo>
                      <a:pt x="17694" y="6906"/>
                      <a:pt x="17700" y="6922"/>
                      <a:pt x="17706" y="6937"/>
                    </a:cubicBezTo>
                    <a:cubicBezTo>
                      <a:pt x="17721" y="6982"/>
                      <a:pt x="17736" y="7027"/>
                      <a:pt x="17749" y="7072"/>
                    </a:cubicBezTo>
                    <a:cubicBezTo>
                      <a:pt x="17758" y="7103"/>
                      <a:pt x="17767" y="7130"/>
                      <a:pt x="17776" y="7157"/>
                    </a:cubicBezTo>
                    <a:cubicBezTo>
                      <a:pt x="17788" y="7196"/>
                      <a:pt x="17797" y="7230"/>
                      <a:pt x="17809" y="7266"/>
                    </a:cubicBezTo>
                    <a:cubicBezTo>
                      <a:pt x="17818" y="7305"/>
                      <a:pt x="17830" y="7341"/>
                      <a:pt x="17839" y="7377"/>
                    </a:cubicBezTo>
                    <a:cubicBezTo>
                      <a:pt x="17848" y="7408"/>
                      <a:pt x="17857" y="7438"/>
                      <a:pt x="17863" y="7468"/>
                    </a:cubicBezTo>
                    <a:cubicBezTo>
                      <a:pt x="17875" y="7510"/>
                      <a:pt x="17887" y="7553"/>
                      <a:pt x="17896" y="7598"/>
                    </a:cubicBezTo>
                    <a:lnTo>
                      <a:pt x="17915" y="7673"/>
                    </a:lnTo>
                    <a:cubicBezTo>
                      <a:pt x="17927" y="7722"/>
                      <a:pt x="17936" y="7767"/>
                      <a:pt x="17948" y="7812"/>
                    </a:cubicBezTo>
                    <a:lnTo>
                      <a:pt x="17963" y="7885"/>
                    </a:lnTo>
                    <a:cubicBezTo>
                      <a:pt x="17972" y="7933"/>
                      <a:pt x="17981" y="7978"/>
                      <a:pt x="17990" y="8027"/>
                    </a:cubicBezTo>
                    <a:cubicBezTo>
                      <a:pt x="17996" y="8051"/>
                      <a:pt x="18002" y="8075"/>
                      <a:pt x="18005" y="8099"/>
                    </a:cubicBezTo>
                    <a:cubicBezTo>
                      <a:pt x="18014" y="8144"/>
                      <a:pt x="18020" y="8193"/>
                      <a:pt x="18029" y="8238"/>
                    </a:cubicBezTo>
                    <a:cubicBezTo>
                      <a:pt x="18032" y="8265"/>
                      <a:pt x="18038" y="8289"/>
                      <a:pt x="18041" y="8317"/>
                    </a:cubicBezTo>
                    <a:cubicBezTo>
                      <a:pt x="18050" y="8362"/>
                      <a:pt x="18057" y="8404"/>
                      <a:pt x="18063" y="8449"/>
                    </a:cubicBezTo>
                    <a:cubicBezTo>
                      <a:pt x="18066" y="8477"/>
                      <a:pt x="18069" y="8507"/>
                      <a:pt x="18075" y="8534"/>
                    </a:cubicBezTo>
                    <a:cubicBezTo>
                      <a:pt x="18078" y="8576"/>
                      <a:pt x="18084" y="8621"/>
                      <a:pt x="18090" y="8664"/>
                    </a:cubicBezTo>
                    <a:cubicBezTo>
                      <a:pt x="18093" y="8688"/>
                      <a:pt x="18096" y="8712"/>
                      <a:pt x="18096" y="8739"/>
                    </a:cubicBezTo>
                    <a:lnTo>
                      <a:pt x="17836" y="8926"/>
                    </a:lnTo>
                    <a:lnTo>
                      <a:pt x="15979" y="7580"/>
                    </a:lnTo>
                    <a:lnTo>
                      <a:pt x="16689" y="5397"/>
                    </a:lnTo>
                    <a:lnTo>
                      <a:pt x="17012" y="5394"/>
                    </a:lnTo>
                    <a:close/>
                    <a:moveTo>
                      <a:pt x="5722" y="15029"/>
                    </a:moveTo>
                    <a:lnTo>
                      <a:pt x="6432" y="17212"/>
                    </a:lnTo>
                    <a:lnTo>
                      <a:pt x="6172" y="17402"/>
                    </a:lnTo>
                    <a:cubicBezTo>
                      <a:pt x="5091" y="16916"/>
                      <a:pt x="4125" y="16209"/>
                      <a:pt x="3331" y="15331"/>
                    </a:cubicBezTo>
                    <a:lnTo>
                      <a:pt x="3427" y="15029"/>
                    </a:lnTo>
                    <a:close/>
                    <a:moveTo>
                      <a:pt x="15855" y="15029"/>
                    </a:moveTo>
                    <a:lnTo>
                      <a:pt x="15952" y="15331"/>
                    </a:lnTo>
                    <a:cubicBezTo>
                      <a:pt x="15158" y="16209"/>
                      <a:pt x="14192" y="16916"/>
                      <a:pt x="13111" y="17402"/>
                    </a:cubicBezTo>
                    <a:lnTo>
                      <a:pt x="12851" y="17212"/>
                    </a:lnTo>
                    <a:lnTo>
                      <a:pt x="13561" y="15029"/>
                    </a:lnTo>
                    <a:close/>
                    <a:moveTo>
                      <a:pt x="6571" y="1707"/>
                    </a:moveTo>
                    <a:cubicBezTo>
                      <a:pt x="6516" y="1927"/>
                      <a:pt x="6604" y="2160"/>
                      <a:pt x="6788" y="2296"/>
                    </a:cubicBezTo>
                    <a:lnTo>
                      <a:pt x="9309" y="4129"/>
                    </a:lnTo>
                    <a:cubicBezTo>
                      <a:pt x="9409" y="4199"/>
                      <a:pt x="9526" y="4235"/>
                      <a:pt x="9643" y="4235"/>
                    </a:cubicBezTo>
                    <a:cubicBezTo>
                      <a:pt x="9760" y="4235"/>
                      <a:pt x="9877" y="4199"/>
                      <a:pt x="9976" y="4129"/>
                    </a:cubicBezTo>
                    <a:lnTo>
                      <a:pt x="12498" y="2296"/>
                    </a:lnTo>
                    <a:cubicBezTo>
                      <a:pt x="12682" y="2160"/>
                      <a:pt x="12769" y="1927"/>
                      <a:pt x="12715" y="1707"/>
                    </a:cubicBezTo>
                    <a:lnTo>
                      <a:pt x="12715" y="1707"/>
                    </a:lnTo>
                    <a:cubicBezTo>
                      <a:pt x="14089" y="2241"/>
                      <a:pt x="15300" y="3123"/>
                      <a:pt x="16230" y="4264"/>
                    </a:cubicBezTo>
                    <a:cubicBezTo>
                      <a:pt x="16003" y="4283"/>
                      <a:pt x="15813" y="4437"/>
                      <a:pt x="15744" y="4651"/>
                    </a:cubicBezTo>
                    <a:lnTo>
                      <a:pt x="14777" y="7616"/>
                    </a:lnTo>
                    <a:cubicBezTo>
                      <a:pt x="14702" y="7852"/>
                      <a:pt x="14786" y="8105"/>
                      <a:pt x="14986" y="8250"/>
                    </a:cubicBezTo>
                    <a:lnTo>
                      <a:pt x="17507" y="10083"/>
                    </a:lnTo>
                    <a:cubicBezTo>
                      <a:pt x="17605" y="10155"/>
                      <a:pt x="17721" y="10192"/>
                      <a:pt x="17838" y="10192"/>
                    </a:cubicBezTo>
                    <a:cubicBezTo>
                      <a:pt x="17940" y="10192"/>
                      <a:pt x="18043" y="10164"/>
                      <a:pt x="18135" y="10107"/>
                    </a:cubicBezTo>
                    <a:lnTo>
                      <a:pt x="18135" y="10107"/>
                    </a:lnTo>
                    <a:cubicBezTo>
                      <a:pt x="18053" y="11581"/>
                      <a:pt x="17592" y="13006"/>
                      <a:pt x="16788" y="14244"/>
                    </a:cubicBezTo>
                    <a:cubicBezTo>
                      <a:pt x="16701" y="14032"/>
                      <a:pt x="16495" y="13896"/>
                      <a:pt x="16269" y="13896"/>
                    </a:cubicBezTo>
                    <a:lnTo>
                      <a:pt x="13150" y="13896"/>
                    </a:lnTo>
                    <a:cubicBezTo>
                      <a:pt x="12905" y="13896"/>
                      <a:pt x="12688" y="14053"/>
                      <a:pt x="12612" y="14289"/>
                    </a:cubicBezTo>
                    <a:lnTo>
                      <a:pt x="11649" y="17254"/>
                    </a:lnTo>
                    <a:cubicBezTo>
                      <a:pt x="11577" y="17471"/>
                      <a:pt x="11646" y="17710"/>
                      <a:pt x="11818" y="17858"/>
                    </a:cubicBezTo>
                    <a:cubicBezTo>
                      <a:pt x="11106" y="18045"/>
                      <a:pt x="10374" y="18139"/>
                      <a:pt x="9643" y="18139"/>
                    </a:cubicBezTo>
                    <a:cubicBezTo>
                      <a:pt x="8911" y="18139"/>
                      <a:pt x="8180" y="18045"/>
                      <a:pt x="7467" y="17858"/>
                    </a:cubicBezTo>
                    <a:cubicBezTo>
                      <a:pt x="7639" y="17710"/>
                      <a:pt x="7709" y="17471"/>
                      <a:pt x="7636" y="17254"/>
                    </a:cubicBezTo>
                    <a:lnTo>
                      <a:pt x="6673" y="14289"/>
                    </a:lnTo>
                    <a:cubicBezTo>
                      <a:pt x="6598" y="14053"/>
                      <a:pt x="6380" y="13896"/>
                      <a:pt x="6136" y="13896"/>
                    </a:cubicBezTo>
                    <a:lnTo>
                      <a:pt x="3020" y="13896"/>
                    </a:lnTo>
                    <a:cubicBezTo>
                      <a:pt x="2790" y="13896"/>
                      <a:pt x="2585" y="14032"/>
                      <a:pt x="2497" y="14244"/>
                    </a:cubicBezTo>
                    <a:cubicBezTo>
                      <a:pt x="1694" y="13006"/>
                      <a:pt x="1229" y="11581"/>
                      <a:pt x="1151" y="10107"/>
                    </a:cubicBezTo>
                    <a:lnTo>
                      <a:pt x="1151" y="10107"/>
                    </a:lnTo>
                    <a:cubicBezTo>
                      <a:pt x="1240" y="10163"/>
                      <a:pt x="1342" y="10191"/>
                      <a:pt x="1443" y="10191"/>
                    </a:cubicBezTo>
                    <a:cubicBezTo>
                      <a:pt x="1560" y="10191"/>
                      <a:pt x="1677" y="10154"/>
                      <a:pt x="1776" y="10083"/>
                    </a:cubicBezTo>
                    <a:lnTo>
                      <a:pt x="4300" y="8250"/>
                    </a:lnTo>
                    <a:cubicBezTo>
                      <a:pt x="4496" y="8105"/>
                      <a:pt x="4581" y="7852"/>
                      <a:pt x="4505" y="7616"/>
                    </a:cubicBezTo>
                    <a:lnTo>
                      <a:pt x="3542" y="4654"/>
                    </a:lnTo>
                    <a:cubicBezTo>
                      <a:pt x="3473" y="4440"/>
                      <a:pt x="3279" y="4286"/>
                      <a:pt x="3053" y="4264"/>
                    </a:cubicBezTo>
                    <a:cubicBezTo>
                      <a:pt x="3986" y="3123"/>
                      <a:pt x="5197" y="2241"/>
                      <a:pt x="6568" y="1707"/>
                    </a:cubicBezTo>
                    <a:close/>
                    <a:moveTo>
                      <a:pt x="9641" y="1"/>
                    </a:moveTo>
                    <a:cubicBezTo>
                      <a:pt x="9566" y="1"/>
                      <a:pt x="9490" y="1"/>
                      <a:pt x="9412" y="4"/>
                    </a:cubicBezTo>
                    <a:lnTo>
                      <a:pt x="9394" y="4"/>
                    </a:lnTo>
                    <a:cubicBezTo>
                      <a:pt x="9318" y="7"/>
                      <a:pt x="9246" y="7"/>
                      <a:pt x="9173" y="13"/>
                    </a:cubicBezTo>
                    <a:lnTo>
                      <a:pt x="9137" y="13"/>
                    </a:lnTo>
                    <a:cubicBezTo>
                      <a:pt x="9077" y="16"/>
                      <a:pt x="9019" y="19"/>
                      <a:pt x="8959" y="22"/>
                    </a:cubicBezTo>
                    <a:lnTo>
                      <a:pt x="8908" y="25"/>
                    </a:lnTo>
                    <a:cubicBezTo>
                      <a:pt x="8850" y="31"/>
                      <a:pt x="8790" y="37"/>
                      <a:pt x="8732" y="40"/>
                    </a:cubicBezTo>
                    <a:lnTo>
                      <a:pt x="8630" y="52"/>
                    </a:lnTo>
                    <a:lnTo>
                      <a:pt x="8551" y="61"/>
                    </a:lnTo>
                    <a:cubicBezTo>
                      <a:pt x="8476" y="67"/>
                      <a:pt x="8400" y="76"/>
                      <a:pt x="8325" y="88"/>
                    </a:cubicBezTo>
                    <a:lnTo>
                      <a:pt x="8313" y="88"/>
                    </a:lnTo>
                    <a:cubicBezTo>
                      <a:pt x="3965" y="695"/>
                      <a:pt x="574" y="4162"/>
                      <a:pt x="67" y="8522"/>
                    </a:cubicBezTo>
                    <a:lnTo>
                      <a:pt x="67" y="8525"/>
                    </a:lnTo>
                    <a:lnTo>
                      <a:pt x="67" y="8537"/>
                    </a:lnTo>
                    <a:cubicBezTo>
                      <a:pt x="61" y="8609"/>
                      <a:pt x="52" y="8685"/>
                      <a:pt x="46" y="8760"/>
                    </a:cubicBezTo>
                    <a:cubicBezTo>
                      <a:pt x="42" y="8794"/>
                      <a:pt x="39" y="8827"/>
                      <a:pt x="36" y="8860"/>
                    </a:cubicBezTo>
                    <a:cubicBezTo>
                      <a:pt x="33" y="8893"/>
                      <a:pt x="33" y="8920"/>
                      <a:pt x="30" y="8951"/>
                    </a:cubicBezTo>
                    <a:lnTo>
                      <a:pt x="30" y="8966"/>
                    </a:lnTo>
                    <a:cubicBezTo>
                      <a:pt x="30" y="8969"/>
                      <a:pt x="30" y="8972"/>
                      <a:pt x="30" y="8975"/>
                    </a:cubicBezTo>
                    <a:cubicBezTo>
                      <a:pt x="15" y="9195"/>
                      <a:pt x="6" y="9416"/>
                      <a:pt x="6" y="9636"/>
                    </a:cubicBezTo>
                    <a:cubicBezTo>
                      <a:pt x="0" y="12000"/>
                      <a:pt x="870" y="14286"/>
                      <a:pt x="2449" y="16046"/>
                    </a:cubicBezTo>
                    <a:lnTo>
                      <a:pt x="2458" y="16055"/>
                    </a:lnTo>
                    <a:cubicBezTo>
                      <a:pt x="2576" y="16191"/>
                      <a:pt x="2703" y="16321"/>
                      <a:pt x="2829" y="16451"/>
                    </a:cubicBezTo>
                    <a:lnTo>
                      <a:pt x="2860" y="16478"/>
                    </a:lnTo>
                    <a:lnTo>
                      <a:pt x="2866" y="16484"/>
                    </a:lnTo>
                    <a:cubicBezTo>
                      <a:pt x="2932" y="16551"/>
                      <a:pt x="2999" y="16617"/>
                      <a:pt x="3068" y="16680"/>
                    </a:cubicBezTo>
                    <a:lnTo>
                      <a:pt x="3077" y="16689"/>
                    </a:lnTo>
                    <a:cubicBezTo>
                      <a:pt x="4927" y="18412"/>
                      <a:pt x="7285" y="19274"/>
                      <a:pt x="9643" y="19274"/>
                    </a:cubicBezTo>
                    <a:cubicBezTo>
                      <a:pt x="12000" y="19274"/>
                      <a:pt x="14357" y="18413"/>
                      <a:pt x="16206" y="16692"/>
                    </a:cubicBezTo>
                    <a:lnTo>
                      <a:pt x="16224" y="16677"/>
                    </a:lnTo>
                    <a:cubicBezTo>
                      <a:pt x="16287" y="16620"/>
                      <a:pt x="16351" y="16560"/>
                      <a:pt x="16411" y="16496"/>
                    </a:cubicBezTo>
                    <a:lnTo>
                      <a:pt x="16435" y="16475"/>
                    </a:lnTo>
                    <a:lnTo>
                      <a:pt x="16459" y="16451"/>
                    </a:lnTo>
                    <a:cubicBezTo>
                      <a:pt x="16583" y="16324"/>
                      <a:pt x="16704" y="16197"/>
                      <a:pt x="16822" y="16067"/>
                    </a:cubicBezTo>
                    <a:lnTo>
                      <a:pt x="16861" y="16025"/>
                    </a:lnTo>
                    <a:cubicBezTo>
                      <a:pt x="16912" y="15965"/>
                      <a:pt x="16963" y="15907"/>
                      <a:pt x="17015" y="15847"/>
                    </a:cubicBezTo>
                    <a:lnTo>
                      <a:pt x="17030" y="15829"/>
                    </a:lnTo>
                    <a:lnTo>
                      <a:pt x="17036" y="15823"/>
                    </a:lnTo>
                    <a:cubicBezTo>
                      <a:pt x="18491" y="14090"/>
                      <a:pt x="19285" y="11898"/>
                      <a:pt x="19279" y="9636"/>
                    </a:cubicBezTo>
                    <a:cubicBezTo>
                      <a:pt x="19279" y="9413"/>
                      <a:pt x="19270" y="9189"/>
                      <a:pt x="19255" y="8969"/>
                    </a:cubicBezTo>
                    <a:cubicBezTo>
                      <a:pt x="19255" y="8969"/>
                      <a:pt x="19255" y="8969"/>
                      <a:pt x="19255" y="8966"/>
                    </a:cubicBezTo>
                    <a:lnTo>
                      <a:pt x="19255" y="8963"/>
                    </a:lnTo>
                    <a:cubicBezTo>
                      <a:pt x="19252" y="8923"/>
                      <a:pt x="19249" y="8881"/>
                      <a:pt x="19246" y="8842"/>
                    </a:cubicBezTo>
                    <a:lnTo>
                      <a:pt x="19243" y="8788"/>
                    </a:lnTo>
                    <a:cubicBezTo>
                      <a:pt x="18848" y="4319"/>
                      <a:pt x="15421" y="714"/>
                      <a:pt x="10976" y="92"/>
                    </a:cubicBezTo>
                    <a:lnTo>
                      <a:pt x="10946" y="85"/>
                    </a:lnTo>
                    <a:cubicBezTo>
                      <a:pt x="10879" y="76"/>
                      <a:pt x="10810" y="70"/>
                      <a:pt x="10740" y="61"/>
                    </a:cubicBezTo>
                    <a:lnTo>
                      <a:pt x="10650" y="52"/>
                    </a:lnTo>
                    <a:lnTo>
                      <a:pt x="10553" y="40"/>
                    </a:lnTo>
                    <a:cubicBezTo>
                      <a:pt x="10496" y="37"/>
                      <a:pt x="10435" y="31"/>
                      <a:pt x="10375" y="25"/>
                    </a:cubicBezTo>
                    <a:lnTo>
                      <a:pt x="10327" y="22"/>
                    </a:lnTo>
                    <a:cubicBezTo>
                      <a:pt x="10266" y="19"/>
                      <a:pt x="10206" y="16"/>
                      <a:pt x="10146" y="13"/>
                    </a:cubicBezTo>
                    <a:lnTo>
                      <a:pt x="10112" y="13"/>
                    </a:lnTo>
                    <a:cubicBezTo>
                      <a:pt x="10040" y="7"/>
                      <a:pt x="9964" y="4"/>
                      <a:pt x="9892" y="4"/>
                    </a:cubicBezTo>
                    <a:lnTo>
                      <a:pt x="9871" y="4"/>
                    </a:lnTo>
                    <a:cubicBezTo>
                      <a:pt x="9795" y="1"/>
                      <a:pt x="9720" y="1"/>
                      <a:pt x="9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78" name="Google Shape;4878;p59"/>
            <p:cNvGrpSpPr/>
            <p:nvPr/>
          </p:nvGrpSpPr>
          <p:grpSpPr>
            <a:xfrm>
              <a:off x="7016343" y="3149956"/>
              <a:ext cx="234992" cy="235041"/>
              <a:chOff x="6242825" y="2615925"/>
              <a:chExt cx="483125" cy="483225"/>
            </a:xfrm>
          </p:grpSpPr>
          <p:sp>
            <p:nvSpPr>
              <p:cNvPr id="4879" name="Google Shape;4879;p59"/>
              <p:cNvSpPr/>
              <p:nvPr/>
            </p:nvSpPr>
            <p:spPr>
              <a:xfrm>
                <a:off x="6242825" y="2672550"/>
                <a:ext cx="483125" cy="426600"/>
              </a:xfrm>
              <a:custGeom>
                <a:rect b="b" l="l" r="r" t="t"/>
                <a:pathLst>
                  <a:path extrusionOk="0" h="17064" w="19325">
                    <a:moveTo>
                      <a:pt x="10230" y="2331"/>
                    </a:moveTo>
                    <a:cubicBezTo>
                      <a:pt x="11387" y="2603"/>
                      <a:pt x="12437" y="3687"/>
                      <a:pt x="13056" y="5299"/>
                    </a:cubicBezTo>
                    <a:cubicBezTo>
                      <a:pt x="13144" y="5524"/>
                      <a:pt x="13357" y="5662"/>
                      <a:pt x="13583" y="5662"/>
                    </a:cubicBezTo>
                    <a:cubicBezTo>
                      <a:pt x="13652" y="5662"/>
                      <a:pt x="13722" y="5649"/>
                      <a:pt x="13790" y="5623"/>
                    </a:cubicBezTo>
                    <a:cubicBezTo>
                      <a:pt x="14083" y="5511"/>
                      <a:pt x="14228" y="5185"/>
                      <a:pt x="14113" y="4892"/>
                    </a:cubicBezTo>
                    <a:cubicBezTo>
                      <a:pt x="13790" y="4049"/>
                      <a:pt x="13349" y="3307"/>
                      <a:pt x="12830" y="2712"/>
                    </a:cubicBezTo>
                    <a:lnTo>
                      <a:pt x="12830" y="2712"/>
                    </a:lnTo>
                    <a:cubicBezTo>
                      <a:pt x="13911" y="3029"/>
                      <a:pt x="14901" y="3512"/>
                      <a:pt x="15750" y="4143"/>
                    </a:cubicBezTo>
                    <a:cubicBezTo>
                      <a:pt x="16882" y="4988"/>
                      <a:pt x="17649" y="6024"/>
                      <a:pt x="17990" y="7147"/>
                    </a:cubicBezTo>
                    <a:cubicBezTo>
                      <a:pt x="17519" y="6915"/>
                      <a:pt x="17000" y="6794"/>
                      <a:pt x="16476" y="6794"/>
                    </a:cubicBezTo>
                    <a:cubicBezTo>
                      <a:pt x="16469" y="6794"/>
                      <a:pt x="16463" y="6794"/>
                      <a:pt x="16456" y="6794"/>
                    </a:cubicBezTo>
                    <a:cubicBezTo>
                      <a:pt x="15729" y="6794"/>
                      <a:pt x="15040" y="7012"/>
                      <a:pt x="14515" y="7404"/>
                    </a:cubicBezTo>
                    <a:cubicBezTo>
                      <a:pt x="14400" y="7492"/>
                      <a:pt x="14291" y="7588"/>
                      <a:pt x="14192" y="7694"/>
                    </a:cubicBezTo>
                    <a:cubicBezTo>
                      <a:pt x="14092" y="7588"/>
                      <a:pt x="13983" y="7492"/>
                      <a:pt x="13869" y="7404"/>
                    </a:cubicBezTo>
                    <a:cubicBezTo>
                      <a:pt x="13343" y="7012"/>
                      <a:pt x="12655" y="6794"/>
                      <a:pt x="11927" y="6794"/>
                    </a:cubicBezTo>
                    <a:cubicBezTo>
                      <a:pt x="11199" y="6794"/>
                      <a:pt x="10511" y="7012"/>
                      <a:pt x="9986" y="7404"/>
                    </a:cubicBezTo>
                    <a:cubicBezTo>
                      <a:pt x="9871" y="7492"/>
                      <a:pt x="9762" y="7588"/>
                      <a:pt x="9662" y="7694"/>
                    </a:cubicBezTo>
                    <a:cubicBezTo>
                      <a:pt x="9563" y="7588"/>
                      <a:pt x="9454" y="7492"/>
                      <a:pt x="9339" y="7404"/>
                    </a:cubicBezTo>
                    <a:cubicBezTo>
                      <a:pt x="8814" y="7012"/>
                      <a:pt x="8126" y="6794"/>
                      <a:pt x="7398" y="6794"/>
                    </a:cubicBezTo>
                    <a:cubicBezTo>
                      <a:pt x="6670" y="6794"/>
                      <a:pt x="5982" y="7012"/>
                      <a:pt x="5456" y="7404"/>
                    </a:cubicBezTo>
                    <a:cubicBezTo>
                      <a:pt x="5342" y="7492"/>
                      <a:pt x="5233" y="7588"/>
                      <a:pt x="5133" y="7694"/>
                    </a:cubicBezTo>
                    <a:cubicBezTo>
                      <a:pt x="5034" y="7588"/>
                      <a:pt x="4925" y="7492"/>
                      <a:pt x="4810" y="7404"/>
                    </a:cubicBezTo>
                    <a:cubicBezTo>
                      <a:pt x="4285" y="7012"/>
                      <a:pt x="3596" y="6794"/>
                      <a:pt x="2869" y="6794"/>
                    </a:cubicBezTo>
                    <a:cubicBezTo>
                      <a:pt x="2862" y="6794"/>
                      <a:pt x="2856" y="6794"/>
                      <a:pt x="2849" y="6794"/>
                    </a:cubicBezTo>
                    <a:cubicBezTo>
                      <a:pt x="2324" y="6794"/>
                      <a:pt x="1806" y="6915"/>
                      <a:pt x="1335" y="7147"/>
                    </a:cubicBezTo>
                    <a:cubicBezTo>
                      <a:pt x="1676" y="6024"/>
                      <a:pt x="2443" y="4988"/>
                      <a:pt x="3578" y="4143"/>
                    </a:cubicBezTo>
                    <a:cubicBezTo>
                      <a:pt x="4424" y="3512"/>
                      <a:pt x="5414" y="3029"/>
                      <a:pt x="6498" y="2712"/>
                    </a:cubicBezTo>
                    <a:lnTo>
                      <a:pt x="6498" y="2712"/>
                    </a:lnTo>
                    <a:cubicBezTo>
                      <a:pt x="5976" y="3307"/>
                      <a:pt x="5538" y="4049"/>
                      <a:pt x="5212" y="4892"/>
                    </a:cubicBezTo>
                    <a:cubicBezTo>
                      <a:pt x="5097" y="5185"/>
                      <a:pt x="5245" y="5511"/>
                      <a:pt x="5535" y="5623"/>
                    </a:cubicBezTo>
                    <a:cubicBezTo>
                      <a:pt x="5603" y="5649"/>
                      <a:pt x="5673" y="5662"/>
                      <a:pt x="5742" y="5662"/>
                    </a:cubicBezTo>
                    <a:cubicBezTo>
                      <a:pt x="5968" y="5662"/>
                      <a:pt x="6181" y="5524"/>
                      <a:pt x="6269" y="5299"/>
                    </a:cubicBezTo>
                    <a:cubicBezTo>
                      <a:pt x="6891" y="3687"/>
                      <a:pt x="7941" y="2603"/>
                      <a:pt x="9098" y="2331"/>
                    </a:cubicBezTo>
                    <a:lnTo>
                      <a:pt x="9098" y="5097"/>
                    </a:lnTo>
                    <a:cubicBezTo>
                      <a:pt x="9098" y="5408"/>
                      <a:pt x="9351" y="5662"/>
                      <a:pt x="9662" y="5662"/>
                    </a:cubicBezTo>
                    <a:cubicBezTo>
                      <a:pt x="9976" y="5662"/>
                      <a:pt x="10230" y="5408"/>
                      <a:pt x="10230" y="5097"/>
                    </a:cubicBezTo>
                    <a:lnTo>
                      <a:pt x="10230" y="2331"/>
                    </a:lnTo>
                    <a:close/>
                    <a:moveTo>
                      <a:pt x="9662" y="0"/>
                    </a:moveTo>
                    <a:cubicBezTo>
                      <a:pt x="9348" y="0"/>
                      <a:pt x="9098" y="254"/>
                      <a:pt x="9098" y="568"/>
                    </a:cubicBezTo>
                    <a:lnTo>
                      <a:pt x="9098" y="1145"/>
                    </a:lnTo>
                    <a:cubicBezTo>
                      <a:pt x="6764" y="1247"/>
                      <a:pt x="4584" y="1981"/>
                      <a:pt x="2899" y="3234"/>
                    </a:cubicBezTo>
                    <a:cubicBezTo>
                      <a:pt x="1030" y="4629"/>
                      <a:pt x="0" y="6495"/>
                      <a:pt x="0" y="8494"/>
                    </a:cubicBezTo>
                    <a:lnTo>
                      <a:pt x="0" y="9059"/>
                    </a:lnTo>
                    <a:cubicBezTo>
                      <a:pt x="0" y="9373"/>
                      <a:pt x="254" y="9626"/>
                      <a:pt x="568" y="9626"/>
                    </a:cubicBezTo>
                    <a:cubicBezTo>
                      <a:pt x="879" y="9626"/>
                      <a:pt x="1133" y="9373"/>
                      <a:pt x="1133" y="9059"/>
                    </a:cubicBezTo>
                    <a:cubicBezTo>
                      <a:pt x="1133" y="8455"/>
                      <a:pt x="1945" y="7926"/>
                      <a:pt x="2869" y="7926"/>
                    </a:cubicBezTo>
                    <a:cubicBezTo>
                      <a:pt x="3793" y="7926"/>
                      <a:pt x="4569" y="8446"/>
                      <a:pt x="4569" y="9059"/>
                    </a:cubicBezTo>
                    <a:cubicBezTo>
                      <a:pt x="4569" y="9373"/>
                      <a:pt x="4819" y="9623"/>
                      <a:pt x="5133" y="9623"/>
                    </a:cubicBezTo>
                    <a:cubicBezTo>
                      <a:pt x="5447" y="9623"/>
                      <a:pt x="5701" y="9373"/>
                      <a:pt x="5701" y="9059"/>
                    </a:cubicBezTo>
                    <a:cubicBezTo>
                      <a:pt x="5701" y="8446"/>
                      <a:pt x="6477" y="7926"/>
                      <a:pt x="7398" y="7926"/>
                    </a:cubicBezTo>
                    <a:cubicBezTo>
                      <a:pt x="8319" y="7926"/>
                      <a:pt x="9098" y="8446"/>
                      <a:pt x="9098" y="9059"/>
                    </a:cubicBezTo>
                    <a:lnTo>
                      <a:pt x="9098" y="9475"/>
                    </a:lnTo>
                    <a:cubicBezTo>
                      <a:pt x="9098" y="9500"/>
                      <a:pt x="9098" y="9527"/>
                      <a:pt x="9101" y="9551"/>
                    </a:cubicBezTo>
                    <a:cubicBezTo>
                      <a:pt x="9098" y="9575"/>
                      <a:pt x="9098" y="9602"/>
                      <a:pt x="9098" y="9626"/>
                    </a:cubicBezTo>
                    <a:lnTo>
                      <a:pt x="9098" y="14799"/>
                    </a:lnTo>
                    <a:cubicBezTo>
                      <a:pt x="9098" y="15424"/>
                      <a:pt x="8591" y="15931"/>
                      <a:pt x="7966" y="15931"/>
                    </a:cubicBezTo>
                    <a:cubicBezTo>
                      <a:pt x="7337" y="15931"/>
                      <a:pt x="6833" y="15424"/>
                      <a:pt x="6833" y="14799"/>
                    </a:cubicBezTo>
                    <a:lnTo>
                      <a:pt x="6833" y="14231"/>
                    </a:lnTo>
                    <a:cubicBezTo>
                      <a:pt x="6833" y="13920"/>
                      <a:pt x="6580" y="13666"/>
                      <a:pt x="6266" y="13666"/>
                    </a:cubicBezTo>
                    <a:cubicBezTo>
                      <a:pt x="5952" y="13666"/>
                      <a:pt x="5701" y="13920"/>
                      <a:pt x="5701" y="14231"/>
                    </a:cubicBezTo>
                    <a:lnTo>
                      <a:pt x="5701" y="14799"/>
                    </a:lnTo>
                    <a:cubicBezTo>
                      <a:pt x="5701" y="16049"/>
                      <a:pt x="6712" y="17063"/>
                      <a:pt x="7966" y="17063"/>
                    </a:cubicBezTo>
                    <a:cubicBezTo>
                      <a:pt x="9216" y="17063"/>
                      <a:pt x="10230" y="16049"/>
                      <a:pt x="10230" y="14799"/>
                    </a:cubicBezTo>
                    <a:lnTo>
                      <a:pt x="10230" y="9626"/>
                    </a:lnTo>
                    <a:cubicBezTo>
                      <a:pt x="10227" y="9599"/>
                      <a:pt x="10227" y="9575"/>
                      <a:pt x="10224" y="9551"/>
                    </a:cubicBezTo>
                    <a:cubicBezTo>
                      <a:pt x="10227" y="9524"/>
                      <a:pt x="10227" y="9500"/>
                      <a:pt x="10230" y="9475"/>
                    </a:cubicBezTo>
                    <a:lnTo>
                      <a:pt x="10230" y="9059"/>
                    </a:lnTo>
                    <a:cubicBezTo>
                      <a:pt x="10230" y="8446"/>
                      <a:pt x="11006" y="7926"/>
                      <a:pt x="11927" y="7926"/>
                    </a:cubicBezTo>
                    <a:cubicBezTo>
                      <a:pt x="12848" y="7926"/>
                      <a:pt x="13627" y="8446"/>
                      <a:pt x="13627" y="9059"/>
                    </a:cubicBezTo>
                    <a:cubicBezTo>
                      <a:pt x="13627" y="9373"/>
                      <a:pt x="13878" y="9623"/>
                      <a:pt x="14192" y="9623"/>
                    </a:cubicBezTo>
                    <a:cubicBezTo>
                      <a:pt x="14506" y="9623"/>
                      <a:pt x="14759" y="9373"/>
                      <a:pt x="14759" y="9059"/>
                    </a:cubicBezTo>
                    <a:cubicBezTo>
                      <a:pt x="14759" y="8446"/>
                      <a:pt x="15535" y="7926"/>
                      <a:pt x="16456" y="7926"/>
                    </a:cubicBezTo>
                    <a:cubicBezTo>
                      <a:pt x="17377" y="7926"/>
                      <a:pt x="18192" y="8455"/>
                      <a:pt x="18192" y="9059"/>
                    </a:cubicBezTo>
                    <a:cubicBezTo>
                      <a:pt x="18192" y="9373"/>
                      <a:pt x="18446" y="9623"/>
                      <a:pt x="18760" y="9623"/>
                    </a:cubicBezTo>
                    <a:cubicBezTo>
                      <a:pt x="19071" y="9623"/>
                      <a:pt x="19325" y="9373"/>
                      <a:pt x="19325" y="9059"/>
                    </a:cubicBezTo>
                    <a:lnTo>
                      <a:pt x="19325" y="8494"/>
                    </a:lnTo>
                    <a:cubicBezTo>
                      <a:pt x="19325" y="6495"/>
                      <a:pt x="18295" y="4629"/>
                      <a:pt x="16426" y="3234"/>
                    </a:cubicBezTo>
                    <a:cubicBezTo>
                      <a:pt x="14744" y="1981"/>
                      <a:pt x="12561" y="1247"/>
                      <a:pt x="10230" y="1145"/>
                    </a:cubicBezTo>
                    <a:lnTo>
                      <a:pt x="10230" y="568"/>
                    </a:lnTo>
                    <a:cubicBezTo>
                      <a:pt x="10230" y="254"/>
                      <a:pt x="9976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0" name="Google Shape;4880;p59"/>
              <p:cNvSpPr/>
              <p:nvPr/>
            </p:nvSpPr>
            <p:spPr>
              <a:xfrm>
                <a:off x="6413650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1" name="Google Shape;4881;p59"/>
              <p:cNvSpPr/>
              <p:nvPr/>
            </p:nvSpPr>
            <p:spPr>
              <a:xfrm>
                <a:off x="6526875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2" name="Google Shape;4882;p59"/>
              <p:cNvSpPr/>
              <p:nvPr/>
            </p:nvSpPr>
            <p:spPr>
              <a:xfrm>
                <a:off x="6611800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3" name="Google Shape;4883;p59"/>
              <p:cNvSpPr/>
              <p:nvPr/>
            </p:nvSpPr>
            <p:spPr>
              <a:xfrm>
                <a:off x="6328725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84" name="Google Shape;4884;p59"/>
            <p:cNvSpPr/>
            <p:nvPr/>
          </p:nvSpPr>
          <p:spPr>
            <a:xfrm>
              <a:off x="4412215" y="3446450"/>
              <a:ext cx="239005" cy="221871"/>
            </a:xfrm>
            <a:custGeom>
              <a:rect b="b" l="l" r="r" t="t"/>
              <a:pathLst>
                <a:path extrusionOk="0" h="18246" w="19655">
                  <a:moveTo>
                    <a:pt x="9829" y="1835"/>
                  </a:moveTo>
                  <a:lnTo>
                    <a:pt x="12133" y="6452"/>
                  </a:lnTo>
                  <a:cubicBezTo>
                    <a:pt x="12218" y="6618"/>
                    <a:pt x="12375" y="6733"/>
                    <a:pt x="12559" y="6760"/>
                  </a:cubicBezTo>
                  <a:lnTo>
                    <a:pt x="17698" y="7500"/>
                  </a:lnTo>
                  <a:lnTo>
                    <a:pt x="13984" y="11078"/>
                  </a:lnTo>
                  <a:cubicBezTo>
                    <a:pt x="13848" y="11211"/>
                    <a:pt x="13788" y="11398"/>
                    <a:pt x="13821" y="11582"/>
                  </a:cubicBezTo>
                  <a:lnTo>
                    <a:pt x="14700" y="16646"/>
                  </a:lnTo>
                  <a:lnTo>
                    <a:pt x="10092" y="14251"/>
                  </a:lnTo>
                  <a:cubicBezTo>
                    <a:pt x="10009" y="14209"/>
                    <a:pt x="9919" y="14188"/>
                    <a:pt x="9830" y="14188"/>
                  </a:cubicBezTo>
                  <a:cubicBezTo>
                    <a:pt x="9740" y="14188"/>
                    <a:pt x="9651" y="14209"/>
                    <a:pt x="9570" y="14251"/>
                  </a:cubicBezTo>
                  <a:lnTo>
                    <a:pt x="4962" y="16646"/>
                  </a:lnTo>
                  <a:lnTo>
                    <a:pt x="5838" y="11582"/>
                  </a:lnTo>
                  <a:cubicBezTo>
                    <a:pt x="5871" y="11398"/>
                    <a:pt x="5810" y="11208"/>
                    <a:pt x="5674" y="11078"/>
                  </a:cubicBezTo>
                  <a:lnTo>
                    <a:pt x="1961" y="7500"/>
                  </a:lnTo>
                  <a:lnTo>
                    <a:pt x="7100" y="6760"/>
                  </a:lnTo>
                  <a:cubicBezTo>
                    <a:pt x="7284" y="6733"/>
                    <a:pt x="7441" y="6618"/>
                    <a:pt x="7525" y="6452"/>
                  </a:cubicBezTo>
                  <a:lnTo>
                    <a:pt x="9829" y="1835"/>
                  </a:lnTo>
                  <a:close/>
                  <a:moveTo>
                    <a:pt x="9828" y="1"/>
                  </a:moveTo>
                  <a:cubicBezTo>
                    <a:pt x="9627" y="1"/>
                    <a:pt x="9426" y="105"/>
                    <a:pt x="9322" y="313"/>
                  </a:cubicBezTo>
                  <a:lnTo>
                    <a:pt x="6641" y="5682"/>
                  </a:lnTo>
                  <a:lnTo>
                    <a:pt x="653" y="6543"/>
                  </a:lnTo>
                  <a:cubicBezTo>
                    <a:pt x="188" y="6609"/>
                    <a:pt x="1" y="7183"/>
                    <a:pt x="339" y="7509"/>
                  </a:cubicBezTo>
                  <a:lnTo>
                    <a:pt x="4672" y="11685"/>
                  </a:lnTo>
                  <a:lnTo>
                    <a:pt x="3648" y="17579"/>
                  </a:lnTo>
                  <a:cubicBezTo>
                    <a:pt x="3584" y="17947"/>
                    <a:pt x="3875" y="18245"/>
                    <a:pt x="4207" y="18245"/>
                  </a:cubicBezTo>
                  <a:cubicBezTo>
                    <a:pt x="4293" y="18245"/>
                    <a:pt x="4383" y="18225"/>
                    <a:pt x="4470" y="18180"/>
                  </a:cubicBezTo>
                  <a:lnTo>
                    <a:pt x="9829" y="15393"/>
                  </a:lnTo>
                  <a:lnTo>
                    <a:pt x="15189" y="18180"/>
                  </a:lnTo>
                  <a:cubicBezTo>
                    <a:pt x="15275" y="18225"/>
                    <a:pt x="15365" y="18245"/>
                    <a:pt x="15452" y="18245"/>
                  </a:cubicBezTo>
                  <a:cubicBezTo>
                    <a:pt x="15782" y="18245"/>
                    <a:pt x="16072" y="17948"/>
                    <a:pt x="16007" y="17582"/>
                  </a:cubicBezTo>
                  <a:lnTo>
                    <a:pt x="14986" y="11685"/>
                  </a:lnTo>
                  <a:lnTo>
                    <a:pt x="19316" y="7512"/>
                  </a:lnTo>
                  <a:cubicBezTo>
                    <a:pt x="19655" y="7183"/>
                    <a:pt x="19470" y="6609"/>
                    <a:pt x="19005" y="6543"/>
                  </a:cubicBezTo>
                  <a:lnTo>
                    <a:pt x="13015" y="5682"/>
                  </a:lnTo>
                  <a:lnTo>
                    <a:pt x="10333" y="313"/>
                  </a:lnTo>
                  <a:cubicBezTo>
                    <a:pt x="10229" y="105"/>
                    <a:pt x="10029" y="1"/>
                    <a:pt x="9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85" name="Google Shape;4885;p59"/>
            <p:cNvGrpSpPr/>
            <p:nvPr/>
          </p:nvGrpSpPr>
          <p:grpSpPr>
            <a:xfrm>
              <a:off x="4712716" y="3439846"/>
              <a:ext cx="236317" cy="235004"/>
              <a:chOff x="1487200" y="3210375"/>
              <a:chExt cx="485850" cy="483150"/>
            </a:xfrm>
          </p:grpSpPr>
          <p:sp>
            <p:nvSpPr>
              <p:cNvPr id="4886" name="Google Shape;4886;p59"/>
              <p:cNvSpPr/>
              <p:nvPr/>
            </p:nvSpPr>
            <p:spPr>
              <a:xfrm>
                <a:off x="1712075" y="3294975"/>
                <a:ext cx="146750" cy="141525"/>
              </a:xfrm>
              <a:custGeom>
                <a:rect b="b" l="l" r="r" t="t"/>
                <a:pathLst>
                  <a:path extrusionOk="0" h="5661" w="587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8"/>
                      <a:pt x="3327" y="2526"/>
                      <a:pt x="3436" y="2580"/>
                    </a:cubicBezTo>
                    <a:lnTo>
                      <a:pt x="3931" y="2831"/>
                    </a:lnTo>
                    <a:lnTo>
                      <a:pt x="3436" y="3079"/>
                    </a:lnTo>
                    <a:cubicBezTo>
                      <a:pt x="3327" y="3133"/>
                      <a:pt x="3237" y="3220"/>
                      <a:pt x="3183" y="3332"/>
                    </a:cubicBezTo>
                    <a:lnTo>
                      <a:pt x="2935" y="3827"/>
                    </a:lnTo>
                    <a:lnTo>
                      <a:pt x="2684" y="3332"/>
                    </a:lnTo>
                    <a:cubicBezTo>
                      <a:pt x="2630" y="3220"/>
                      <a:pt x="2542" y="3133"/>
                      <a:pt x="2431" y="3079"/>
                    </a:cubicBezTo>
                    <a:lnTo>
                      <a:pt x="1936" y="2831"/>
                    </a:lnTo>
                    <a:lnTo>
                      <a:pt x="2431" y="2580"/>
                    </a:lnTo>
                    <a:cubicBezTo>
                      <a:pt x="2542" y="2526"/>
                      <a:pt x="2630" y="2438"/>
                      <a:pt x="2684" y="2327"/>
                    </a:cubicBezTo>
                    <a:lnTo>
                      <a:pt x="2935" y="1832"/>
                    </a:lnTo>
                    <a:close/>
                    <a:moveTo>
                      <a:pt x="2933" y="0"/>
                    </a:moveTo>
                    <a:cubicBezTo>
                      <a:pt x="2733" y="0"/>
                      <a:pt x="2532" y="104"/>
                      <a:pt x="2428" y="313"/>
                    </a:cubicBezTo>
                    <a:lnTo>
                      <a:pt x="1757" y="1653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7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3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6"/>
                    </a:lnTo>
                    <a:lnTo>
                      <a:pt x="5453" y="3335"/>
                    </a:lnTo>
                    <a:cubicBezTo>
                      <a:pt x="5870" y="3127"/>
                      <a:pt x="5870" y="2532"/>
                      <a:pt x="5453" y="2324"/>
                    </a:cubicBezTo>
                    <a:lnTo>
                      <a:pt x="4110" y="1653"/>
                    </a:lnTo>
                    <a:lnTo>
                      <a:pt x="3439" y="313"/>
                    </a:lnTo>
                    <a:cubicBezTo>
                      <a:pt x="3335" y="104"/>
                      <a:pt x="3134" y="0"/>
                      <a:pt x="29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7" name="Google Shape;4887;p59"/>
              <p:cNvSpPr/>
              <p:nvPr/>
            </p:nvSpPr>
            <p:spPr>
              <a:xfrm>
                <a:off x="1825300" y="3408200"/>
                <a:ext cx="147750" cy="141550"/>
              </a:xfrm>
              <a:custGeom>
                <a:rect b="b" l="l" r="r" t="t"/>
                <a:pathLst>
                  <a:path extrusionOk="0" h="5662" w="591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9"/>
                      <a:pt x="3328" y="2529"/>
                      <a:pt x="3442" y="2584"/>
                    </a:cubicBezTo>
                    <a:lnTo>
                      <a:pt x="3944" y="2831"/>
                    </a:lnTo>
                    <a:lnTo>
                      <a:pt x="3442" y="3076"/>
                    </a:lnTo>
                    <a:cubicBezTo>
                      <a:pt x="3328" y="3130"/>
                      <a:pt x="3237" y="3221"/>
                      <a:pt x="3183" y="3332"/>
                    </a:cubicBezTo>
                    <a:lnTo>
                      <a:pt x="2935" y="3828"/>
                    </a:lnTo>
                    <a:lnTo>
                      <a:pt x="2685" y="3332"/>
                    </a:lnTo>
                    <a:cubicBezTo>
                      <a:pt x="2630" y="3221"/>
                      <a:pt x="2543" y="3133"/>
                      <a:pt x="2434" y="3079"/>
                    </a:cubicBezTo>
                    <a:lnTo>
                      <a:pt x="1936" y="2831"/>
                    </a:lnTo>
                    <a:lnTo>
                      <a:pt x="2434" y="2581"/>
                    </a:lnTo>
                    <a:cubicBezTo>
                      <a:pt x="2543" y="2526"/>
                      <a:pt x="2630" y="2439"/>
                      <a:pt x="2685" y="2327"/>
                    </a:cubicBezTo>
                    <a:lnTo>
                      <a:pt x="2935" y="1832"/>
                    </a:lnTo>
                    <a:close/>
                    <a:moveTo>
                      <a:pt x="2934" y="0"/>
                    </a:moveTo>
                    <a:cubicBezTo>
                      <a:pt x="2733" y="0"/>
                      <a:pt x="2532" y="105"/>
                      <a:pt x="2428" y="313"/>
                    </a:cubicBezTo>
                    <a:lnTo>
                      <a:pt x="1758" y="1654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8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4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9"/>
                    </a:lnTo>
                    <a:lnTo>
                      <a:pt x="5484" y="3338"/>
                    </a:lnTo>
                    <a:cubicBezTo>
                      <a:pt x="5909" y="3133"/>
                      <a:pt x="5909" y="2526"/>
                      <a:pt x="5484" y="2321"/>
                    </a:cubicBezTo>
                    <a:lnTo>
                      <a:pt x="4110" y="1651"/>
                    </a:lnTo>
                    <a:lnTo>
                      <a:pt x="3439" y="313"/>
                    </a:lnTo>
                    <a:cubicBezTo>
                      <a:pt x="3335" y="105"/>
                      <a:pt x="3134" y="0"/>
                      <a:pt x="29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88" name="Google Shape;4888;p59"/>
              <p:cNvSpPr/>
              <p:nvPr/>
            </p:nvSpPr>
            <p:spPr>
              <a:xfrm>
                <a:off x="1487200" y="3210375"/>
                <a:ext cx="410350" cy="483150"/>
              </a:xfrm>
              <a:custGeom>
                <a:rect b="b" l="l" r="r" t="t"/>
                <a:pathLst>
                  <a:path extrusionOk="0" h="19326" w="16414">
                    <a:moveTo>
                      <a:pt x="9662" y="1133"/>
                    </a:moveTo>
                    <a:cubicBezTo>
                      <a:pt x="9744" y="1133"/>
                      <a:pt x="9825" y="1133"/>
                      <a:pt x="9910" y="1136"/>
                    </a:cubicBezTo>
                    <a:cubicBezTo>
                      <a:pt x="7953" y="2866"/>
                      <a:pt x="6830" y="5351"/>
                      <a:pt x="6833" y="7966"/>
                    </a:cubicBezTo>
                    <a:cubicBezTo>
                      <a:pt x="6833" y="12311"/>
                      <a:pt x="9907" y="16049"/>
                      <a:pt x="14170" y="16889"/>
                    </a:cubicBezTo>
                    <a:cubicBezTo>
                      <a:pt x="12821" y="17740"/>
                      <a:pt x="11260" y="18193"/>
                      <a:pt x="9662" y="18193"/>
                    </a:cubicBezTo>
                    <a:cubicBezTo>
                      <a:pt x="4958" y="18193"/>
                      <a:pt x="1132" y="14368"/>
                      <a:pt x="1132" y="9663"/>
                    </a:cubicBezTo>
                    <a:cubicBezTo>
                      <a:pt x="1132" y="4959"/>
                      <a:pt x="4958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093" y="1"/>
                      <a:pt x="4668" y="1009"/>
                      <a:pt x="2838" y="2839"/>
                    </a:cubicBezTo>
                    <a:cubicBezTo>
                      <a:pt x="1009" y="4669"/>
                      <a:pt x="0" y="7094"/>
                      <a:pt x="0" y="9663"/>
                    </a:cubicBezTo>
                    <a:cubicBezTo>
                      <a:pt x="0" y="12233"/>
                      <a:pt x="1009" y="14657"/>
                      <a:pt x="2838" y="16487"/>
                    </a:cubicBezTo>
                    <a:cubicBezTo>
                      <a:pt x="4668" y="18317"/>
                      <a:pt x="7090" y="19325"/>
                      <a:pt x="9662" y="19325"/>
                    </a:cubicBezTo>
                    <a:cubicBezTo>
                      <a:pt x="12008" y="19322"/>
                      <a:pt x="14273" y="18462"/>
                      <a:pt x="16027" y="16907"/>
                    </a:cubicBezTo>
                    <a:cubicBezTo>
                      <a:pt x="16414" y="16566"/>
                      <a:pt x="16181" y="15932"/>
                      <a:pt x="15668" y="15916"/>
                    </a:cubicBezTo>
                    <a:cubicBezTo>
                      <a:pt x="11420" y="15799"/>
                      <a:pt x="7965" y="12233"/>
                      <a:pt x="7965" y="7966"/>
                    </a:cubicBezTo>
                    <a:cubicBezTo>
                      <a:pt x="7965" y="5243"/>
                      <a:pt x="9391" y="2658"/>
                      <a:pt x="11688" y="1215"/>
                    </a:cubicBezTo>
                    <a:cubicBezTo>
                      <a:pt x="12123" y="943"/>
                      <a:pt x="11999" y="276"/>
                      <a:pt x="11495" y="179"/>
                    </a:cubicBezTo>
                    <a:cubicBezTo>
                      <a:pt x="10891" y="61"/>
                      <a:pt x="10278" y="4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889" name="Google Shape;4889;p59"/>
            <p:cNvSpPr/>
            <p:nvPr/>
          </p:nvSpPr>
          <p:spPr>
            <a:xfrm>
              <a:off x="4994328" y="3462763"/>
              <a:ext cx="234992" cy="189246"/>
            </a:xfrm>
            <a:custGeom>
              <a:rect b="b" l="l" r="r" t="t"/>
              <a:pathLst>
                <a:path extrusionOk="0" h="15563" w="19325">
                  <a:moveTo>
                    <a:pt x="13582" y="1135"/>
                  </a:moveTo>
                  <a:cubicBezTo>
                    <a:pt x="14814" y="1135"/>
                    <a:pt x="15946" y="1812"/>
                    <a:pt x="16532" y="2896"/>
                  </a:cubicBezTo>
                  <a:cubicBezTo>
                    <a:pt x="17118" y="3983"/>
                    <a:pt x="17060" y="5302"/>
                    <a:pt x="16381" y="6332"/>
                  </a:cubicBezTo>
                  <a:cubicBezTo>
                    <a:pt x="15881" y="6149"/>
                    <a:pt x="15358" y="6058"/>
                    <a:pt x="14835" y="6058"/>
                  </a:cubicBezTo>
                  <a:cubicBezTo>
                    <a:pt x="14169" y="6058"/>
                    <a:pt x="13503" y="6206"/>
                    <a:pt x="12890" y="6501"/>
                  </a:cubicBezTo>
                  <a:cubicBezTo>
                    <a:pt x="12326" y="5429"/>
                    <a:pt x="11381" y="4611"/>
                    <a:pt x="10239" y="4203"/>
                  </a:cubicBezTo>
                  <a:cubicBezTo>
                    <a:pt x="10390" y="2470"/>
                    <a:pt x="11843" y="1138"/>
                    <a:pt x="13582" y="1135"/>
                  </a:cubicBezTo>
                  <a:close/>
                  <a:moveTo>
                    <a:pt x="8612" y="5055"/>
                  </a:moveTo>
                  <a:cubicBezTo>
                    <a:pt x="8920" y="5055"/>
                    <a:pt x="9222" y="5094"/>
                    <a:pt x="9518" y="5172"/>
                  </a:cubicBezTo>
                  <a:cubicBezTo>
                    <a:pt x="10710" y="5489"/>
                    <a:pt x="11673" y="6413"/>
                    <a:pt x="12093" y="7639"/>
                  </a:cubicBezTo>
                  <a:cubicBezTo>
                    <a:pt x="12176" y="7879"/>
                    <a:pt x="12400" y="8020"/>
                    <a:pt x="12631" y="8020"/>
                  </a:cubicBezTo>
                  <a:cubicBezTo>
                    <a:pt x="12744" y="8020"/>
                    <a:pt x="12859" y="7986"/>
                    <a:pt x="12960" y="7914"/>
                  </a:cubicBezTo>
                  <a:cubicBezTo>
                    <a:pt x="13506" y="7519"/>
                    <a:pt x="14164" y="7304"/>
                    <a:pt x="14838" y="7304"/>
                  </a:cubicBezTo>
                  <a:cubicBezTo>
                    <a:pt x="14844" y="7304"/>
                    <a:pt x="14850" y="7304"/>
                    <a:pt x="14856" y="7304"/>
                  </a:cubicBezTo>
                  <a:cubicBezTo>
                    <a:pt x="15360" y="7304"/>
                    <a:pt x="15858" y="7428"/>
                    <a:pt x="16308" y="7663"/>
                  </a:cubicBezTo>
                  <a:cubicBezTo>
                    <a:pt x="17471" y="8267"/>
                    <a:pt x="18192" y="9493"/>
                    <a:pt x="18192" y="10864"/>
                  </a:cubicBezTo>
                  <a:cubicBezTo>
                    <a:pt x="18192" y="12830"/>
                    <a:pt x="16689" y="14427"/>
                    <a:pt x="14838" y="14427"/>
                  </a:cubicBezTo>
                  <a:lnTo>
                    <a:pt x="3904" y="14427"/>
                  </a:lnTo>
                  <a:cubicBezTo>
                    <a:pt x="2377" y="14427"/>
                    <a:pt x="1133" y="13104"/>
                    <a:pt x="1133" y="11480"/>
                  </a:cubicBezTo>
                  <a:cubicBezTo>
                    <a:pt x="1133" y="9853"/>
                    <a:pt x="2377" y="8530"/>
                    <a:pt x="3904" y="8530"/>
                  </a:cubicBezTo>
                  <a:cubicBezTo>
                    <a:pt x="4052" y="8533"/>
                    <a:pt x="4200" y="8545"/>
                    <a:pt x="4345" y="8569"/>
                  </a:cubicBezTo>
                  <a:cubicBezTo>
                    <a:pt x="4377" y="8575"/>
                    <a:pt x="4409" y="8577"/>
                    <a:pt x="4441" y="8577"/>
                  </a:cubicBezTo>
                  <a:cubicBezTo>
                    <a:pt x="4704" y="8577"/>
                    <a:pt x="4941" y="8393"/>
                    <a:pt x="4994" y="8128"/>
                  </a:cubicBezTo>
                  <a:cubicBezTo>
                    <a:pt x="5369" y="6347"/>
                    <a:pt x="6891" y="5055"/>
                    <a:pt x="8612" y="5055"/>
                  </a:cubicBezTo>
                  <a:close/>
                  <a:moveTo>
                    <a:pt x="13579" y="1"/>
                  </a:moveTo>
                  <a:cubicBezTo>
                    <a:pt x="11392" y="1"/>
                    <a:pt x="9410" y="1624"/>
                    <a:pt x="9128" y="3953"/>
                  </a:cubicBezTo>
                  <a:cubicBezTo>
                    <a:pt x="8954" y="3933"/>
                    <a:pt x="8780" y="3923"/>
                    <a:pt x="8607" y="3923"/>
                  </a:cubicBezTo>
                  <a:cubicBezTo>
                    <a:pt x="7490" y="3923"/>
                    <a:pt x="6402" y="4324"/>
                    <a:pt x="5550" y="5064"/>
                  </a:cubicBezTo>
                  <a:cubicBezTo>
                    <a:pt x="4831" y="5686"/>
                    <a:pt x="4300" y="6495"/>
                    <a:pt x="4016" y="7401"/>
                  </a:cubicBezTo>
                  <a:lnTo>
                    <a:pt x="3901" y="7401"/>
                  </a:lnTo>
                  <a:cubicBezTo>
                    <a:pt x="1752" y="7401"/>
                    <a:pt x="0" y="9231"/>
                    <a:pt x="0" y="11480"/>
                  </a:cubicBezTo>
                  <a:cubicBezTo>
                    <a:pt x="0" y="13730"/>
                    <a:pt x="1749" y="15562"/>
                    <a:pt x="3901" y="15562"/>
                  </a:cubicBezTo>
                  <a:lnTo>
                    <a:pt x="14838" y="15562"/>
                  </a:lnTo>
                  <a:cubicBezTo>
                    <a:pt x="17311" y="15562"/>
                    <a:pt x="19325" y="13455"/>
                    <a:pt x="19325" y="10867"/>
                  </a:cubicBezTo>
                  <a:cubicBezTo>
                    <a:pt x="19325" y="9985"/>
                    <a:pt x="19086" y="9122"/>
                    <a:pt x="18633" y="8364"/>
                  </a:cubicBezTo>
                  <a:cubicBezTo>
                    <a:pt x="18301" y="7808"/>
                    <a:pt x="17854" y="7331"/>
                    <a:pt x="17326" y="6960"/>
                  </a:cubicBezTo>
                  <a:cubicBezTo>
                    <a:pt x="18917" y="4544"/>
                    <a:pt x="17842" y="1274"/>
                    <a:pt x="15125" y="278"/>
                  </a:cubicBezTo>
                  <a:cubicBezTo>
                    <a:pt x="14611" y="89"/>
                    <a:pt x="14089" y="1"/>
                    <a:pt x="135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59"/>
            <p:cNvSpPr/>
            <p:nvPr/>
          </p:nvSpPr>
          <p:spPr>
            <a:xfrm>
              <a:off x="5280505" y="3486628"/>
              <a:ext cx="235028" cy="141518"/>
            </a:xfrm>
            <a:custGeom>
              <a:rect b="b" l="l" r="r" t="t"/>
              <a:pathLst>
                <a:path extrusionOk="0" h="11638" w="19328">
                  <a:moveTo>
                    <a:pt x="8612" y="1133"/>
                  </a:moveTo>
                  <a:cubicBezTo>
                    <a:pt x="8920" y="1133"/>
                    <a:pt x="9222" y="1172"/>
                    <a:pt x="9518" y="1251"/>
                  </a:cubicBezTo>
                  <a:cubicBezTo>
                    <a:pt x="10710" y="1571"/>
                    <a:pt x="11674" y="2492"/>
                    <a:pt x="12093" y="3718"/>
                  </a:cubicBezTo>
                  <a:cubicBezTo>
                    <a:pt x="12176" y="3959"/>
                    <a:pt x="12399" y="4099"/>
                    <a:pt x="12630" y="4099"/>
                  </a:cubicBezTo>
                  <a:cubicBezTo>
                    <a:pt x="12743" y="4099"/>
                    <a:pt x="12858" y="4065"/>
                    <a:pt x="12960" y="3992"/>
                  </a:cubicBezTo>
                  <a:cubicBezTo>
                    <a:pt x="13506" y="3597"/>
                    <a:pt x="14165" y="3382"/>
                    <a:pt x="14838" y="3382"/>
                  </a:cubicBezTo>
                  <a:cubicBezTo>
                    <a:pt x="14844" y="3382"/>
                    <a:pt x="14850" y="3382"/>
                    <a:pt x="14856" y="3382"/>
                  </a:cubicBezTo>
                  <a:cubicBezTo>
                    <a:pt x="15360" y="3382"/>
                    <a:pt x="15858" y="3506"/>
                    <a:pt x="16308" y="3742"/>
                  </a:cubicBezTo>
                  <a:cubicBezTo>
                    <a:pt x="17471" y="4346"/>
                    <a:pt x="18193" y="5572"/>
                    <a:pt x="18193" y="6942"/>
                  </a:cubicBezTo>
                  <a:cubicBezTo>
                    <a:pt x="18193" y="8908"/>
                    <a:pt x="16689" y="10505"/>
                    <a:pt x="14838" y="10505"/>
                  </a:cubicBezTo>
                  <a:lnTo>
                    <a:pt x="3905" y="10505"/>
                  </a:lnTo>
                  <a:cubicBezTo>
                    <a:pt x="2377" y="10505"/>
                    <a:pt x="1133" y="9183"/>
                    <a:pt x="1133" y="7558"/>
                  </a:cubicBezTo>
                  <a:cubicBezTo>
                    <a:pt x="1133" y="5931"/>
                    <a:pt x="2377" y="4611"/>
                    <a:pt x="3905" y="4611"/>
                  </a:cubicBezTo>
                  <a:cubicBezTo>
                    <a:pt x="4053" y="4611"/>
                    <a:pt x="4200" y="4623"/>
                    <a:pt x="4345" y="4648"/>
                  </a:cubicBezTo>
                  <a:cubicBezTo>
                    <a:pt x="4378" y="4653"/>
                    <a:pt x="4410" y="4656"/>
                    <a:pt x="4442" y="4656"/>
                  </a:cubicBezTo>
                  <a:cubicBezTo>
                    <a:pt x="4704" y="4656"/>
                    <a:pt x="4941" y="4473"/>
                    <a:pt x="4995" y="4207"/>
                  </a:cubicBezTo>
                  <a:cubicBezTo>
                    <a:pt x="5369" y="2425"/>
                    <a:pt x="6891" y="1133"/>
                    <a:pt x="8612" y="1133"/>
                  </a:cubicBezTo>
                  <a:close/>
                  <a:moveTo>
                    <a:pt x="8612" y="1"/>
                  </a:moveTo>
                  <a:cubicBezTo>
                    <a:pt x="7489" y="4"/>
                    <a:pt x="6405" y="408"/>
                    <a:pt x="5553" y="1142"/>
                  </a:cubicBezTo>
                  <a:cubicBezTo>
                    <a:pt x="4832" y="1764"/>
                    <a:pt x="4300" y="2573"/>
                    <a:pt x="4016" y="3479"/>
                  </a:cubicBezTo>
                  <a:lnTo>
                    <a:pt x="3905" y="3479"/>
                  </a:lnTo>
                  <a:cubicBezTo>
                    <a:pt x="1752" y="3479"/>
                    <a:pt x="0" y="5309"/>
                    <a:pt x="0" y="7558"/>
                  </a:cubicBezTo>
                  <a:cubicBezTo>
                    <a:pt x="0" y="9808"/>
                    <a:pt x="1752" y="11638"/>
                    <a:pt x="3905" y="11638"/>
                  </a:cubicBezTo>
                  <a:lnTo>
                    <a:pt x="14838" y="11638"/>
                  </a:lnTo>
                  <a:cubicBezTo>
                    <a:pt x="17314" y="11638"/>
                    <a:pt x="19325" y="9533"/>
                    <a:pt x="19325" y="6945"/>
                  </a:cubicBezTo>
                  <a:cubicBezTo>
                    <a:pt x="19328" y="6064"/>
                    <a:pt x="19089" y="5197"/>
                    <a:pt x="18636" y="4442"/>
                  </a:cubicBezTo>
                  <a:cubicBezTo>
                    <a:pt x="18202" y="3718"/>
                    <a:pt x="17577" y="3129"/>
                    <a:pt x="16831" y="2736"/>
                  </a:cubicBezTo>
                  <a:cubicBezTo>
                    <a:pt x="16206" y="2412"/>
                    <a:pt x="15522" y="2249"/>
                    <a:pt x="14838" y="2249"/>
                  </a:cubicBezTo>
                  <a:cubicBezTo>
                    <a:pt x="14173" y="2249"/>
                    <a:pt x="13508" y="2403"/>
                    <a:pt x="12896" y="2709"/>
                  </a:cubicBezTo>
                  <a:cubicBezTo>
                    <a:pt x="12265" y="1447"/>
                    <a:pt x="11151" y="514"/>
                    <a:pt x="9811" y="158"/>
                  </a:cubicBezTo>
                  <a:cubicBezTo>
                    <a:pt x="9421" y="55"/>
                    <a:pt x="9016" y="1"/>
                    <a:pt x="8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891" name="Google Shape;4891;p59"/>
            <p:cNvGrpSpPr/>
            <p:nvPr/>
          </p:nvGrpSpPr>
          <p:grpSpPr>
            <a:xfrm>
              <a:off x="5568877" y="3439840"/>
              <a:ext cx="235661" cy="235016"/>
              <a:chOff x="3269875" y="3210400"/>
              <a:chExt cx="484500" cy="483175"/>
            </a:xfrm>
          </p:grpSpPr>
          <p:sp>
            <p:nvSpPr>
              <p:cNvPr id="4892" name="Google Shape;4892;p59"/>
              <p:cNvSpPr/>
              <p:nvPr/>
            </p:nvSpPr>
            <p:spPr>
              <a:xfrm>
                <a:off x="3364000" y="3303850"/>
                <a:ext cx="296300" cy="296300"/>
              </a:xfrm>
              <a:custGeom>
                <a:rect b="b" l="l" r="r" t="t"/>
                <a:pathLst>
                  <a:path extrusionOk="0" h="11852" w="11852">
                    <a:moveTo>
                      <a:pt x="5925" y="1132"/>
                    </a:moveTo>
                    <a:cubicBezTo>
                      <a:pt x="7863" y="1132"/>
                      <a:pt x="9612" y="2298"/>
                      <a:pt x="10354" y="4088"/>
                    </a:cubicBezTo>
                    <a:cubicBezTo>
                      <a:pt x="11094" y="5882"/>
                      <a:pt x="10683" y="7941"/>
                      <a:pt x="9313" y="9312"/>
                    </a:cubicBezTo>
                    <a:cubicBezTo>
                      <a:pt x="8395" y="10230"/>
                      <a:pt x="7169" y="10717"/>
                      <a:pt x="5920" y="10717"/>
                    </a:cubicBezTo>
                    <a:cubicBezTo>
                      <a:pt x="5304" y="10717"/>
                      <a:pt x="4682" y="10598"/>
                      <a:pt x="4089" y="10354"/>
                    </a:cubicBezTo>
                    <a:cubicBezTo>
                      <a:pt x="2298" y="9611"/>
                      <a:pt x="1133" y="7863"/>
                      <a:pt x="1133" y="5924"/>
                    </a:cubicBezTo>
                    <a:cubicBezTo>
                      <a:pt x="1133" y="3279"/>
                      <a:pt x="3280" y="1132"/>
                      <a:pt x="5925" y="1132"/>
                    </a:cubicBezTo>
                    <a:close/>
                    <a:moveTo>
                      <a:pt x="5925" y="0"/>
                    </a:moveTo>
                    <a:cubicBezTo>
                      <a:pt x="2658" y="0"/>
                      <a:pt x="1" y="2657"/>
                      <a:pt x="1" y="5924"/>
                    </a:cubicBezTo>
                    <a:cubicBezTo>
                      <a:pt x="1" y="9191"/>
                      <a:pt x="2658" y="11851"/>
                      <a:pt x="5925" y="11851"/>
                    </a:cubicBezTo>
                    <a:cubicBezTo>
                      <a:pt x="9192" y="11851"/>
                      <a:pt x="11852" y="9191"/>
                      <a:pt x="11852" y="5924"/>
                    </a:cubicBezTo>
                    <a:cubicBezTo>
                      <a:pt x="11852" y="2657"/>
                      <a:pt x="9192" y="0"/>
                      <a:pt x="5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3" name="Google Shape;4893;p59"/>
              <p:cNvSpPr/>
              <p:nvPr/>
            </p:nvSpPr>
            <p:spPr>
              <a:xfrm>
                <a:off x="3269875" y="3210400"/>
                <a:ext cx="484500" cy="483175"/>
              </a:xfrm>
              <a:custGeom>
                <a:rect b="b" l="l" r="r" t="t"/>
                <a:pathLst>
                  <a:path extrusionOk="0" h="19327" w="19380">
                    <a:moveTo>
                      <a:pt x="9690" y="1208"/>
                    </a:moveTo>
                    <a:lnTo>
                      <a:pt x="11426" y="2126"/>
                    </a:lnTo>
                    <a:cubicBezTo>
                      <a:pt x="11507" y="2168"/>
                      <a:pt x="11598" y="2192"/>
                      <a:pt x="11692" y="2192"/>
                    </a:cubicBezTo>
                    <a:lnTo>
                      <a:pt x="13651" y="2192"/>
                    </a:lnTo>
                    <a:lnTo>
                      <a:pt x="14765" y="3817"/>
                    </a:lnTo>
                    <a:cubicBezTo>
                      <a:pt x="14817" y="3892"/>
                      <a:pt x="14886" y="3955"/>
                      <a:pt x="14968" y="3998"/>
                    </a:cubicBezTo>
                    <a:lnTo>
                      <a:pt x="16704" y="4916"/>
                    </a:lnTo>
                    <a:lnTo>
                      <a:pt x="16939" y="6878"/>
                    </a:lnTo>
                    <a:cubicBezTo>
                      <a:pt x="16952" y="6969"/>
                      <a:pt x="16985" y="7056"/>
                      <a:pt x="17036" y="7132"/>
                    </a:cubicBezTo>
                    <a:lnTo>
                      <a:pt x="18150" y="8759"/>
                    </a:lnTo>
                    <a:lnTo>
                      <a:pt x="17456" y="10610"/>
                    </a:lnTo>
                    <a:cubicBezTo>
                      <a:pt x="17423" y="10695"/>
                      <a:pt x="17410" y="10785"/>
                      <a:pt x="17423" y="10876"/>
                    </a:cubicBezTo>
                    <a:lnTo>
                      <a:pt x="17658" y="12842"/>
                    </a:lnTo>
                    <a:lnTo>
                      <a:pt x="16188" y="14155"/>
                    </a:lnTo>
                    <a:cubicBezTo>
                      <a:pt x="16121" y="14216"/>
                      <a:pt x="16067" y="14291"/>
                      <a:pt x="16037" y="14379"/>
                    </a:cubicBezTo>
                    <a:lnTo>
                      <a:pt x="15339" y="16226"/>
                    </a:lnTo>
                    <a:lnTo>
                      <a:pt x="13437" y="16701"/>
                    </a:lnTo>
                    <a:cubicBezTo>
                      <a:pt x="13346" y="16722"/>
                      <a:pt x="13265" y="16764"/>
                      <a:pt x="13195" y="16827"/>
                    </a:cubicBezTo>
                    <a:lnTo>
                      <a:pt x="11728" y="18138"/>
                    </a:lnTo>
                    <a:lnTo>
                      <a:pt x="9826" y="17664"/>
                    </a:lnTo>
                    <a:cubicBezTo>
                      <a:pt x="9782" y="17653"/>
                      <a:pt x="9736" y="17648"/>
                      <a:pt x="9690" y="17648"/>
                    </a:cubicBezTo>
                    <a:cubicBezTo>
                      <a:pt x="9644" y="17648"/>
                      <a:pt x="9598" y="17653"/>
                      <a:pt x="9554" y="17664"/>
                    </a:cubicBezTo>
                    <a:lnTo>
                      <a:pt x="7652" y="18138"/>
                    </a:lnTo>
                    <a:lnTo>
                      <a:pt x="6184" y="16827"/>
                    </a:lnTo>
                    <a:cubicBezTo>
                      <a:pt x="6115" y="16767"/>
                      <a:pt x="6033" y="16722"/>
                      <a:pt x="5943" y="16701"/>
                    </a:cubicBezTo>
                    <a:lnTo>
                      <a:pt x="4040" y="16226"/>
                    </a:lnTo>
                    <a:lnTo>
                      <a:pt x="3343" y="14379"/>
                    </a:lnTo>
                    <a:cubicBezTo>
                      <a:pt x="3313" y="14291"/>
                      <a:pt x="3258" y="14216"/>
                      <a:pt x="3192" y="14155"/>
                    </a:cubicBezTo>
                    <a:lnTo>
                      <a:pt x="1721" y="12842"/>
                    </a:lnTo>
                    <a:lnTo>
                      <a:pt x="1960" y="10879"/>
                    </a:lnTo>
                    <a:cubicBezTo>
                      <a:pt x="1969" y="10788"/>
                      <a:pt x="1960" y="10695"/>
                      <a:pt x="1927" y="10610"/>
                    </a:cubicBezTo>
                    <a:lnTo>
                      <a:pt x="1229" y="8762"/>
                    </a:lnTo>
                    <a:lnTo>
                      <a:pt x="2346" y="7132"/>
                    </a:lnTo>
                    <a:cubicBezTo>
                      <a:pt x="2398" y="7056"/>
                      <a:pt x="2428" y="6969"/>
                      <a:pt x="2440" y="6878"/>
                    </a:cubicBezTo>
                    <a:lnTo>
                      <a:pt x="2679" y="4916"/>
                    </a:lnTo>
                    <a:lnTo>
                      <a:pt x="4415" y="3998"/>
                    </a:lnTo>
                    <a:cubicBezTo>
                      <a:pt x="4493" y="3955"/>
                      <a:pt x="4563" y="3892"/>
                      <a:pt x="4617" y="3817"/>
                    </a:cubicBezTo>
                    <a:lnTo>
                      <a:pt x="5731" y="2192"/>
                    </a:lnTo>
                    <a:lnTo>
                      <a:pt x="7691" y="2192"/>
                    </a:lnTo>
                    <a:cubicBezTo>
                      <a:pt x="7781" y="2192"/>
                      <a:pt x="7872" y="2168"/>
                      <a:pt x="7954" y="2126"/>
                    </a:cubicBezTo>
                    <a:lnTo>
                      <a:pt x="9690" y="1208"/>
                    </a:lnTo>
                    <a:close/>
                    <a:moveTo>
                      <a:pt x="9690" y="1"/>
                    </a:moveTo>
                    <a:cubicBezTo>
                      <a:pt x="9599" y="1"/>
                      <a:pt x="9509" y="23"/>
                      <a:pt x="9427" y="66"/>
                    </a:cubicBezTo>
                    <a:lnTo>
                      <a:pt x="7549" y="1057"/>
                    </a:lnTo>
                    <a:lnTo>
                      <a:pt x="5432" y="1057"/>
                    </a:lnTo>
                    <a:cubicBezTo>
                      <a:pt x="5245" y="1057"/>
                      <a:pt x="5070" y="1150"/>
                      <a:pt x="4964" y="1304"/>
                    </a:cubicBezTo>
                    <a:lnTo>
                      <a:pt x="3760" y="3062"/>
                    </a:lnTo>
                    <a:lnTo>
                      <a:pt x="1885" y="4052"/>
                    </a:lnTo>
                    <a:cubicBezTo>
                      <a:pt x="1721" y="4140"/>
                      <a:pt x="1610" y="4300"/>
                      <a:pt x="1586" y="4484"/>
                    </a:cubicBezTo>
                    <a:lnTo>
                      <a:pt x="1332" y="6607"/>
                    </a:lnTo>
                    <a:lnTo>
                      <a:pt x="127" y="8364"/>
                    </a:lnTo>
                    <a:cubicBezTo>
                      <a:pt x="22" y="8515"/>
                      <a:pt x="0" y="8711"/>
                      <a:pt x="67" y="8883"/>
                    </a:cubicBezTo>
                    <a:lnTo>
                      <a:pt x="819" y="10882"/>
                    </a:lnTo>
                    <a:lnTo>
                      <a:pt x="562" y="13002"/>
                    </a:lnTo>
                    <a:cubicBezTo>
                      <a:pt x="538" y="13186"/>
                      <a:pt x="607" y="13370"/>
                      <a:pt x="746" y="13494"/>
                    </a:cubicBezTo>
                    <a:lnTo>
                      <a:pt x="2331" y="14910"/>
                    </a:lnTo>
                    <a:lnTo>
                      <a:pt x="3083" y="16906"/>
                    </a:lnTo>
                    <a:cubicBezTo>
                      <a:pt x="3150" y="17081"/>
                      <a:pt x="3298" y="17211"/>
                      <a:pt x="3476" y="17256"/>
                    </a:cubicBezTo>
                    <a:lnTo>
                      <a:pt x="5535" y="17766"/>
                    </a:lnTo>
                    <a:lnTo>
                      <a:pt x="7120" y="19183"/>
                    </a:lnTo>
                    <a:cubicBezTo>
                      <a:pt x="7225" y="19276"/>
                      <a:pt x="7360" y="19326"/>
                      <a:pt x="7498" y="19326"/>
                    </a:cubicBezTo>
                    <a:cubicBezTo>
                      <a:pt x="7543" y="19326"/>
                      <a:pt x="7589" y="19321"/>
                      <a:pt x="7634" y="19309"/>
                    </a:cubicBezTo>
                    <a:lnTo>
                      <a:pt x="9690" y="18796"/>
                    </a:lnTo>
                    <a:lnTo>
                      <a:pt x="11746" y="19306"/>
                    </a:lnTo>
                    <a:cubicBezTo>
                      <a:pt x="11791" y="19318"/>
                      <a:pt x="11837" y="19324"/>
                      <a:pt x="11882" y="19324"/>
                    </a:cubicBezTo>
                    <a:cubicBezTo>
                      <a:pt x="12021" y="19324"/>
                      <a:pt x="12157" y="19273"/>
                      <a:pt x="12259" y="19180"/>
                    </a:cubicBezTo>
                    <a:lnTo>
                      <a:pt x="13845" y="17763"/>
                    </a:lnTo>
                    <a:lnTo>
                      <a:pt x="15901" y="17253"/>
                    </a:lnTo>
                    <a:cubicBezTo>
                      <a:pt x="16082" y="17208"/>
                      <a:pt x="16230" y="17078"/>
                      <a:pt x="16296" y="16903"/>
                    </a:cubicBezTo>
                    <a:lnTo>
                      <a:pt x="17048" y="14907"/>
                    </a:lnTo>
                    <a:lnTo>
                      <a:pt x="18633" y="13491"/>
                    </a:lnTo>
                    <a:cubicBezTo>
                      <a:pt x="18769" y="13367"/>
                      <a:pt x="18839" y="13183"/>
                      <a:pt x="18818" y="12999"/>
                    </a:cubicBezTo>
                    <a:lnTo>
                      <a:pt x="18561" y="10879"/>
                    </a:lnTo>
                    <a:lnTo>
                      <a:pt x="19313" y="8880"/>
                    </a:lnTo>
                    <a:cubicBezTo>
                      <a:pt x="19379" y="8708"/>
                      <a:pt x="19355" y="8515"/>
                      <a:pt x="19249" y="8361"/>
                    </a:cubicBezTo>
                    <a:lnTo>
                      <a:pt x="18048" y="6607"/>
                    </a:lnTo>
                    <a:lnTo>
                      <a:pt x="17794" y="4484"/>
                    </a:lnTo>
                    <a:cubicBezTo>
                      <a:pt x="17770" y="4300"/>
                      <a:pt x="17658" y="4140"/>
                      <a:pt x="17495" y="4052"/>
                    </a:cubicBezTo>
                    <a:lnTo>
                      <a:pt x="15620" y="3059"/>
                    </a:lnTo>
                    <a:lnTo>
                      <a:pt x="14415" y="1301"/>
                    </a:lnTo>
                    <a:cubicBezTo>
                      <a:pt x="14310" y="1147"/>
                      <a:pt x="14134" y="1057"/>
                      <a:pt x="13947" y="1057"/>
                    </a:cubicBezTo>
                    <a:lnTo>
                      <a:pt x="11831" y="1057"/>
                    </a:lnTo>
                    <a:lnTo>
                      <a:pt x="9955" y="66"/>
                    </a:lnTo>
                    <a:cubicBezTo>
                      <a:pt x="9872" y="23"/>
                      <a:pt x="9781" y="1"/>
                      <a:pt x="96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94" name="Google Shape;4894;p59"/>
            <p:cNvGrpSpPr/>
            <p:nvPr/>
          </p:nvGrpSpPr>
          <p:grpSpPr>
            <a:xfrm>
              <a:off x="5913655" y="3439590"/>
              <a:ext cx="117587" cy="235515"/>
              <a:chOff x="3985700" y="3210375"/>
              <a:chExt cx="241750" cy="484200"/>
            </a:xfrm>
          </p:grpSpPr>
          <p:sp>
            <p:nvSpPr>
              <p:cNvPr id="4895" name="Google Shape;4895;p59"/>
              <p:cNvSpPr/>
              <p:nvPr/>
            </p:nvSpPr>
            <p:spPr>
              <a:xfrm>
                <a:off x="4042700" y="3294475"/>
                <a:ext cx="127750" cy="339425"/>
              </a:xfrm>
              <a:custGeom>
                <a:rect b="b" l="l" r="r" t="t"/>
                <a:pathLst>
                  <a:path extrusionOk="0" h="13577" w="5110">
                    <a:moveTo>
                      <a:pt x="2554" y="9854"/>
                    </a:moveTo>
                    <a:cubicBezTo>
                      <a:pt x="2721" y="9854"/>
                      <a:pt x="2890" y="9887"/>
                      <a:pt x="3050" y="9953"/>
                    </a:cubicBezTo>
                    <a:cubicBezTo>
                      <a:pt x="3533" y="10155"/>
                      <a:pt x="3850" y="10626"/>
                      <a:pt x="3850" y="11151"/>
                    </a:cubicBezTo>
                    <a:cubicBezTo>
                      <a:pt x="3850" y="11864"/>
                      <a:pt x="3271" y="12444"/>
                      <a:pt x="2555" y="12447"/>
                    </a:cubicBezTo>
                    <a:cubicBezTo>
                      <a:pt x="2030" y="12447"/>
                      <a:pt x="1558" y="12130"/>
                      <a:pt x="1356" y="11647"/>
                    </a:cubicBezTo>
                    <a:cubicBezTo>
                      <a:pt x="1157" y="11164"/>
                      <a:pt x="1269" y="10605"/>
                      <a:pt x="1637" y="10234"/>
                    </a:cubicBezTo>
                    <a:cubicBezTo>
                      <a:pt x="1885" y="9985"/>
                      <a:pt x="2217" y="9854"/>
                      <a:pt x="2554" y="9854"/>
                    </a:cubicBezTo>
                    <a:close/>
                    <a:moveTo>
                      <a:pt x="2555" y="1"/>
                    </a:moveTo>
                    <a:cubicBezTo>
                      <a:pt x="2241" y="1"/>
                      <a:pt x="1990" y="254"/>
                      <a:pt x="1990" y="565"/>
                    </a:cubicBezTo>
                    <a:lnTo>
                      <a:pt x="1990" y="8790"/>
                    </a:lnTo>
                    <a:cubicBezTo>
                      <a:pt x="792" y="9077"/>
                      <a:pt x="0" y="10215"/>
                      <a:pt x="145" y="11435"/>
                    </a:cubicBezTo>
                    <a:cubicBezTo>
                      <a:pt x="287" y="12658"/>
                      <a:pt x="1326" y="13576"/>
                      <a:pt x="2555" y="13576"/>
                    </a:cubicBezTo>
                    <a:cubicBezTo>
                      <a:pt x="3784" y="13576"/>
                      <a:pt x="4823" y="12658"/>
                      <a:pt x="4964" y="11435"/>
                    </a:cubicBezTo>
                    <a:cubicBezTo>
                      <a:pt x="5109" y="10215"/>
                      <a:pt x="4318" y="9077"/>
                      <a:pt x="3123" y="8790"/>
                    </a:cubicBezTo>
                    <a:lnTo>
                      <a:pt x="3123" y="565"/>
                    </a:lnTo>
                    <a:cubicBezTo>
                      <a:pt x="3123" y="254"/>
                      <a:pt x="2869" y="1"/>
                      <a:pt x="25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6" name="Google Shape;4896;p59"/>
              <p:cNvSpPr/>
              <p:nvPr/>
            </p:nvSpPr>
            <p:spPr>
              <a:xfrm>
                <a:off x="3985700" y="3210375"/>
                <a:ext cx="241750" cy="484200"/>
              </a:xfrm>
              <a:custGeom>
                <a:rect b="b" l="l" r="r" t="t"/>
                <a:pathLst>
                  <a:path extrusionOk="0" h="19368" w="9670">
                    <a:moveTo>
                      <a:pt x="4835" y="1133"/>
                    </a:moveTo>
                    <a:cubicBezTo>
                      <a:pt x="5792" y="1133"/>
                      <a:pt x="6571" y="1909"/>
                      <a:pt x="6571" y="2869"/>
                    </a:cubicBezTo>
                    <a:lnTo>
                      <a:pt x="6574" y="10853"/>
                    </a:lnTo>
                    <a:lnTo>
                      <a:pt x="6574" y="10871"/>
                    </a:lnTo>
                    <a:cubicBezTo>
                      <a:pt x="6568" y="11073"/>
                      <a:pt x="6668" y="11260"/>
                      <a:pt x="6837" y="11369"/>
                    </a:cubicBezTo>
                    <a:cubicBezTo>
                      <a:pt x="7869" y="12027"/>
                      <a:pt x="8513" y="13232"/>
                      <a:pt x="8513" y="14512"/>
                    </a:cubicBezTo>
                    <a:cubicBezTo>
                      <a:pt x="8510" y="16545"/>
                      <a:pt x="6864" y="18190"/>
                      <a:pt x="4835" y="18193"/>
                    </a:cubicBezTo>
                    <a:cubicBezTo>
                      <a:pt x="2803" y="18190"/>
                      <a:pt x="1157" y="16545"/>
                      <a:pt x="1157" y="14515"/>
                    </a:cubicBezTo>
                    <a:cubicBezTo>
                      <a:pt x="1157" y="13280"/>
                      <a:pt x="1818" y="12043"/>
                      <a:pt x="2842" y="11363"/>
                    </a:cubicBezTo>
                    <a:cubicBezTo>
                      <a:pt x="2987" y="11267"/>
                      <a:pt x="3078" y="11110"/>
                      <a:pt x="3093" y="10934"/>
                    </a:cubicBezTo>
                    <a:cubicBezTo>
                      <a:pt x="3096" y="10907"/>
                      <a:pt x="3099" y="10880"/>
                      <a:pt x="3099" y="10856"/>
                    </a:cubicBezTo>
                    <a:lnTo>
                      <a:pt x="3099" y="2869"/>
                    </a:lnTo>
                    <a:cubicBezTo>
                      <a:pt x="3099" y="1909"/>
                      <a:pt x="3875" y="1133"/>
                      <a:pt x="4835" y="1133"/>
                    </a:cubicBezTo>
                    <a:close/>
                    <a:moveTo>
                      <a:pt x="4835" y="1"/>
                    </a:moveTo>
                    <a:cubicBezTo>
                      <a:pt x="3250" y="1"/>
                      <a:pt x="1966" y="1284"/>
                      <a:pt x="1966" y="2869"/>
                    </a:cubicBezTo>
                    <a:lnTo>
                      <a:pt x="1966" y="10596"/>
                    </a:lnTo>
                    <a:cubicBezTo>
                      <a:pt x="750" y="11532"/>
                      <a:pt x="34" y="12979"/>
                      <a:pt x="25" y="14515"/>
                    </a:cubicBezTo>
                    <a:cubicBezTo>
                      <a:pt x="1" y="17188"/>
                      <a:pt x="2163" y="19368"/>
                      <a:pt x="4835" y="19368"/>
                    </a:cubicBezTo>
                    <a:cubicBezTo>
                      <a:pt x="7510" y="19368"/>
                      <a:pt x="9669" y="17188"/>
                      <a:pt x="9648" y="14515"/>
                    </a:cubicBezTo>
                    <a:cubicBezTo>
                      <a:pt x="9648" y="13688"/>
                      <a:pt x="9443" y="12879"/>
                      <a:pt x="9053" y="12151"/>
                    </a:cubicBezTo>
                    <a:cubicBezTo>
                      <a:pt x="8724" y="11541"/>
                      <a:pt x="8265" y="11010"/>
                      <a:pt x="7709" y="10596"/>
                    </a:cubicBezTo>
                    <a:lnTo>
                      <a:pt x="7703" y="2869"/>
                    </a:lnTo>
                    <a:cubicBezTo>
                      <a:pt x="7703" y="1284"/>
                      <a:pt x="6420" y="1"/>
                      <a:pt x="4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897" name="Google Shape;4897;p59"/>
            <p:cNvGrpSpPr/>
            <p:nvPr/>
          </p:nvGrpSpPr>
          <p:grpSpPr>
            <a:xfrm>
              <a:off x="6148027" y="3440289"/>
              <a:ext cx="234189" cy="234116"/>
              <a:chOff x="4460225" y="3211300"/>
              <a:chExt cx="481475" cy="481325"/>
            </a:xfrm>
          </p:grpSpPr>
          <p:sp>
            <p:nvSpPr>
              <p:cNvPr id="4898" name="Google Shape;4898;p59"/>
              <p:cNvSpPr/>
              <p:nvPr/>
            </p:nvSpPr>
            <p:spPr>
              <a:xfrm>
                <a:off x="4602350" y="3353250"/>
                <a:ext cx="205125" cy="197375"/>
              </a:xfrm>
              <a:custGeom>
                <a:rect b="b" l="l" r="r" t="t"/>
                <a:pathLst>
                  <a:path extrusionOk="0" h="7895" w="8205">
                    <a:moveTo>
                      <a:pt x="3947" y="1134"/>
                    </a:moveTo>
                    <a:cubicBezTo>
                      <a:pt x="5085" y="1134"/>
                      <a:pt x="6112" y="1819"/>
                      <a:pt x="6547" y="2870"/>
                    </a:cubicBezTo>
                    <a:cubicBezTo>
                      <a:pt x="6982" y="3924"/>
                      <a:pt x="6743" y="5132"/>
                      <a:pt x="5937" y="5938"/>
                    </a:cubicBezTo>
                    <a:cubicBezTo>
                      <a:pt x="5398" y="6477"/>
                      <a:pt x="4680" y="6762"/>
                      <a:pt x="3948" y="6762"/>
                    </a:cubicBezTo>
                    <a:cubicBezTo>
                      <a:pt x="3585" y="6762"/>
                      <a:pt x="3218" y="6692"/>
                      <a:pt x="2869" y="6548"/>
                    </a:cubicBezTo>
                    <a:cubicBezTo>
                      <a:pt x="1818" y="6113"/>
                      <a:pt x="1133" y="5087"/>
                      <a:pt x="1133" y="3948"/>
                    </a:cubicBezTo>
                    <a:cubicBezTo>
                      <a:pt x="1133" y="2393"/>
                      <a:pt x="2392" y="1134"/>
                      <a:pt x="3947" y="1134"/>
                    </a:cubicBezTo>
                    <a:close/>
                    <a:moveTo>
                      <a:pt x="3944" y="1"/>
                    </a:moveTo>
                    <a:cubicBezTo>
                      <a:pt x="3436" y="1"/>
                      <a:pt x="2925" y="99"/>
                      <a:pt x="2437" y="301"/>
                    </a:cubicBezTo>
                    <a:cubicBezTo>
                      <a:pt x="961" y="914"/>
                      <a:pt x="1" y="2351"/>
                      <a:pt x="1" y="3948"/>
                    </a:cubicBezTo>
                    <a:cubicBezTo>
                      <a:pt x="4" y="6128"/>
                      <a:pt x="1767" y="7892"/>
                      <a:pt x="3947" y="7895"/>
                    </a:cubicBezTo>
                    <a:cubicBezTo>
                      <a:pt x="5544" y="7895"/>
                      <a:pt x="6982" y="6934"/>
                      <a:pt x="7595" y="5458"/>
                    </a:cubicBezTo>
                    <a:cubicBezTo>
                      <a:pt x="8204" y="3984"/>
                      <a:pt x="7866" y="2287"/>
                      <a:pt x="6737" y="1158"/>
                    </a:cubicBezTo>
                    <a:cubicBezTo>
                      <a:pt x="5981" y="402"/>
                      <a:pt x="4971" y="1"/>
                      <a:pt x="39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899" name="Google Shape;4899;p59"/>
              <p:cNvSpPr/>
              <p:nvPr/>
            </p:nvSpPr>
            <p:spPr>
              <a:xfrm>
                <a:off x="4460225" y="3211300"/>
                <a:ext cx="481475" cy="481325"/>
              </a:xfrm>
              <a:custGeom>
                <a:rect b="b" l="l" r="r" t="t"/>
                <a:pathLst>
                  <a:path extrusionOk="0" h="19253" w="19259">
                    <a:moveTo>
                      <a:pt x="9632" y="1126"/>
                    </a:moveTo>
                    <a:cubicBezTo>
                      <a:pt x="10704" y="1126"/>
                      <a:pt x="11649" y="1824"/>
                      <a:pt x="11972" y="2845"/>
                    </a:cubicBezTo>
                    <a:cubicBezTo>
                      <a:pt x="12049" y="3090"/>
                      <a:pt x="12276" y="3240"/>
                      <a:pt x="12513" y="3240"/>
                    </a:cubicBezTo>
                    <a:cubicBezTo>
                      <a:pt x="12600" y="3240"/>
                      <a:pt x="12689" y="3220"/>
                      <a:pt x="12772" y="3177"/>
                    </a:cubicBezTo>
                    <a:cubicBezTo>
                      <a:pt x="13131" y="2990"/>
                      <a:pt x="13520" y="2899"/>
                      <a:pt x="13906" y="2899"/>
                    </a:cubicBezTo>
                    <a:cubicBezTo>
                      <a:pt x="14542" y="2899"/>
                      <a:pt x="15169" y="3146"/>
                      <a:pt x="15641" y="3617"/>
                    </a:cubicBezTo>
                    <a:cubicBezTo>
                      <a:pt x="16399" y="4375"/>
                      <a:pt x="16577" y="5535"/>
                      <a:pt x="16082" y="6486"/>
                    </a:cubicBezTo>
                    <a:cubicBezTo>
                      <a:pt x="15922" y="6797"/>
                      <a:pt x="16079" y="7180"/>
                      <a:pt x="16414" y="7286"/>
                    </a:cubicBezTo>
                    <a:cubicBezTo>
                      <a:pt x="17434" y="7609"/>
                      <a:pt x="18132" y="8554"/>
                      <a:pt x="18132" y="9626"/>
                    </a:cubicBezTo>
                    <a:cubicBezTo>
                      <a:pt x="18132" y="10698"/>
                      <a:pt x="17434" y="11643"/>
                      <a:pt x="16414" y="11966"/>
                    </a:cubicBezTo>
                    <a:cubicBezTo>
                      <a:pt x="16079" y="12072"/>
                      <a:pt x="15922" y="12455"/>
                      <a:pt x="16082" y="12766"/>
                    </a:cubicBezTo>
                    <a:cubicBezTo>
                      <a:pt x="16577" y="13718"/>
                      <a:pt x="16399" y="14877"/>
                      <a:pt x="15641" y="15635"/>
                    </a:cubicBezTo>
                    <a:cubicBezTo>
                      <a:pt x="15169" y="16107"/>
                      <a:pt x="14542" y="16354"/>
                      <a:pt x="13906" y="16354"/>
                    </a:cubicBezTo>
                    <a:cubicBezTo>
                      <a:pt x="13520" y="16354"/>
                      <a:pt x="13131" y="16263"/>
                      <a:pt x="12772" y="16076"/>
                    </a:cubicBezTo>
                    <a:cubicBezTo>
                      <a:pt x="12689" y="16033"/>
                      <a:pt x="12600" y="16013"/>
                      <a:pt x="12513" y="16013"/>
                    </a:cubicBezTo>
                    <a:cubicBezTo>
                      <a:pt x="12276" y="16013"/>
                      <a:pt x="12049" y="16163"/>
                      <a:pt x="11972" y="16408"/>
                    </a:cubicBezTo>
                    <a:cubicBezTo>
                      <a:pt x="11649" y="17428"/>
                      <a:pt x="10704" y="18126"/>
                      <a:pt x="9632" y="18126"/>
                    </a:cubicBezTo>
                    <a:cubicBezTo>
                      <a:pt x="8560" y="18126"/>
                      <a:pt x="7615" y="17428"/>
                      <a:pt x="7292" y="16408"/>
                    </a:cubicBezTo>
                    <a:cubicBezTo>
                      <a:pt x="7215" y="16163"/>
                      <a:pt x="6988" y="16013"/>
                      <a:pt x="6751" y="16013"/>
                    </a:cubicBezTo>
                    <a:cubicBezTo>
                      <a:pt x="6664" y="16013"/>
                      <a:pt x="6575" y="16033"/>
                      <a:pt x="6492" y="16076"/>
                    </a:cubicBezTo>
                    <a:cubicBezTo>
                      <a:pt x="6133" y="16263"/>
                      <a:pt x="5744" y="16354"/>
                      <a:pt x="5358" y="16354"/>
                    </a:cubicBezTo>
                    <a:cubicBezTo>
                      <a:pt x="4722" y="16354"/>
                      <a:pt x="4095" y="16107"/>
                      <a:pt x="3623" y="15635"/>
                    </a:cubicBezTo>
                    <a:cubicBezTo>
                      <a:pt x="2865" y="14877"/>
                      <a:pt x="2687" y="13718"/>
                      <a:pt x="3183" y="12766"/>
                    </a:cubicBezTo>
                    <a:cubicBezTo>
                      <a:pt x="3343" y="12455"/>
                      <a:pt x="3186" y="12072"/>
                      <a:pt x="2850" y="11966"/>
                    </a:cubicBezTo>
                    <a:cubicBezTo>
                      <a:pt x="1830" y="11643"/>
                      <a:pt x="1132" y="10698"/>
                      <a:pt x="1132" y="9626"/>
                    </a:cubicBezTo>
                    <a:cubicBezTo>
                      <a:pt x="1132" y="8554"/>
                      <a:pt x="1830" y="7609"/>
                      <a:pt x="2850" y="7286"/>
                    </a:cubicBezTo>
                    <a:cubicBezTo>
                      <a:pt x="3186" y="7180"/>
                      <a:pt x="3343" y="6797"/>
                      <a:pt x="3183" y="6486"/>
                    </a:cubicBezTo>
                    <a:cubicBezTo>
                      <a:pt x="2687" y="5535"/>
                      <a:pt x="2865" y="4375"/>
                      <a:pt x="3623" y="3617"/>
                    </a:cubicBezTo>
                    <a:cubicBezTo>
                      <a:pt x="4095" y="3146"/>
                      <a:pt x="4722" y="2899"/>
                      <a:pt x="5358" y="2899"/>
                    </a:cubicBezTo>
                    <a:cubicBezTo>
                      <a:pt x="5744" y="2899"/>
                      <a:pt x="6133" y="2990"/>
                      <a:pt x="6492" y="3177"/>
                    </a:cubicBezTo>
                    <a:cubicBezTo>
                      <a:pt x="6575" y="3220"/>
                      <a:pt x="6664" y="3240"/>
                      <a:pt x="6751" y="3240"/>
                    </a:cubicBezTo>
                    <a:cubicBezTo>
                      <a:pt x="6988" y="3240"/>
                      <a:pt x="7215" y="3090"/>
                      <a:pt x="7292" y="2845"/>
                    </a:cubicBezTo>
                    <a:cubicBezTo>
                      <a:pt x="7615" y="1824"/>
                      <a:pt x="8560" y="1126"/>
                      <a:pt x="9632" y="1126"/>
                    </a:cubicBezTo>
                    <a:close/>
                    <a:moveTo>
                      <a:pt x="9632" y="0"/>
                    </a:moveTo>
                    <a:cubicBezTo>
                      <a:pt x="8291" y="0"/>
                      <a:pt x="7062" y="746"/>
                      <a:pt x="6447" y="1936"/>
                    </a:cubicBezTo>
                    <a:cubicBezTo>
                      <a:pt x="6091" y="1823"/>
                      <a:pt x="5726" y="1768"/>
                      <a:pt x="5364" y="1768"/>
                    </a:cubicBezTo>
                    <a:cubicBezTo>
                      <a:pt x="4426" y="1768"/>
                      <a:pt x="3508" y="2136"/>
                      <a:pt x="2826" y="2820"/>
                    </a:cubicBezTo>
                    <a:cubicBezTo>
                      <a:pt x="1878" y="3765"/>
                      <a:pt x="1537" y="5163"/>
                      <a:pt x="1942" y="6441"/>
                    </a:cubicBezTo>
                    <a:cubicBezTo>
                      <a:pt x="749" y="7054"/>
                      <a:pt x="0" y="8286"/>
                      <a:pt x="6" y="9626"/>
                    </a:cubicBezTo>
                    <a:cubicBezTo>
                      <a:pt x="0" y="10967"/>
                      <a:pt x="749" y="12199"/>
                      <a:pt x="1942" y="12812"/>
                    </a:cubicBezTo>
                    <a:cubicBezTo>
                      <a:pt x="1537" y="14089"/>
                      <a:pt x="1878" y="15487"/>
                      <a:pt x="2826" y="16432"/>
                    </a:cubicBezTo>
                    <a:cubicBezTo>
                      <a:pt x="3508" y="17116"/>
                      <a:pt x="4426" y="17484"/>
                      <a:pt x="5364" y="17484"/>
                    </a:cubicBezTo>
                    <a:cubicBezTo>
                      <a:pt x="5726" y="17484"/>
                      <a:pt x="6091" y="17429"/>
                      <a:pt x="6447" y="17317"/>
                    </a:cubicBezTo>
                    <a:cubicBezTo>
                      <a:pt x="7062" y="18506"/>
                      <a:pt x="8291" y="19252"/>
                      <a:pt x="9632" y="19252"/>
                    </a:cubicBezTo>
                    <a:cubicBezTo>
                      <a:pt x="10973" y="19252"/>
                      <a:pt x="12202" y="18506"/>
                      <a:pt x="12818" y="17317"/>
                    </a:cubicBezTo>
                    <a:cubicBezTo>
                      <a:pt x="13173" y="17429"/>
                      <a:pt x="13538" y="17484"/>
                      <a:pt x="13900" y="17484"/>
                    </a:cubicBezTo>
                    <a:cubicBezTo>
                      <a:pt x="14838" y="17484"/>
                      <a:pt x="15756" y="17116"/>
                      <a:pt x="16438" y="16432"/>
                    </a:cubicBezTo>
                    <a:cubicBezTo>
                      <a:pt x="17386" y="15487"/>
                      <a:pt x="17727" y="14089"/>
                      <a:pt x="17323" y="12812"/>
                    </a:cubicBezTo>
                    <a:cubicBezTo>
                      <a:pt x="18512" y="12196"/>
                      <a:pt x="19258" y="10967"/>
                      <a:pt x="19258" y="9626"/>
                    </a:cubicBezTo>
                    <a:cubicBezTo>
                      <a:pt x="19258" y="8286"/>
                      <a:pt x="18512" y="7057"/>
                      <a:pt x="17323" y="6441"/>
                    </a:cubicBezTo>
                    <a:cubicBezTo>
                      <a:pt x="17727" y="5163"/>
                      <a:pt x="17386" y="3765"/>
                      <a:pt x="16438" y="2820"/>
                    </a:cubicBezTo>
                    <a:cubicBezTo>
                      <a:pt x="15756" y="2136"/>
                      <a:pt x="14838" y="1768"/>
                      <a:pt x="13900" y="1768"/>
                    </a:cubicBezTo>
                    <a:cubicBezTo>
                      <a:pt x="13538" y="1768"/>
                      <a:pt x="13173" y="1823"/>
                      <a:pt x="12818" y="1936"/>
                    </a:cubicBezTo>
                    <a:cubicBezTo>
                      <a:pt x="12202" y="746"/>
                      <a:pt x="10973" y="0"/>
                      <a:pt x="9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00" name="Google Shape;4900;p59"/>
            <p:cNvSpPr/>
            <p:nvPr/>
          </p:nvSpPr>
          <p:spPr>
            <a:xfrm>
              <a:off x="6441247" y="3453576"/>
              <a:ext cx="235004" cy="207620"/>
            </a:xfrm>
            <a:custGeom>
              <a:rect b="b" l="l" r="r" t="t"/>
              <a:pathLst>
                <a:path extrusionOk="0" h="17074" w="19326">
                  <a:moveTo>
                    <a:pt x="14226" y="1132"/>
                  </a:moveTo>
                  <a:cubicBezTo>
                    <a:pt x="15314" y="1132"/>
                    <a:pt x="16352" y="1605"/>
                    <a:pt x="17070" y="2425"/>
                  </a:cubicBezTo>
                  <a:cubicBezTo>
                    <a:pt x="17798" y="3252"/>
                    <a:pt x="18196" y="4366"/>
                    <a:pt x="18196" y="5568"/>
                  </a:cubicBezTo>
                  <a:cubicBezTo>
                    <a:pt x="18193" y="8476"/>
                    <a:pt x="15599" y="10686"/>
                    <a:pt x="11671" y="14032"/>
                  </a:cubicBezTo>
                  <a:cubicBezTo>
                    <a:pt x="11025" y="14581"/>
                    <a:pt x="10364" y="15146"/>
                    <a:pt x="9663" y="15756"/>
                  </a:cubicBezTo>
                  <a:cubicBezTo>
                    <a:pt x="8963" y="15146"/>
                    <a:pt x="8301" y="14581"/>
                    <a:pt x="7655" y="14032"/>
                  </a:cubicBezTo>
                  <a:cubicBezTo>
                    <a:pt x="3727" y="10686"/>
                    <a:pt x="1133" y="8476"/>
                    <a:pt x="1133" y="5568"/>
                  </a:cubicBezTo>
                  <a:cubicBezTo>
                    <a:pt x="1133" y="4366"/>
                    <a:pt x="1535" y="3252"/>
                    <a:pt x="2259" y="2425"/>
                  </a:cubicBezTo>
                  <a:cubicBezTo>
                    <a:pt x="2977" y="1605"/>
                    <a:pt x="4015" y="1132"/>
                    <a:pt x="5103" y="1132"/>
                  </a:cubicBezTo>
                  <a:cubicBezTo>
                    <a:pt x="5113" y="1132"/>
                    <a:pt x="5124" y="1132"/>
                    <a:pt x="5134" y="1132"/>
                  </a:cubicBezTo>
                  <a:cubicBezTo>
                    <a:pt x="6686" y="1132"/>
                    <a:pt x="7691" y="2090"/>
                    <a:pt x="8259" y="2890"/>
                  </a:cubicBezTo>
                  <a:cubicBezTo>
                    <a:pt x="8631" y="3421"/>
                    <a:pt x="8920" y="4001"/>
                    <a:pt x="9126" y="4614"/>
                  </a:cubicBezTo>
                  <a:cubicBezTo>
                    <a:pt x="9212" y="4875"/>
                    <a:pt x="9438" y="5006"/>
                    <a:pt x="9665" y="5006"/>
                  </a:cubicBezTo>
                  <a:cubicBezTo>
                    <a:pt x="9891" y="5006"/>
                    <a:pt x="10118" y="4875"/>
                    <a:pt x="10204" y="4614"/>
                  </a:cubicBezTo>
                  <a:cubicBezTo>
                    <a:pt x="10409" y="4001"/>
                    <a:pt x="10699" y="3421"/>
                    <a:pt x="11070" y="2890"/>
                  </a:cubicBezTo>
                  <a:cubicBezTo>
                    <a:pt x="11641" y="2090"/>
                    <a:pt x="12643" y="1132"/>
                    <a:pt x="14195" y="1132"/>
                  </a:cubicBezTo>
                  <a:cubicBezTo>
                    <a:pt x="14206" y="1132"/>
                    <a:pt x="14216" y="1132"/>
                    <a:pt x="14226" y="1132"/>
                  </a:cubicBezTo>
                  <a:close/>
                  <a:moveTo>
                    <a:pt x="5103" y="0"/>
                  </a:moveTo>
                  <a:cubicBezTo>
                    <a:pt x="3689" y="0"/>
                    <a:pt x="2343" y="612"/>
                    <a:pt x="1411" y="1676"/>
                  </a:cubicBezTo>
                  <a:cubicBezTo>
                    <a:pt x="502" y="2709"/>
                    <a:pt x="1" y="4092"/>
                    <a:pt x="1" y="5568"/>
                  </a:cubicBezTo>
                  <a:cubicBezTo>
                    <a:pt x="1" y="7174"/>
                    <a:pt x="629" y="8672"/>
                    <a:pt x="1976" y="10275"/>
                  </a:cubicBezTo>
                  <a:cubicBezTo>
                    <a:pt x="3180" y="11710"/>
                    <a:pt x="4914" y="13183"/>
                    <a:pt x="6922" y="14895"/>
                  </a:cubicBezTo>
                  <a:cubicBezTo>
                    <a:pt x="7670" y="15532"/>
                    <a:pt x="8443" y="16191"/>
                    <a:pt x="9265" y="16909"/>
                  </a:cubicBezTo>
                  <a:lnTo>
                    <a:pt x="9292" y="16933"/>
                  </a:lnTo>
                  <a:cubicBezTo>
                    <a:pt x="9397" y="17027"/>
                    <a:pt x="9530" y="17074"/>
                    <a:pt x="9664" y="17074"/>
                  </a:cubicBezTo>
                  <a:cubicBezTo>
                    <a:pt x="9797" y="17074"/>
                    <a:pt x="9930" y="17027"/>
                    <a:pt x="10038" y="16933"/>
                  </a:cubicBezTo>
                  <a:lnTo>
                    <a:pt x="10062" y="16909"/>
                  </a:lnTo>
                  <a:cubicBezTo>
                    <a:pt x="10883" y="16191"/>
                    <a:pt x="11659" y="15532"/>
                    <a:pt x="12405" y="14895"/>
                  </a:cubicBezTo>
                  <a:cubicBezTo>
                    <a:pt x="14413" y="13183"/>
                    <a:pt x="16146" y="11707"/>
                    <a:pt x="17351" y="10275"/>
                  </a:cubicBezTo>
                  <a:cubicBezTo>
                    <a:pt x="18697" y="8672"/>
                    <a:pt x="19325" y="7174"/>
                    <a:pt x="19325" y="5568"/>
                  </a:cubicBezTo>
                  <a:cubicBezTo>
                    <a:pt x="19325" y="4092"/>
                    <a:pt x="18824" y="2709"/>
                    <a:pt x="17915" y="1676"/>
                  </a:cubicBezTo>
                  <a:cubicBezTo>
                    <a:pt x="16983" y="612"/>
                    <a:pt x="15637" y="0"/>
                    <a:pt x="14224" y="0"/>
                  </a:cubicBezTo>
                  <a:cubicBezTo>
                    <a:pt x="14213" y="0"/>
                    <a:pt x="14203" y="0"/>
                    <a:pt x="14192" y="0"/>
                  </a:cubicBezTo>
                  <a:cubicBezTo>
                    <a:pt x="12157" y="0"/>
                    <a:pt x="10868" y="1217"/>
                    <a:pt x="10143" y="2238"/>
                  </a:cubicBezTo>
                  <a:cubicBezTo>
                    <a:pt x="9968" y="2485"/>
                    <a:pt x="9808" y="2748"/>
                    <a:pt x="9663" y="3017"/>
                  </a:cubicBezTo>
                  <a:cubicBezTo>
                    <a:pt x="9518" y="2748"/>
                    <a:pt x="9358" y="2485"/>
                    <a:pt x="9183" y="2238"/>
                  </a:cubicBezTo>
                  <a:cubicBezTo>
                    <a:pt x="8458" y="1217"/>
                    <a:pt x="7169" y="0"/>
                    <a:pt x="5134" y="0"/>
                  </a:cubicBezTo>
                  <a:cubicBezTo>
                    <a:pt x="5124" y="0"/>
                    <a:pt x="5113" y="0"/>
                    <a:pt x="5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01" name="Google Shape;4901;p59"/>
            <p:cNvGrpSpPr/>
            <p:nvPr/>
          </p:nvGrpSpPr>
          <p:grpSpPr>
            <a:xfrm>
              <a:off x="6725706" y="3460408"/>
              <a:ext cx="236281" cy="193879"/>
              <a:chOff x="5647000" y="3252650"/>
              <a:chExt cx="485775" cy="398600"/>
            </a:xfrm>
          </p:grpSpPr>
          <p:sp>
            <p:nvSpPr>
              <p:cNvPr id="4902" name="Google Shape;4902;p59"/>
              <p:cNvSpPr/>
              <p:nvPr/>
            </p:nvSpPr>
            <p:spPr>
              <a:xfrm>
                <a:off x="5762575" y="3252650"/>
                <a:ext cx="113250" cy="143825"/>
              </a:xfrm>
              <a:custGeom>
                <a:rect b="b" l="l" r="r" t="t"/>
                <a:pathLst>
                  <a:path extrusionOk="0" h="5753" w="4530">
                    <a:moveTo>
                      <a:pt x="2265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6" y="2501"/>
                      <a:pt x="3397" y="3147"/>
                      <a:pt x="3397" y="3488"/>
                    </a:cubicBezTo>
                    <a:cubicBezTo>
                      <a:pt x="3397" y="4113"/>
                      <a:pt x="2890" y="4621"/>
                      <a:pt x="2265" y="4621"/>
                    </a:cubicBezTo>
                    <a:cubicBezTo>
                      <a:pt x="1637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0" y="1348"/>
                      <a:pt x="2144" y="1133"/>
                      <a:pt x="2265" y="1133"/>
                    </a:cubicBezTo>
                    <a:close/>
                    <a:moveTo>
                      <a:pt x="2265" y="1"/>
                    </a:moveTo>
                    <a:cubicBezTo>
                      <a:pt x="1613" y="1"/>
                      <a:pt x="1024" y="493"/>
                      <a:pt x="556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0"/>
                      <a:pt x="2265" y="5753"/>
                    </a:cubicBezTo>
                    <a:cubicBezTo>
                      <a:pt x="3515" y="5750"/>
                      <a:pt x="4527" y="4738"/>
                      <a:pt x="4530" y="3488"/>
                    </a:cubicBezTo>
                    <a:cubicBezTo>
                      <a:pt x="4530" y="2909"/>
                      <a:pt x="4309" y="2096"/>
                      <a:pt x="3971" y="1423"/>
                    </a:cubicBezTo>
                    <a:cubicBezTo>
                      <a:pt x="3503" y="493"/>
                      <a:pt x="2914" y="1"/>
                      <a:pt x="2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03" name="Google Shape;4903;p59"/>
              <p:cNvSpPr/>
              <p:nvPr/>
            </p:nvSpPr>
            <p:spPr>
              <a:xfrm>
                <a:off x="5647000" y="3371750"/>
                <a:ext cx="124425" cy="136450"/>
              </a:xfrm>
              <a:custGeom>
                <a:rect b="b" l="l" r="r" t="t"/>
                <a:pathLst>
                  <a:path extrusionOk="0" h="5458" w="4977">
                    <a:moveTo>
                      <a:pt x="1510" y="1131"/>
                    </a:moveTo>
                    <a:cubicBezTo>
                      <a:pt x="1680" y="1131"/>
                      <a:pt x="1994" y="1221"/>
                      <a:pt x="2422" y="1496"/>
                    </a:cubicBezTo>
                    <a:cubicBezTo>
                      <a:pt x="2969" y="1852"/>
                      <a:pt x="3425" y="2333"/>
                      <a:pt x="3594" y="2625"/>
                    </a:cubicBezTo>
                    <a:cubicBezTo>
                      <a:pt x="3908" y="3166"/>
                      <a:pt x="3721" y="3860"/>
                      <a:pt x="3180" y="4171"/>
                    </a:cubicBezTo>
                    <a:cubicBezTo>
                      <a:pt x="3000" y="4276"/>
                      <a:pt x="2801" y="4325"/>
                      <a:pt x="2603" y="4325"/>
                    </a:cubicBezTo>
                    <a:cubicBezTo>
                      <a:pt x="2200" y="4325"/>
                      <a:pt x="1804" y="4120"/>
                      <a:pt x="1595" y="3758"/>
                    </a:cubicBezTo>
                    <a:cubicBezTo>
                      <a:pt x="1423" y="3462"/>
                      <a:pt x="1233" y="2828"/>
                      <a:pt x="1193" y="2191"/>
                    </a:cubicBezTo>
                    <a:cubicBezTo>
                      <a:pt x="1157" y="1538"/>
                      <a:pt x="1296" y="1212"/>
                      <a:pt x="1399" y="1155"/>
                    </a:cubicBezTo>
                    <a:cubicBezTo>
                      <a:pt x="1432" y="1137"/>
                      <a:pt x="1471" y="1131"/>
                      <a:pt x="1510" y="1131"/>
                    </a:cubicBezTo>
                    <a:close/>
                    <a:moveTo>
                      <a:pt x="1512" y="1"/>
                    </a:moveTo>
                    <a:cubicBezTo>
                      <a:pt x="1262" y="1"/>
                      <a:pt x="1033" y="59"/>
                      <a:pt x="831" y="177"/>
                    </a:cubicBezTo>
                    <a:cubicBezTo>
                      <a:pt x="269" y="500"/>
                      <a:pt x="1" y="1221"/>
                      <a:pt x="61" y="2260"/>
                    </a:cubicBezTo>
                    <a:cubicBezTo>
                      <a:pt x="106" y="3012"/>
                      <a:pt x="324" y="3821"/>
                      <a:pt x="614" y="4325"/>
                    </a:cubicBezTo>
                    <a:cubicBezTo>
                      <a:pt x="919" y="4851"/>
                      <a:pt x="1420" y="5231"/>
                      <a:pt x="2009" y="5382"/>
                    </a:cubicBezTo>
                    <a:cubicBezTo>
                      <a:pt x="2205" y="5431"/>
                      <a:pt x="2404" y="5458"/>
                      <a:pt x="2607" y="5458"/>
                    </a:cubicBezTo>
                    <a:cubicBezTo>
                      <a:pt x="2609" y="5458"/>
                      <a:pt x="2612" y="5458"/>
                      <a:pt x="2615" y="5458"/>
                    </a:cubicBezTo>
                    <a:cubicBezTo>
                      <a:pt x="3421" y="5458"/>
                      <a:pt x="4166" y="5026"/>
                      <a:pt x="4572" y="4328"/>
                    </a:cubicBezTo>
                    <a:cubicBezTo>
                      <a:pt x="4977" y="3628"/>
                      <a:pt x="4977" y="2761"/>
                      <a:pt x="4572" y="2061"/>
                    </a:cubicBezTo>
                    <a:cubicBezTo>
                      <a:pt x="4282" y="1560"/>
                      <a:pt x="3678" y="968"/>
                      <a:pt x="3035" y="548"/>
                    </a:cubicBezTo>
                    <a:cubicBezTo>
                      <a:pt x="2471" y="185"/>
                      <a:pt x="1957" y="1"/>
                      <a:pt x="15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04" name="Google Shape;4904;p59"/>
              <p:cNvSpPr/>
              <p:nvPr/>
            </p:nvSpPr>
            <p:spPr>
              <a:xfrm>
                <a:off x="5904100" y="3252650"/>
                <a:ext cx="113275" cy="143825"/>
              </a:xfrm>
              <a:custGeom>
                <a:rect b="b" l="l" r="r" t="t"/>
                <a:pathLst>
                  <a:path extrusionOk="0" h="5753" w="4531">
                    <a:moveTo>
                      <a:pt x="2266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7" y="2501"/>
                      <a:pt x="3398" y="3147"/>
                      <a:pt x="3398" y="3488"/>
                    </a:cubicBezTo>
                    <a:cubicBezTo>
                      <a:pt x="3398" y="4113"/>
                      <a:pt x="2891" y="4621"/>
                      <a:pt x="2266" y="4621"/>
                    </a:cubicBezTo>
                    <a:cubicBezTo>
                      <a:pt x="1638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1" y="1348"/>
                      <a:pt x="2145" y="1133"/>
                      <a:pt x="2266" y="1133"/>
                    </a:cubicBezTo>
                    <a:close/>
                    <a:moveTo>
                      <a:pt x="2266" y="1"/>
                    </a:moveTo>
                    <a:cubicBezTo>
                      <a:pt x="1613" y="1"/>
                      <a:pt x="1025" y="493"/>
                      <a:pt x="557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3"/>
                      <a:pt x="2266" y="5753"/>
                    </a:cubicBezTo>
                    <a:cubicBezTo>
                      <a:pt x="3516" y="5753"/>
                      <a:pt x="4530" y="4738"/>
                      <a:pt x="4530" y="3488"/>
                    </a:cubicBezTo>
                    <a:cubicBezTo>
                      <a:pt x="4530" y="2909"/>
                      <a:pt x="4310" y="2096"/>
                      <a:pt x="3972" y="1423"/>
                    </a:cubicBezTo>
                    <a:cubicBezTo>
                      <a:pt x="3507" y="493"/>
                      <a:pt x="2915" y="1"/>
                      <a:pt x="22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05" name="Google Shape;4905;p59"/>
              <p:cNvSpPr/>
              <p:nvPr/>
            </p:nvSpPr>
            <p:spPr>
              <a:xfrm>
                <a:off x="5996750" y="3371150"/>
                <a:ext cx="136025" cy="136525"/>
              </a:xfrm>
              <a:custGeom>
                <a:rect b="b" l="l" r="r" t="t"/>
                <a:pathLst>
                  <a:path extrusionOk="0" h="5461" w="5441">
                    <a:moveTo>
                      <a:pt x="3955" y="1136"/>
                    </a:moveTo>
                    <a:cubicBezTo>
                      <a:pt x="3986" y="1136"/>
                      <a:pt x="4019" y="1143"/>
                      <a:pt x="4049" y="1158"/>
                    </a:cubicBezTo>
                    <a:cubicBezTo>
                      <a:pt x="4152" y="1218"/>
                      <a:pt x="4290" y="1541"/>
                      <a:pt x="4251" y="2194"/>
                    </a:cubicBezTo>
                    <a:cubicBezTo>
                      <a:pt x="4215" y="2834"/>
                      <a:pt x="4022" y="3468"/>
                      <a:pt x="3853" y="3761"/>
                    </a:cubicBezTo>
                    <a:cubicBezTo>
                      <a:pt x="3644" y="4124"/>
                      <a:pt x="3246" y="4329"/>
                      <a:pt x="2842" y="4329"/>
                    </a:cubicBezTo>
                    <a:cubicBezTo>
                      <a:pt x="2645" y="4329"/>
                      <a:pt x="2447" y="4280"/>
                      <a:pt x="2267" y="4177"/>
                    </a:cubicBezTo>
                    <a:cubicBezTo>
                      <a:pt x="2008" y="4026"/>
                      <a:pt x="1815" y="3779"/>
                      <a:pt x="1739" y="3489"/>
                    </a:cubicBezTo>
                    <a:cubicBezTo>
                      <a:pt x="1661" y="3199"/>
                      <a:pt x="1703" y="2888"/>
                      <a:pt x="1854" y="2628"/>
                    </a:cubicBezTo>
                    <a:cubicBezTo>
                      <a:pt x="2020" y="2338"/>
                      <a:pt x="2479" y="1855"/>
                      <a:pt x="3025" y="1502"/>
                    </a:cubicBezTo>
                    <a:cubicBezTo>
                      <a:pt x="3451" y="1224"/>
                      <a:pt x="3768" y="1137"/>
                      <a:pt x="3937" y="1137"/>
                    </a:cubicBezTo>
                    <a:cubicBezTo>
                      <a:pt x="3943" y="1136"/>
                      <a:pt x="3949" y="1136"/>
                      <a:pt x="3955" y="1136"/>
                    </a:cubicBezTo>
                    <a:close/>
                    <a:moveTo>
                      <a:pt x="3932" y="1"/>
                    </a:moveTo>
                    <a:cubicBezTo>
                      <a:pt x="3486" y="1"/>
                      <a:pt x="2972" y="186"/>
                      <a:pt x="2409" y="551"/>
                    </a:cubicBezTo>
                    <a:cubicBezTo>
                      <a:pt x="1766" y="968"/>
                      <a:pt x="1162" y="1562"/>
                      <a:pt x="872" y="2064"/>
                    </a:cubicBezTo>
                    <a:cubicBezTo>
                      <a:pt x="1" y="3572"/>
                      <a:pt x="1091" y="5461"/>
                      <a:pt x="2834" y="5461"/>
                    </a:cubicBezTo>
                    <a:cubicBezTo>
                      <a:pt x="2835" y="5461"/>
                      <a:pt x="2837" y="5461"/>
                      <a:pt x="2838" y="5461"/>
                    </a:cubicBezTo>
                    <a:cubicBezTo>
                      <a:pt x="3037" y="5461"/>
                      <a:pt x="3240" y="5433"/>
                      <a:pt x="3436" y="5385"/>
                    </a:cubicBezTo>
                    <a:cubicBezTo>
                      <a:pt x="4022" y="5234"/>
                      <a:pt x="4526" y="4854"/>
                      <a:pt x="4831" y="4328"/>
                    </a:cubicBezTo>
                    <a:cubicBezTo>
                      <a:pt x="5121" y="3824"/>
                      <a:pt x="5335" y="3015"/>
                      <a:pt x="5380" y="2260"/>
                    </a:cubicBezTo>
                    <a:cubicBezTo>
                      <a:pt x="5441" y="1221"/>
                      <a:pt x="5175" y="503"/>
                      <a:pt x="4614" y="177"/>
                    </a:cubicBezTo>
                    <a:cubicBezTo>
                      <a:pt x="4410" y="59"/>
                      <a:pt x="4182" y="1"/>
                      <a:pt x="39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06" name="Google Shape;4906;p59"/>
              <p:cNvSpPr/>
              <p:nvPr/>
            </p:nvSpPr>
            <p:spPr>
              <a:xfrm>
                <a:off x="5734275" y="3424700"/>
                <a:ext cx="311325" cy="226550"/>
              </a:xfrm>
              <a:custGeom>
                <a:rect b="b" l="l" r="r" t="t"/>
                <a:pathLst>
                  <a:path extrusionOk="0" h="9062" w="12453">
                    <a:moveTo>
                      <a:pt x="6226" y="1135"/>
                    </a:moveTo>
                    <a:cubicBezTo>
                      <a:pt x="8575" y="1135"/>
                      <a:pt x="9059" y="1815"/>
                      <a:pt x="9059" y="2832"/>
                    </a:cubicBezTo>
                    <a:lnTo>
                      <a:pt x="9059" y="3159"/>
                    </a:lnTo>
                    <a:cubicBezTo>
                      <a:pt x="9056" y="3850"/>
                      <a:pt x="9472" y="4472"/>
                      <a:pt x="10115" y="4732"/>
                    </a:cubicBezTo>
                    <a:cubicBezTo>
                      <a:pt x="10846" y="5031"/>
                      <a:pt x="11323" y="5619"/>
                      <a:pt x="11323" y="6229"/>
                    </a:cubicBezTo>
                    <a:cubicBezTo>
                      <a:pt x="11323" y="6658"/>
                      <a:pt x="11103" y="7069"/>
                      <a:pt x="10704" y="7389"/>
                    </a:cubicBezTo>
                    <a:cubicBezTo>
                      <a:pt x="10269" y="7736"/>
                      <a:pt x="9687" y="7929"/>
                      <a:pt x="9059" y="7929"/>
                    </a:cubicBezTo>
                    <a:cubicBezTo>
                      <a:pt x="9046" y="7929"/>
                      <a:pt x="9034" y="7929"/>
                      <a:pt x="9021" y="7929"/>
                    </a:cubicBezTo>
                    <a:cubicBezTo>
                      <a:pt x="8787" y="7929"/>
                      <a:pt x="8554" y="7902"/>
                      <a:pt x="8328" y="7848"/>
                    </a:cubicBezTo>
                    <a:cubicBezTo>
                      <a:pt x="7639" y="7673"/>
                      <a:pt x="6933" y="7585"/>
                      <a:pt x="6223" y="7585"/>
                    </a:cubicBezTo>
                    <a:cubicBezTo>
                      <a:pt x="5517" y="7585"/>
                      <a:pt x="4813" y="7673"/>
                      <a:pt x="4128" y="7848"/>
                    </a:cubicBezTo>
                    <a:cubicBezTo>
                      <a:pt x="3901" y="7902"/>
                      <a:pt x="3666" y="7929"/>
                      <a:pt x="3434" y="7929"/>
                    </a:cubicBezTo>
                    <a:cubicBezTo>
                      <a:pt x="3422" y="7929"/>
                      <a:pt x="3409" y="7929"/>
                      <a:pt x="3397" y="7929"/>
                    </a:cubicBezTo>
                    <a:cubicBezTo>
                      <a:pt x="2769" y="7929"/>
                      <a:pt x="2183" y="7736"/>
                      <a:pt x="1748" y="7389"/>
                    </a:cubicBezTo>
                    <a:cubicBezTo>
                      <a:pt x="1350" y="7069"/>
                      <a:pt x="1133" y="6658"/>
                      <a:pt x="1133" y="6229"/>
                    </a:cubicBezTo>
                    <a:cubicBezTo>
                      <a:pt x="1133" y="5619"/>
                      <a:pt x="1604" y="5031"/>
                      <a:pt x="2340" y="4732"/>
                    </a:cubicBezTo>
                    <a:cubicBezTo>
                      <a:pt x="2980" y="4472"/>
                      <a:pt x="3397" y="3850"/>
                      <a:pt x="3397" y="3159"/>
                    </a:cubicBezTo>
                    <a:lnTo>
                      <a:pt x="3397" y="2832"/>
                    </a:lnTo>
                    <a:cubicBezTo>
                      <a:pt x="3397" y="1815"/>
                      <a:pt x="3877" y="1135"/>
                      <a:pt x="6226" y="1135"/>
                    </a:cubicBezTo>
                    <a:close/>
                    <a:moveTo>
                      <a:pt x="6226" y="0"/>
                    </a:moveTo>
                    <a:cubicBezTo>
                      <a:pt x="5034" y="0"/>
                      <a:pt x="4185" y="157"/>
                      <a:pt x="3557" y="498"/>
                    </a:cubicBezTo>
                    <a:cubicBezTo>
                      <a:pt x="2700" y="960"/>
                      <a:pt x="2262" y="1745"/>
                      <a:pt x="2262" y="2829"/>
                    </a:cubicBezTo>
                    <a:lnTo>
                      <a:pt x="2262" y="3156"/>
                    </a:lnTo>
                    <a:cubicBezTo>
                      <a:pt x="2265" y="3388"/>
                      <a:pt x="2123" y="3593"/>
                      <a:pt x="1912" y="3681"/>
                    </a:cubicBezTo>
                    <a:cubicBezTo>
                      <a:pt x="749" y="4158"/>
                      <a:pt x="0" y="5157"/>
                      <a:pt x="0" y="6229"/>
                    </a:cubicBezTo>
                    <a:cubicBezTo>
                      <a:pt x="0" y="7790"/>
                      <a:pt x="1522" y="9062"/>
                      <a:pt x="3397" y="9062"/>
                    </a:cubicBezTo>
                    <a:cubicBezTo>
                      <a:pt x="3409" y="9062"/>
                      <a:pt x="3421" y="9062"/>
                      <a:pt x="3433" y="9062"/>
                    </a:cubicBezTo>
                    <a:cubicBezTo>
                      <a:pt x="3760" y="9062"/>
                      <a:pt x="4088" y="9022"/>
                      <a:pt x="4409" y="8944"/>
                    </a:cubicBezTo>
                    <a:cubicBezTo>
                      <a:pt x="5005" y="8793"/>
                      <a:pt x="5616" y="8717"/>
                      <a:pt x="6228" y="8717"/>
                    </a:cubicBezTo>
                    <a:cubicBezTo>
                      <a:pt x="6839" y="8717"/>
                      <a:pt x="7451" y="8793"/>
                      <a:pt x="8047" y="8944"/>
                    </a:cubicBezTo>
                    <a:cubicBezTo>
                      <a:pt x="8366" y="9022"/>
                      <a:pt x="8691" y="9059"/>
                      <a:pt x="9017" y="9059"/>
                    </a:cubicBezTo>
                    <a:cubicBezTo>
                      <a:pt x="9030" y="9059"/>
                      <a:pt x="9043" y="9059"/>
                      <a:pt x="9056" y="9059"/>
                    </a:cubicBezTo>
                    <a:cubicBezTo>
                      <a:pt x="10931" y="9059"/>
                      <a:pt x="12452" y="7787"/>
                      <a:pt x="12452" y="6226"/>
                    </a:cubicBezTo>
                    <a:cubicBezTo>
                      <a:pt x="12452" y="5154"/>
                      <a:pt x="11704" y="4155"/>
                      <a:pt x="10541" y="3681"/>
                    </a:cubicBezTo>
                    <a:cubicBezTo>
                      <a:pt x="10330" y="3593"/>
                      <a:pt x="10188" y="3388"/>
                      <a:pt x="10188" y="3156"/>
                    </a:cubicBezTo>
                    <a:lnTo>
                      <a:pt x="10188" y="2829"/>
                    </a:lnTo>
                    <a:cubicBezTo>
                      <a:pt x="10188" y="1745"/>
                      <a:pt x="9753" y="960"/>
                      <a:pt x="8896" y="498"/>
                    </a:cubicBezTo>
                    <a:cubicBezTo>
                      <a:pt x="8267" y="157"/>
                      <a:pt x="7419" y="0"/>
                      <a:pt x="62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07" name="Google Shape;4907;p59"/>
            <p:cNvGrpSpPr/>
            <p:nvPr/>
          </p:nvGrpSpPr>
          <p:grpSpPr>
            <a:xfrm>
              <a:off x="7016014" y="3460481"/>
              <a:ext cx="235649" cy="193733"/>
              <a:chOff x="6242450" y="3252800"/>
              <a:chExt cx="484475" cy="398300"/>
            </a:xfrm>
          </p:grpSpPr>
          <p:sp>
            <p:nvSpPr>
              <p:cNvPr id="4908" name="Google Shape;4908;p59"/>
              <p:cNvSpPr/>
              <p:nvPr/>
            </p:nvSpPr>
            <p:spPr>
              <a:xfrm>
                <a:off x="6626825" y="342717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4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4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09" name="Google Shape;4909;p59"/>
              <p:cNvSpPr/>
              <p:nvPr/>
            </p:nvSpPr>
            <p:spPr>
              <a:xfrm>
                <a:off x="6508150" y="3418300"/>
                <a:ext cx="45550" cy="68400"/>
              </a:xfrm>
              <a:custGeom>
                <a:rect b="b" l="l" r="r" t="t"/>
                <a:pathLst>
                  <a:path extrusionOk="0" h="2736" w="1822">
                    <a:moveTo>
                      <a:pt x="1062" y="0"/>
                    </a:moveTo>
                    <a:cubicBezTo>
                      <a:pt x="917" y="0"/>
                      <a:pt x="772" y="55"/>
                      <a:pt x="662" y="166"/>
                    </a:cubicBezTo>
                    <a:cubicBezTo>
                      <a:pt x="1" y="830"/>
                      <a:pt x="1" y="1905"/>
                      <a:pt x="662" y="2569"/>
                    </a:cubicBezTo>
                    <a:cubicBezTo>
                      <a:pt x="768" y="2675"/>
                      <a:pt x="912" y="2732"/>
                      <a:pt x="1063" y="2735"/>
                    </a:cubicBezTo>
                    <a:cubicBezTo>
                      <a:pt x="1568" y="2732"/>
                      <a:pt x="1821" y="2122"/>
                      <a:pt x="1462" y="1766"/>
                    </a:cubicBezTo>
                    <a:cubicBezTo>
                      <a:pt x="1242" y="1545"/>
                      <a:pt x="1242" y="1186"/>
                      <a:pt x="1462" y="966"/>
                    </a:cubicBezTo>
                    <a:cubicBezTo>
                      <a:pt x="1685" y="745"/>
                      <a:pt x="1685" y="386"/>
                      <a:pt x="1462" y="166"/>
                    </a:cubicBezTo>
                    <a:cubicBezTo>
                      <a:pt x="1352" y="55"/>
                      <a:pt x="1207" y="0"/>
                      <a:pt x="10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0" name="Google Shape;4910;p59"/>
              <p:cNvSpPr/>
              <p:nvPr/>
            </p:nvSpPr>
            <p:spPr>
              <a:xfrm>
                <a:off x="6242450" y="3252800"/>
                <a:ext cx="484475" cy="398300"/>
              </a:xfrm>
              <a:custGeom>
                <a:rect b="b" l="l" r="r" t="t"/>
                <a:pathLst>
                  <a:path extrusionOk="0" h="15932" w="19379">
                    <a:moveTo>
                      <a:pt x="9593" y="1178"/>
                    </a:moveTo>
                    <a:cubicBezTo>
                      <a:pt x="11124" y="1417"/>
                      <a:pt x="12374" y="2528"/>
                      <a:pt x="12794" y="4017"/>
                    </a:cubicBezTo>
                    <a:cubicBezTo>
                      <a:pt x="12443" y="4032"/>
                      <a:pt x="12093" y="4065"/>
                      <a:pt x="11746" y="4116"/>
                    </a:cubicBezTo>
                    <a:cubicBezTo>
                      <a:pt x="10595" y="3543"/>
                      <a:pt x="9792" y="2450"/>
                      <a:pt x="9593" y="1178"/>
                    </a:cubicBezTo>
                    <a:close/>
                    <a:moveTo>
                      <a:pt x="1697" y="2890"/>
                    </a:moveTo>
                    <a:cubicBezTo>
                      <a:pt x="3790" y="2894"/>
                      <a:pt x="5520" y="4524"/>
                      <a:pt x="5653" y="6613"/>
                    </a:cubicBezTo>
                    <a:lnTo>
                      <a:pt x="4360" y="5321"/>
                    </a:lnTo>
                    <a:cubicBezTo>
                      <a:pt x="4250" y="5211"/>
                      <a:pt x="4105" y="5156"/>
                      <a:pt x="3960" y="5156"/>
                    </a:cubicBezTo>
                    <a:cubicBezTo>
                      <a:pt x="3815" y="5156"/>
                      <a:pt x="3670" y="5211"/>
                      <a:pt x="3560" y="5321"/>
                    </a:cubicBezTo>
                    <a:cubicBezTo>
                      <a:pt x="3340" y="5542"/>
                      <a:pt x="3340" y="5901"/>
                      <a:pt x="3560" y="6121"/>
                    </a:cubicBezTo>
                    <a:lnTo>
                      <a:pt x="4852" y="7414"/>
                    </a:lnTo>
                    <a:cubicBezTo>
                      <a:pt x="2763" y="7281"/>
                      <a:pt x="1132" y="5551"/>
                      <a:pt x="1132" y="3458"/>
                    </a:cubicBezTo>
                    <a:lnTo>
                      <a:pt x="1129" y="3458"/>
                    </a:lnTo>
                    <a:lnTo>
                      <a:pt x="1129" y="2890"/>
                    </a:lnTo>
                    <a:close/>
                    <a:moveTo>
                      <a:pt x="15511" y="5593"/>
                    </a:moveTo>
                    <a:cubicBezTo>
                      <a:pt x="16553" y="6067"/>
                      <a:pt x="17477" y="6888"/>
                      <a:pt x="18135" y="7966"/>
                    </a:cubicBezTo>
                    <a:cubicBezTo>
                      <a:pt x="17471" y="9056"/>
                      <a:pt x="16532" y="9887"/>
                      <a:pt x="15472" y="10358"/>
                    </a:cubicBezTo>
                    <a:cubicBezTo>
                      <a:pt x="13748" y="9228"/>
                      <a:pt x="13766" y="6695"/>
                      <a:pt x="15511" y="5593"/>
                    </a:cubicBezTo>
                    <a:close/>
                    <a:moveTo>
                      <a:pt x="13326" y="5134"/>
                    </a:moveTo>
                    <a:cubicBezTo>
                      <a:pt x="13345" y="5134"/>
                      <a:pt x="13363" y="5134"/>
                      <a:pt x="13382" y="5134"/>
                    </a:cubicBezTo>
                    <a:cubicBezTo>
                      <a:pt x="13417" y="5140"/>
                      <a:pt x="13451" y="5143"/>
                      <a:pt x="13485" y="5143"/>
                    </a:cubicBezTo>
                    <a:cubicBezTo>
                      <a:pt x="13504" y="5143"/>
                      <a:pt x="13523" y="5142"/>
                      <a:pt x="13542" y="5140"/>
                    </a:cubicBezTo>
                    <a:cubicBezTo>
                      <a:pt x="13548" y="5140"/>
                      <a:pt x="13554" y="5137"/>
                      <a:pt x="13560" y="5137"/>
                    </a:cubicBezTo>
                    <a:cubicBezTo>
                      <a:pt x="13775" y="5143"/>
                      <a:pt x="13989" y="5161"/>
                      <a:pt x="14204" y="5197"/>
                    </a:cubicBezTo>
                    <a:cubicBezTo>
                      <a:pt x="12688" y="6728"/>
                      <a:pt x="12676" y="9189"/>
                      <a:pt x="14170" y="10738"/>
                    </a:cubicBezTo>
                    <a:cubicBezTo>
                      <a:pt x="13968" y="10771"/>
                      <a:pt x="13763" y="10789"/>
                      <a:pt x="13560" y="10792"/>
                    </a:cubicBezTo>
                    <a:lnTo>
                      <a:pt x="13542" y="10792"/>
                    </a:lnTo>
                    <a:cubicBezTo>
                      <a:pt x="13520" y="10789"/>
                      <a:pt x="13497" y="10787"/>
                      <a:pt x="13475" y="10787"/>
                    </a:cubicBezTo>
                    <a:cubicBezTo>
                      <a:pt x="13444" y="10787"/>
                      <a:pt x="13414" y="10790"/>
                      <a:pt x="13382" y="10795"/>
                    </a:cubicBezTo>
                    <a:cubicBezTo>
                      <a:pt x="13362" y="10796"/>
                      <a:pt x="13341" y="10796"/>
                      <a:pt x="13321" y="10796"/>
                    </a:cubicBezTo>
                    <a:cubicBezTo>
                      <a:pt x="12807" y="10796"/>
                      <a:pt x="12296" y="10759"/>
                      <a:pt x="11788" y="10684"/>
                    </a:cubicBezTo>
                    <a:cubicBezTo>
                      <a:pt x="11755" y="10675"/>
                      <a:pt x="11722" y="10672"/>
                      <a:pt x="11691" y="10669"/>
                    </a:cubicBezTo>
                    <a:cubicBezTo>
                      <a:pt x="9931" y="10370"/>
                      <a:pt x="8938" y="9530"/>
                      <a:pt x="7114" y="7990"/>
                    </a:cubicBezTo>
                    <a:lnTo>
                      <a:pt x="7105" y="7987"/>
                    </a:lnTo>
                    <a:lnTo>
                      <a:pt x="7177" y="7927"/>
                    </a:lnTo>
                    <a:cubicBezTo>
                      <a:pt x="8986" y="6402"/>
                      <a:pt x="9973" y="5569"/>
                      <a:pt x="11691" y="5267"/>
                    </a:cubicBezTo>
                    <a:cubicBezTo>
                      <a:pt x="11731" y="5264"/>
                      <a:pt x="11767" y="5258"/>
                      <a:pt x="11806" y="5249"/>
                    </a:cubicBezTo>
                    <a:cubicBezTo>
                      <a:pt x="12310" y="5173"/>
                      <a:pt x="12816" y="5134"/>
                      <a:pt x="13326" y="5134"/>
                    </a:cubicBezTo>
                    <a:close/>
                    <a:moveTo>
                      <a:pt x="4852" y="8561"/>
                    </a:moveTo>
                    <a:lnTo>
                      <a:pt x="3560" y="9850"/>
                    </a:lnTo>
                    <a:cubicBezTo>
                      <a:pt x="3340" y="10071"/>
                      <a:pt x="3340" y="10430"/>
                      <a:pt x="3560" y="10650"/>
                    </a:cubicBezTo>
                    <a:cubicBezTo>
                      <a:pt x="3670" y="10762"/>
                      <a:pt x="3815" y="10818"/>
                      <a:pt x="3960" y="10818"/>
                    </a:cubicBezTo>
                    <a:cubicBezTo>
                      <a:pt x="4105" y="10818"/>
                      <a:pt x="4250" y="10762"/>
                      <a:pt x="4360" y="10650"/>
                    </a:cubicBezTo>
                    <a:lnTo>
                      <a:pt x="5653" y="9361"/>
                    </a:lnTo>
                    <a:lnTo>
                      <a:pt x="5653" y="9361"/>
                    </a:lnTo>
                    <a:cubicBezTo>
                      <a:pt x="5520" y="11451"/>
                      <a:pt x="3790" y="13078"/>
                      <a:pt x="1697" y="13081"/>
                    </a:cubicBezTo>
                    <a:lnTo>
                      <a:pt x="1129" y="13081"/>
                    </a:lnTo>
                    <a:lnTo>
                      <a:pt x="1129" y="12517"/>
                    </a:lnTo>
                    <a:cubicBezTo>
                      <a:pt x="1132" y="10421"/>
                      <a:pt x="2760" y="8691"/>
                      <a:pt x="4852" y="8561"/>
                    </a:cubicBezTo>
                    <a:close/>
                    <a:moveTo>
                      <a:pt x="11734" y="11822"/>
                    </a:moveTo>
                    <a:cubicBezTo>
                      <a:pt x="12066" y="11870"/>
                      <a:pt x="12416" y="11901"/>
                      <a:pt x="12794" y="11916"/>
                    </a:cubicBezTo>
                    <a:cubicBezTo>
                      <a:pt x="12374" y="13407"/>
                      <a:pt x="11121" y="14515"/>
                      <a:pt x="9593" y="14754"/>
                    </a:cubicBezTo>
                    <a:cubicBezTo>
                      <a:pt x="9792" y="13489"/>
                      <a:pt x="10589" y="12396"/>
                      <a:pt x="11734" y="11822"/>
                    </a:cubicBezTo>
                    <a:close/>
                    <a:moveTo>
                      <a:pt x="8986" y="1"/>
                    </a:moveTo>
                    <a:cubicBezTo>
                      <a:pt x="8984" y="1"/>
                      <a:pt x="8982" y="1"/>
                      <a:pt x="8980" y="1"/>
                    </a:cubicBezTo>
                    <a:cubicBezTo>
                      <a:pt x="8666" y="1"/>
                      <a:pt x="8412" y="255"/>
                      <a:pt x="8412" y="566"/>
                    </a:cubicBezTo>
                    <a:cubicBezTo>
                      <a:pt x="8415" y="2084"/>
                      <a:pt x="9092" y="3522"/>
                      <a:pt x="10257" y="4491"/>
                    </a:cubicBezTo>
                    <a:cubicBezTo>
                      <a:pt x="9019" y="4950"/>
                      <a:pt x="8044" y="5720"/>
                      <a:pt x="6794" y="6774"/>
                    </a:cubicBezTo>
                    <a:cubicBezTo>
                      <a:pt x="6749" y="4002"/>
                      <a:pt x="4481" y="1761"/>
                      <a:pt x="1697" y="1761"/>
                    </a:cubicBezTo>
                    <a:lnTo>
                      <a:pt x="565" y="1761"/>
                    </a:lnTo>
                    <a:cubicBezTo>
                      <a:pt x="251" y="1761"/>
                      <a:pt x="0" y="2015"/>
                      <a:pt x="0" y="2326"/>
                    </a:cubicBezTo>
                    <a:lnTo>
                      <a:pt x="0" y="3458"/>
                    </a:lnTo>
                    <a:cubicBezTo>
                      <a:pt x="0" y="5366"/>
                      <a:pt x="1066" y="7115"/>
                      <a:pt x="2763" y="7987"/>
                    </a:cubicBezTo>
                    <a:cubicBezTo>
                      <a:pt x="1066" y="8863"/>
                      <a:pt x="0" y="10611"/>
                      <a:pt x="0" y="12517"/>
                    </a:cubicBezTo>
                    <a:lnTo>
                      <a:pt x="0" y="13649"/>
                    </a:lnTo>
                    <a:cubicBezTo>
                      <a:pt x="0" y="13963"/>
                      <a:pt x="254" y="14213"/>
                      <a:pt x="565" y="14213"/>
                    </a:cubicBezTo>
                    <a:lnTo>
                      <a:pt x="1697" y="14213"/>
                    </a:lnTo>
                    <a:cubicBezTo>
                      <a:pt x="4478" y="14213"/>
                      <a:pt x="6746" y="11973"/>
                      <a:pt x="6794" y="9204"/>
                    </a:cubicBezTo>
                    <a:cubicBezTo>
                      <a:pt x="7808" y="10056"/>
                      <a:pt x="8606" y="10693"/>
                      <a:pt x="9523" y="11149"/>
                    </a:cubicBezTo>
                    <a:cubicBezTo>
                      <a:pt x="9756" y="11263"/>
                      <a:pt x="9998" y="11366"/>
                      <a:pt x="10242" y="11457"/>
                    </a:cubicBezTo>
                    <a:cubicBezTo>
                      <a:pt x="9086" y="12426"/>
                      <a:pt x="8415" y="13857"/>
                      <a:pt x="8412" y="15367"/>
                    </a:cubicBezTo>
                    <a:cubicBezTo>
                      <a:pt x="8412" y="15678"/>
                      <a:pt x="8666" y="15932"/>
                      <a:pt x="8980" y="15932"/>
                    </a:cubicBezTo>
                    <a:cubicBezTo>
                      <a:pt x="8982" y="15932"/>
                      <a:pt x="8984" y="15932"/>
                      <a:pt x="8986" y="15932"/>
                    </a:cubicBezTo>
                    <a:cubicBezTo>
                      <a:pt x="11387" y="15932"/>
                      <a:pt x="13461" y="14254"/>
                      <a:pt x="13962" y="11907"/>
                    </a:cubicBezTo>
                    <a:cubicBezTo>
                      <a:pt x="14971" y="11813"/>
                      <a:pt x="15943" y="11481"/>
                      <a:pt x="16794" y="10934"/>
                    </a:cubicBezTo>
                    <a:cubicBezTo>
                      <a:pt x="17812" y="10288"/>
                      <a:pt x="18672" y="9355"/>
                      <a:pt x="19285" y="8238"/>
                    </a:cubicBezTo>
                    <a:cubicBezTo>
                      <a:pt x="19379" y="8069"/>
                      <a:pt x="19379" y="7864"/>
                      <a:pt x="19285" y="7694"/>
                    </a:cubicBezTo>
                    <a:cubicBezTo>
                      <a:pt x="18672" y="6577"/>
                      <a:pt x="17809" y="5644"/>
                      <a:pt x="16794" y="4998"/>
                    </a:cubicBezTo>
                    <a:cubicBezTo>
                      <a:pt x="15943" y="4452"/>
                      <a:pt x="14971" y="4119"/>
                      <a:pt x="13962" y="4026"/>
                    </a:cubicBezTo>
                    <a:cubicBezTo>
                      <a:pt x="13461" y="1679"/>
                      <a:pt x="11387" y="1"/>
                      <a:pt x="89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11" name="Google Shape;4911;p59"/>
            <p:cNvGrpSpPr/>
            <p:nvPr/>
          </p:nvGrpSpPr>
          <p:grpSpPr>
            <a:xfrm>
              <a:off x="4428433" y="3729341"/>
              <a:ext cx="206538" cy="234992"/>
              <a:chOff x="922025" y="3804850"/>
              <a:chExt cx="424625" cy="483125"/>
            </a:xfrm>
          </p:grpSpPr>
          <p:sp>
            <p:nvSpPr>
              <p:cNvPr id="4912" name="Google Shape;4912;p59"/>
              <p:cNvSpPr/>
              <p:nvPr/>
            </p:nvSpPr>
            <p:spPr>
              <a:xfrm>
                <a:off x="922025" y="3804850"/>
                <a:ext cx="424625" cy="483125"/>
              </a:xfrm>
              <a:custGeom>
                <a:rect b="b" l="l" r="r" t="t"/>
                <a:pathLst>
                  <a:path extrusionOk="0" h="19325" w="16985">
                    <a:moveTo>
                      <a:pt x="14153" y="1132"/>
                    </a:moveTo>
                    <a:cubicBezTo>
                      <a:pt x="15092" y="1132"/>
                      <a:pt x="15850" y="1893"/>
                      <a:pt x="15853" y="2832"/>
                    </a:cubicBezTo>
                    <a:lnTo>
                      <a:pt x="15853" y="3560"/>
                    </a:lnTo>
                    <a:cubicBezTo>
                      <a:pt x="15472" y="3162"/>
                      <a:pt x="15037" y="2769"/>
                      <a:pt x="14648" y="2558"/>
                    </a:cubicBezTo>
                    <a:cubicBezTo>
                      <a:pt x="14158" y="2296"/>
                      <a:pt x="13305" y="2239"/>
                      <a:pt x="12660" y="2239"/>
                    </a:cubicBezTo>
                    <a:cubicBezTo>
                      <a:pt x="12589" y="2239"/>
                      <a:pt x="12521" y="2239"/>
                      <a:pt x="12456" y="2241"/>
                    </a:cubicBezTo>
                    <a:lnTo>
                      <a:pt x="12456" y="1132"/>
                    </a:lnTo>
                    <a:close/>
                    <a:moveTo>
                      <a:pt x="12611" y="3372"/>
                    </a:moveTo>
                    <a:cubicBezTo>
                      <a:pt x="13207" y="3372"/>
                      <a:pt x="13858" y="3421"/>
                      <a:pt x="14110" y="3557"/>
                    </a:cubicBezTo>
                    <a:cubicBezTo>
                      <a:pt x="14430" y="3726"/>
                      <a:pt x="14844" y="4128"/>
                      <a:pt x="15209" y="4529"/>
                    </a:cubicBezTo>
                    <a:lnTo>
                      <a:pt x="12456" y="4529"/>
                    </a:lnTo>
                    <a:lnTo>
                      <a:pt x="12456" y="3373"/>
                    </a:lnTo>
                    <a:cubicBezTo>
                      <a:pt x="12507" y="3372"/>
                      <a:pt x="12559" y="3372"/>
                      <a:pt x="12611" y="3372"/>
                    </a:cubicBezTo>
                    <a:close/>
                    <a:moveTo>
                      <a:pt x="7927" y="6794"/>
                    </a:moveTo>
                    <a:lnTo>
                      <a:pt x="7927" y="9626"/>
                    </a:lnTo>
                    <a:cubicBezTo>
                      <a:pt x="7924" y="11812"/>
                      <a:pt x="6151" y="13585"/>
                      <a:pt x="3962" y="13588"/>
                    </a:cubicBezTo>
                    <a:lnTo>
                      <a:pt x="3397" y="13588"/>
                    </a:lnTo>
                    <a:lnTo>
                      <a:pt x="3397" y="12455"/>
                    </a:lnTo>
                    <a:lnTo>
                      <a:pt x="3962" y="12455"/>
                    </a:lnTo>
                    <a:cubicBezTo>
                      <a:pt x="5526" y="12452"/>
                      <a:pt x="6791" y="11187"/>
                      <a:pt x="6794" y="9626"/>
                    </a:cubicBezTo>
                    <a:cubicBezTo>
                      <a:pt x="6794" y="9312"/>
                      <a:pt x="6541" y="9058"/>
                      <a:pt x="6227" y="9058"/>
                    </a:cubicBezTo>
                    <a:cubicBezTo>
                      <a:pt x="5913" y="9058"/>
                      <a:pt x="5662" y="9312"/>
                      <a:pt x="5662" y="9626"/>
                    </a:cubicBezTo>
                    <a:cubicBezTo>
                      <a:pt x="5659" y="10562"/>
                      <a:pt x="4901" y="11323"/>
                      <a:pt x="3962" y="11323"/>
                    </a:cubicBezTo>
                    <a:lnTo>
                      <a:pt x="3397" y="11323"/>
                    </a:lnTo>
                    <a:lnTo>
                      <a:pt x="3397" y="10758"/>
                    </a:lnTo>
                    <a:cubicBezTo>
                      <a:pt x="3397" y="8569"/>
                      <a:pt x="5170" y="6797"/>
                      <a:pt x="7359" y="6794"/>
                    </a:cubicBezTo>
                    <a:close/>
                    <a:moveTo>
                      <a:pt x="11323" y="1132"/>
                    </a:moveTo>
                    <a:lnTo>
                      <a:pt x="11323" y="10758"/>
                    </a:lnTo>
                    <a:cubicBezTo>
                      <a:pt x="11320" y="12320"/>
                      <a:pt x="10055" y="13585"/>
                      <a:pt x="8491" y="13588"/>
                    </a:cubicBezTo>
                    <a:lnTo>
                      <a:pt x="7160" y="13588"/>
                    </a:lnTo>
                    <a:cubicBezTo>
                      <a:pt x="8361" y="12621"/>
                      <a:pt x="9059" y="11166"/>
                      <a:pt x="9059" y="9626"/>
                    </a:cubicBezTo>
                    <a:lnTo>
                      <a:pt x="9059" y="6229"/>
                    </a:lnTo>
                    <a:cubicBezTo>
                      <a:pt x="9059" y="5915"/>
                      <a:pt x="8805" y="5662"/>
                      <a:pt x="8491" y="5662"/>
                    </a:cubicBezTo>
                    <a:lnTo>
                      <a:pt x="7359" y="5662"/>
                    </a:lnTo>
                    <a:cubicBezTo>
                      <a:pt x="6779" y="5662"/>
                      <a:pt x="6206" y="5761"/>
                      <a:pt x="5662" y="5954"/>
                    </a:cubicBezTo>
                    <a:lnTo>
                      <a:pt x="5662" y="5097"/>
                    </a:lnTo>
                    <a:cubicBezTo>
                      <a:pt x="5662" y="2908"/>
                      <a:pt x="7434" y="1135"/>
                      <a:pt x="9624" y="1132"/>
                    </a:cubicBezTo>
                    <a:close/>
                    <a:moveTo>
                      <a:pt x="6794" y="14720"/>
                    </a:moveTo>
                    <a:lnTo>
                      <a:pt x="6794" y="16957"/>
                    </a:lnTo>
                    <a:cubicBezTo>
                      <a:pt x="6115" y="16698"/>
                      <a:pt x="5665" y="16049"/>
                      <a:pt x="5662" y="15324"/>
                    </a:cubicBezTo>
                    <a:lnTo>
                      <a:pt x="5662" y="14720"/>
                    </a:lnTo>
                    <a:close/>
                    <a:moveTo>
                      <a:pt x="4530" y="14720"/>
                    </a:moveTo>
                    <a:lnTo>
                      <a:pt x="4530" y="18096"/>
                    </a:lnTo>
                    <a:cubicBezTo>
                      <a:pt x="3850" y="17854"/>
                      <a:pt x="3397" y="17214"/>
                      <a:pt x="3397" y="16495"/>
                    </a:cubicBezTo>
                    <a:lnTo>
                      <a:pt x="3397" y="14720"/>
                    </a:lnTo>
                    <a:close/>
                    <a:moveTo>
                      <a:pt x="3326" y="1"/>
                    </a:moveTo>
                    <a:cubicBezTo>
                      <a:pt x="3182" y="1"/>
                      <a:pt x="3037" y="56"/>
                      <a:pt x="2926" y="166"/>
                    </a:cubicBezTo>
                    <a:cubicBezTo>
                      <a:pt x="2480" y="613"/>
                      <a:pt x="2265" y="1114"/>
                      <a:pt x="2265" y="1700"/>
                    </a:cubicBezTo>
                    <a:cubicBezTo>
                      <a:pt x="2265" y="2950"/>
                      <a:pt x="3277" y="3965"/>
                      <a:pt x="4530" y="3965"/>
                    </a:cubicBezTo>
                    <a:cubicBezTo>
                      <a:pt x="4572" y="3965"/>
                      <a:pt x="4614" y="3965"/>
                      <a:pt x="4657" y="3959"/>
                    </a:cubicBezTo>
                    <a:lnTo>
                      <a:pt x="4657" y="3959"/>
                    </a:lnTo>
                    <a:cubicBezTo>
                      <a:pt x="4572" y="4333"/>
                      <a:pt x="4527" y="4714"/>
                      <a:pt x="4530" y="5097"/>
                    </a:cubicBezTo>
                    <a:lnTo>
                      <a:pt x="4530" y="6522"/>
                    </a:lnTo>
                    <a:cubicBezTo>
                      <a:pt x="3114" y="7467"/>
                      <a:pt x="2265" y="9055"/>
                      <a:pt x="2265" y="10758"/>
                    </a:cubicBezTo>
                    <a:lnTo>
                      <a:pt x="2265" y="13588"/>
                    </a:lnTo>
                    <a:lnTo>
                      <a:pt x="565" y="13588"/>
                    </a:lnTo>
                    <a:cubicBezTo>
                      <a:pt x="251" y="13588"/>
                      <a:pt x="1" y="13841"/>
                      <a:pt x="1" y="14155"/>
                    </a:cubicBezTo>
                    <a:cubicBezTo>
                      <a:pt x="1" y="14466"/>
                      <a:pt x="251" y="14720"/>
                      <a:pt x="565" y="14720"/>
                    </a:cubicBezTo>
                    <a:lnTo>
                      <a:pt x="2265" y="14720"/>
                    </a:lnTo>
                    <a:lnTo>
                      <a:pt x="2265" y="16495"/>
                    </a:lnTo>
                    <a:cubicBezTo>
                      <a:pt x="2265" y="18056"/>
                      <a:pt x="3530" y="19322"/>
                      <a:pt x="5094" y="19325"/>
                    </a:cubicBezTo>
                    <a:cubicBezTo>
                      <a:pt x="5408" y="19325"/>
                      <a:pt x="5662" y="19071"/>
                      <a:pt x="5662" y="18760"/>
                    </a:cubicBezTo>
                    <a:lnTo>
                      <a:pt x="5662" y="17613"/>
                    </a:lnTo>
                    <a:cubicBezTo>
                      <a:pt x="6148" y="17990"/>
                      <a:pt x="6743" y="18192"/>
                      <a:pt x="7359" y="18192"/>
                    </a:cubicBezTo>
                    <a:cubicBezTo>
                      <a:pt x="7673" y="18192"/>
                      <a:pt x="7927" y="17939"/>
                      <a:pt x="7927" y="17628"/>
                    </a:cubicBezTo>
                    <a:lnTo>
                      <a:pt x="7927" y="14720"/>
                    </a:lnTo>
                    <a:lnTo>
                      <a:pt x="9059" y="14720"/>
                    </a:lnTo>
                    <a:lnTo>
                      <a:pt x="9059" y="18760"/>
                    </a:lnTo>
                    <a:cubicBezTo>
                      <a:pt x="9059" y="19071"/>
                      <a:pt x="9309" y="19325"/>
                      <a:pt x="9624" y="19325"/>
                    </a:cubicBezTo>
                    <a:cubicBezTo>
                      <a:pt x="9938" y="19325"/>
                      <a:pt x="10191" y="19071"/>
                      <a:pt x="10191" y="18760"/>
                    </a:cubicBezTo>
                    <a:lnTo>
                      <a:pt x="10191" y="14720"/>
                    </a:lnTo>
                    <a:lnTo>
                      <a:pt x="16417" y="14720"/>
                    </a:lnTo>
                    <a:cubicBezTo>
                      <a:pt x="16731" y="14720"/>
                      <a:pt x="16982" y="14466"/>
                      <a:pt x="16982" y="14155"/>
                    </a:cubicBezTo>
                    <a:cubicBezTo>
                      <a:pt x="16982" y="13841"/>
                      <a:pt x="16731" y="13588"/>
                      <a:pt x="16417" y="13588"/>
                    </a:cubicBezTo>
                    <a:lnTo>
                      <a:pt x="11263" y="13588"/>
                    </a:lnTo>
                    <a:cubicBezTo>
                      <a:pt x="12024" y="12845"/>
                      <a:pt x="12456" y="11821"/>
                      <a:pt x="12456" y="10758"/>
                    </a:cubicBezTo>
                    <a:lnTo>
                      <a:pt x="12456" y="5662"/>
                    </a:lnTo>
                    <a:lnTo>
                      <a:pt x="16417" y="5662"/>
                    </a:lnTo>
                    <a:cubicBezTo>
                      <a:pt x="16435" y="5662"/>
                      <a:pt x="16454" y="5662"/>
                      <a:pt x="16472" y="5659"/>
                    </a:cubicBezTo>
                    <a:lnTo>
                      <a:pt x="16484" y="5659"/>
                    </a:lnTo>
                    <a:cubicBezTo>
                      <a:pt x="16496" y="5659"/>
                      <a:pt x="16511" y="5656"/>
                      <a:pt x="16523" y="5653"/>
                    </a:cubicBezTo>
                    <a:cubicBezTo>
                      <a:pt x="16529" y="5653"/>
                      <a:pt x="16535" y="5653"/>
                      <a:pt x="16538" y="5650"/>
                    </a:cubicBezTo>
                    <a:cubicBezTo>
                      <a:pt x="16550" y="5647"/>
                      <a:pt x="16562" y="5643"/>
                      <a:pt x="16577" y="5640"/>
                    </a:cubicBezTo>
                    <a:lnTo>
                      <a:pt x="16592" y="5637"/>
                    </a:lnTo>
                    <a:cubicBezTo>
                      <a:pt x="16607" y="5631"/>
                      <a:pt x="16623" y="5625"/>
                      <a:pt x="16638" y="5619"/>
                    </a:cubicBezTo>
                    <a:lnTo>
                      <a:pt x="16644" y="5616"/>
                    </a:lnTo>
                    <a:cubicBezTo>
                      <a:pt x="16659" y="5610"/>
                      <a:pt x="16671" y="5604"/>
                      <a:pt x="16683" y="5598"/>
                    </a:cubicBezTo>
                    <a:lnTo>
                      <a:pt x="16701" y="5586"/>
                    </a:lnTo>
                    <a:cubicBezTo>
                      <a:pt x="16710" y="5583"/>
                      <a:pt x="16719" y="5577"/>
                      <a:pt x="16728" y="5571"/>
                    </a:cubicBezTo>
                    <a:cubicBezTo>
                      <a:pt x="16734" y="5568"/>
                      <a:pt x="16740" y="5562"/>
                      <a:pt x="16746" y="5559"/>
                    </a:cubicBezTo>
                    <a:lnTo>
                      <a:pt x="16758" y="5550"/>
                    </a:lnTo>
                    <a:lnTo>
                      <a:pt x="16768" y="5541"/>
                    </a:lnTo>
                    <a:lnTo>
                      <a:pt x="16792" y="5523"/>
                    </a:lnTo>
                    <a:cubicBezTo>
                      <a:pt x="16798" y="5517"/>
                      <a:pt x="16807" y="5511"/>
                      <a:pt x="16813" y="5505"/>
                    </a:cubicBezTo>
                    <a:lnTo>
                      <a:pt x="16831" y="5486"/>
                    </a:lnTo>
                    <a:lnTo>
                      <a:pt x="16849" y="5462"/>
                    </a:lnTo>
                    <a:lnTo>
                      <a:pt x="16864" y="5444"/>
                    </a:lnTo>
                    <a:cubicBezTo>
                      <a:pt x="16870" y="5435"/>
                      <a:pt x="16879" y="5429"/>
                      <a:pt x="16885" y="5420"/>
                    </a:cubicBezTo>
                    <a:lnTo>
                      <a:pt x="16897" y="5399"/>
                    </a:lnTo>
                    <a:cubicBezTo>
                      <a:pt x="16903" y="5390"/>
                      <a:pt x="16906" y="5381"/>
                      <a:pt x="16912" y="5375"/>
                    </a:cubicBezTo>
                    <a:lnTo>
                      <a:pt x="16925" y="5351"/>
                    </a:lnTo>
                    <a:cubicBezTo>
                      <a:pt x="16928" y="5342"/>
                      <a:pt x="16934" y="5332"/>
                      <a:pt x="16937" y="5326"/>
                    </a:cubicBezTo>
                    <a:cubicBezTo>
                      <a:pt x="16940" y="5317"/>
                      <a:pt x="16943" y="5305"/>
                      <a:pt x="16949" y="5296"/>
                    </a:cubicBezTo>
                    <a:cubicBezTo>
                      <a:pt x="16952" y="5287"/>
                      <a:pt x="16955" y="5281"/>
                      <a:pt x="16958" y="5275"/>
                    </a:cubicBezTo>
                    <a:cubicBezTo>
                      <a:pt x="16958" y="5266"/>
                      <a:pt x="16964" y="5254"/>
                      <a:pt x="16964" y="5245"/>
                    </a:cubicBezTo>
                    <a:cubicBezTo>
                      <a:pt x="16967" y="5236"/>
                      <a:pt x="16970" y="5230"/>
                      <a:pt x="16970" y="5221"/>
                    </a:cubicBezTo>
                    <a:cubicBezTo>
                      <a:pt x="16973" y="5215"/>
                      <a:pt x="16976" y="5203"/>
                      <a:pt x="16976" y="5194"/>
                    </a:cubicBezTo>
                    <a:cubicBezTo>
                      <a:pt x="16979" y="5182"/>
                      <a:pt x="16979" y="5175"/>
                      <a:pt x="16982" y="5166"/>
                    </a:cubicBezTo>
                    <a:cubicBezTo>
                      <a:pt x="16982" y="5157"/>
                      <a:pt x="16982" y="5148"/>
                      <a:pt x="16982" y="5139"/>
                    </a:cubicBezTo>
                    <a:cubicBezTo>
                      <a:pt x="16982" y="5130"/>
                      <a:pt x="16982" y="5118"/>
                      <a:pt x="16985" y="5109"/>
                    </a:cubicBezTo>
                    <a:lnTo>
                      <a:pt x="16985" y="5097"/>
                    </a:lnTo>
                    <a:lnTo>
                      <a:pt x="16985" y="2832"/>
                    </a:lnTo>
                    <a:cubicBezTo>
                      <a:pt x="16982" y="1271"/>
                      <a:pt x="15717" y="3"/>
                      <a:pt x="14153" y="3"/>
                    </a:cubicBezTo>
                    <a:lnTo>
                      <a:pt x="9624" y="3"/>
                    </a:lnTo>
                    <a:cubicBezTo>
                      <a:pt x="7754" y="3"/>
                      <a:pt x="6033" y="1027"/>
                      <a:pt x="5143" y="2672"/>
                    </a:cubicBezTo>
                    <a:cubicBezTo>
                      <a:pt x="5106" y="2681"/>
                      <a:pt x="5067" y="2697"/>
                      <a:pt x="5034" y="2715"/>
                    </a:cubicBezTo>
                    <a:cubicBezTo>
                      <a:pt x="4869" y="2797"/>
                      <a:pt x="4697" y="2834"/>
                      <a:pt x="4530" y="2834"/>
                    </a:cubicBezTo>
                    <a:cubicBezTo>
                      <a:pt x="3934" y="2834"/>
                      <a:pt x="3395" y="2356"/>
                      <a:pt x="3397" y="1700"/>
                    </a:cubicBezTo>
                    <a:cubicBezTo>
                      <a:pt x="3397" y="1419"/>
                      <a:pt x="3494" y="1199"/>
                      <a:pt x="3727" y="966"/>
                    </a:cubicBezTo>
                    <a:cubicBezTo>
                      <a:pt x="3950" y="746"/>
                      <a:pt x="3950" y="387"/>
                      <a:pt x="3727" y="166"/>
                    </a:cubicBezTo>
                    <a:cubicBezTo>
                      <a:pt x="3616" y="56"/>
                      <a:pt x="3471" y="1"/>
                      <a:pt x="33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3" name="Google Shape;4913;p59"/>
              <p:cNvSpPr/>
              <p:nvPr/>
            </p:nvSpPr>
            <p:spPr>
              <a:xfrm>
                <a:off x="1135200" y="3869900"/>
                <a:ext cx="37850" cy="28400"/>
              </a:xfrm>
              <a:custGeom>
                <a:rect b="b" l="l" r="r" t="t"/>
                <a:pathLst>
                  <a:path extrusionOk="0" h="1136" w="1514">
                    <a:moveTo>
                      <a:pt x="758" y="1"/>
                    </a:moveTo>
                    <a:cubicBezTo>
                      <a:pt x="254" y="1"/>
                      <a:pt x="0" y="611"/>
                      <a:pt x="357" y="970"/>
                    </a:cubicBezTo>
                    <a:cubicBezTo>
                      <a:pt x="467" y="1080"/>
                      <a:pt x="612" y="1135"/>
                      <a:pt x="757" y="1135"/>
                    </a:cubicBezTo>
                    <a:cubicBezTo>
                      <a:pt x="902" y="1135"/>
                      <a:pt x="1047" y="1080"/>
                      <a:pt x="1157" y="970"/>
                    </a:cubicBezTo>
                    <a:cubicBezTo>
                      <a:pt x="1513" y="611"/>
                      <a:pt x="1263" y="1"/>
                      <a:pt x="7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14" name="Google Shape;4914;p59"/>
            <p:cNvSpPr/>
            <p:nvPr/>
          </p:nvSpPr>
          <p:spPr>
            <a:xfrm>
              <a:off x="4710595" y="3728955"/>
              <a:ext cx="240610" cy="235855"/>
            </a:xfrm>
            <a:custGeom>
              <a:rect b="b" l="l" r="r" t="t"/>
              <a:pathLst>
                <a:path extrusionOk="0" h="19396" w="19787">
                  <a:moveTo>
                    <a:pt x="16583" y="1203"/>
                  </a:moveTo>
                  <a:cubicBezTo>
                    <a:pt x="17017" y="1203"/>
                    <a:pt x="17451" y="1370"/>
                    <a:pt x="17782" y="1702"/>
                  </a:cubicBezTo>
                  <a:cubicBezTo>
                    <a:pt x="18446" y="2363"/>
                    <a:pt x="18446" y="3438"/>
                    <a:pt x="17782" y="4102"/>
                  </a:cubicBezTo>
                  <a:lnTo>
                    <a:pt x="16565" y="5319"/>
                  </a:lnTo>
                  <a:lnTo>
                    <a:pt x="14165" y="2918"/>
                  </a:lnTo>
                  <a:lnTo>
                    <a:pt x="15382" y="1702"/>
                  </a:lnTo>
                  <a:cubicBezTo>
                    <a:pt x="15714" y="1370"/>
                    <a:pt x="16149" y="1203"/>
                    <a:pt x="16583" y="1203"/>
                  </a:cubicBezTo>
                  <a:close/>
                  <a:moveTo>
                    <a:pt x="13362" y="3719"/>
                  </a:moveTo>
                  <a:lnTo>
                    <a:pt x="14162" y="4519"/>
                  </a:lnTo>
                  <a:lnTo>
                    <a:pt x="4587" y="14096"/>
                  </a:lnTo>
                  <a:cubicBezTo>
                    <a:pt x="4255" y="13861"/>
                    <a:pt x="3884" y="13692"/>
                    <a:pt x="3488" y="13595"/>
                  </a:cubicBezTo>
                  <a:lnTo>
                    <a:pt x="13310" y="3770"/>
                  </a:lnTo>
                  <a:lnTo>
                    <a:pt x="13362" y="3719"/>
                  </a:lnTo>
                  <a:close/>
                  <a:moveTo>
                    <a:pt x="14965" y="5322"/>
                  </a:moveTo>
                  <a:lnTo>
                    <a:pt x="15765" y="6122"/>
                  </a:lnTo>
                  <a:lnTo>
                    <a:pt x="15714" y="6173"/>
                  </a:lnTo>
                  <a:lnTo>
                    <a:pt x="5888" y="15996"/>
                  </a:lnTo>
                  <a:cubicBezTo>
                    <a:pt x="5792" y="15600"/>
                    <a:pt x="5623" y="15229"/>
                    <a:pt x="5387" y="14897"/>
                  </a:cubicBezTo>
                  <a:lnTo>
                    <a:pt x="14965" y="5322"/>
                  </a:lnTo>
                  <a:close/>
                  <a:moveTo>
                    <a:pt x="2704" y="14631"/>
                  </a:moveTo>
                  <a:cubicBezTo>
                    <a:pt x="3925" y="14631"/>
                    <a:pt x="4911" y="15655"/>
                    <a:pt x="4850" y="16889"/>
                  </a:cubicBezTo>
                  <a:lnTo>
                    <a:pt x="3736" y="17249"/>
                  </a:lnTo>
                  <a:cubicBezTo>
                    <a:pt x="3449" y="16572"/>
                    <a:pt x="2911" y="16035"/>
                    <a:pt x="2235" y="15748"/>
                  </a:cubicBezTo>
                  <a:lnTo>
                    <a:pt x="2594" y="14634"/>
                  </a:lnTo>
                  <a:cubicBezTo>
                    <a:pt x="2631" y="14632"/>
                    <a:pt x="2667" y="14631"/>
                    <a:pt x="2704" y="14631"/>
                  </a:cubicBezTo>
                  <a:close/>
                  <a:moveTo>
                    <a:pt x="1888" y="16835"/>
                  </a:moveTo>
                  <a:cubicBezTo>
                    <a:pt x="2217" y="17001"/>
                    <a:pt x="2483" y="17267"/>
                    <a:pt x="2649" y="17596"/>
                  </a:cubicBezTo>
                  <a:lnTo>
                    <a:pt x="1528" y="17955"/>
                  </a:lnTo>
                  <a:lnTo>
                    <a:pt x="1888" y="16835"/>
                  </a:lnTo>
                  <a:close/>
                  <a:moveTo>
                    <a:pt x="16654" y="1"/>
                  </a:moveTo>
                  <a:cubicBezTo>
                    <a:pt x="15897" y="1"/>
                    <a:pt x="15141" y="302"/>
                    <a:pt x="14581" y="901"/>
                  </a:cubicBezTo>
                  <a:lnTo>
                    <a:pt x="11710" y="3770"/>
                  </a:lnTo>
                  <a:lnTo>
                    <a:pt x="1882" y="13601"/>
                  </a:lnTo>
                  <a:cubicBezTo>
                    <a:pt x="1861" y="13619"/>
                    <a:pt x="1842" y="13641"/>
                    <a:pt x="1827" y="13662"/>
                  </a:cubicBezTo>
                  <a:lnTo>
                    <a:pt x="1809" y="13677"/>
                  </a:lnTo>
                  <a:lnTo>
                    <a:pt x="1788" y="13695"/>
                  </a:lnTo>
                  <a:cubicBezTo>
                    <a:pt x="1782" y="13701"/>
                    <a:pt x="1773" y="13707"/>
                    <a:pt x="1767" y="13716"/>
                  </a:cubicBezTo>
                  <a:cubicBezTo>
                    <a:pt x="1761" y="13722"/>
                    <a:pt x="1755" y="13725"/>
                    <a:pt x="1752" y="13731"/>
                  </a:cubicBezTo>
                  <a:cubicBezTo>
                    <a:pt x="1746" y="13737"/>
                    <a:pt x="1737" y="13746"/>
                    <a:pt x="1728" y="13755"/>
                  </a:cubicBezTo>
                  <a:lnTo>
                    <a:pt x="1716" y="13773"/>
                  </a:lnTo>
                  <a:cubicBezTo>
                    <a:pt x="1710" y="13782"/>
                    <a:pt x="1704" y="13789"/>
                    <a:pt x="1698" y="13801"/>
                  </a:cubicBezTo>
                  <a:cubicBezTo>
                    <a:pt x="1688" y="13810"/>
                    <a:pt x="1688" y="13813"/>
                    <a:pt x="1685" y="13819"/>
                  </a:cubicBezTo>
                  <a:cubicBezTo>
                    <a:pt x="1679" y="13825"/>
                    <a:pt x="1673" y="13837"/>
                    <a:pt x="1667" y="13846"/>
                  </a:cubicBezTo>
                  <a:cubicBezTo>
                    <a:pt x="1661" y="13855"/>
                    <a:pt x="1658" y="13861"/>
                    <a:pt x="1655" y="13870"/>
                  </a:cubicBezTo>
                  <a:cubicBezTo>
                    <a:pt x="1652" y="13879"/>
                    <a:pt x="1646" y="13885"/>
                    <a:pt x="1643" y="13894"/>
                  </a:cubicBezTo>
                  <a:cubicBezTo>
                    <a:pt x="1640" y="13903"/>
                    <a:pt x="1634" y="13918"/>
                    <a:pt x="1631" y="13933"/>
                  </a:cubicBezTo>
                  <a:cubicBezTo>
                    <a:pt x="1631" y="13936"/>
                    <a:pt x="1625" y="13939"/>
                    <a:pt x="1625" y="13943"/>
                  </a:cubicBezTo>
                  <a:lnTo>
                    <a:pt x="1625" y="13949"/>
                  </a:lnTo>
                  <a:cubicBezTo>
                    <a:pt x="1625" y="13949"/>
                    <a:pt x="1625" y="13952"/>
                    <a:pt x="1625" y="13952"/>
                  </a:cubicBezTo>
                  <a:lnTo>
                    <a:pt x="118" y="18656"/>
                  </a:lnTo>
                  <a:cubicBezTo>
                    <a:pt x="1" y="19021"/>
                    <a:pt x="272" y="19393"/>
                    <a:pt x="656" y="19396"/>
                  </a:cubicBezTo>
                  <a:cubicBezTo>
                    <a:pt x="713" y="19396"/>
                    <a:pt x="771" y="19387"/>
                    <a:pt x="828" y="19368"/>
                  </a:cubicBezTo>
                  <a:lnTo>
                    <a:pt x="5538" y="17859"/>
                  </a:lnTo>
                  <a:lnTo>
                    <a:pt x="5547" y="17856"/>
                  </a:lnTo>
                  <a:cubicBezTo>
                    <a:pt x="5559" y="17853"/>
                    <a:pt x="5571" y="17847"/>
                    <a:pt x="5584" y="17844"/>
                  </a:cubicBezTo>
                  <a:lnTo>
                    <a:pt x="5599" y="17838"/>
                  </a:lnTo>
                  <a:cubicBezTo>
                    <a:pt x="5611" y="17832"/>
                    <a:pt x="5623" y="17826"/>
                    <a:pt x="5635" y="17819"/>
                  </a:cubicBezTo>
                  <a:cubicBezTo>
                    <a:pt x="5650" y="17810"/>
                    <a:pt x="5653" y="17810"/>
                    <a:pt x="5659" y="17804"/>
                  </a:cubicBezTo>
                  <a:cubicBezTo>
                    <a:pt x="5668" y="17798"/>
                    <a:pt x="5680" y="17792"/>
                    <a:pt x="5689" y="17786"/>
                  </a:cubicBezTo>
                  <a:cubicBezTo>
                    <a:pt x="5698" y="17780"/>
                    <a:pt x="5701" y="17777"/>
                    <a:pt x="5710" y="17771"/>
                  </a:cubicBezTo>
                  <a:lnTo>
                    <a:pt x="5728" y="17756"/>
                  </a:lnTo>
                  <a:lnTo>
                    <a:pt x="5750" y="17738"/>
                  </a:lnTo>
                  <a:cubicBezTo>
                    <a:pt x="5756" y="17732"/>
                    <a:pt x="5762" y="17726"/>
                    <a:pt x="5768" y="17720"/>
                  </a:cubicBezTo>
                  <a:cubicBezTo>
                    <a:pt x="5774" y="17714"/>
                    <a:pt x="5780" y="17708"/>
                    <a:pt x="5783" y="17702"/>
                  </a:cubicBezTo>
                  <a:lnTo>
                    <a:pt x="5798" y="17687"/>
                  </a:lnTo>
                  <a:cubicBezTo>
                    <a:pt x="5810" y="17678"/>
                    <a:pt x="5819" y="17669"/>
                    <a:pt x="5828" y="17659"/>
                  </a:cubicBezTo>
                  <a:lnTo>
                    <a:pt x="15714" y="7777"/>
                  </a:lnTo>
                  <a:lnTo>
                    <a:pt x="18582" y="4902"/>
                  </a:lnTo>
                  <a:cubicBezTo>
                    <a:pt x="19754" y="3809"/>
                    <a:pt x="19787" y="1961"/>
                    <a:pt x="18655" y="829"/>
                  </a:cubicBezTo>
                  <a:cubicBezTo>
                    <a:pt x="18102" y="276"/>
                    <a:pt x="17378" y="1"/>
                    <a:pt x="16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15" name="Google Shape;4915;p59"/>
            <p:cNvGrpSpPr/>
            <p:nvPr/>
          </p:nvGrpSpPr>
          <p:grpSpPr>
            <a:xfrm>
              <a:off x="5003693" y="3729341"/>
              <a:ext cx="216193" cy="234992"/>
              <a:chOff x="2100300" y="3804850"/>
              <a:chExt cx="444475" cy="483125"/>
            </a:xfrm>
          </p:grpSpPr>
          <p:sp>
            <p:nvSpPr>
              <p:cNvPr id="4916" name="Google Shape;4916;p59"/>
              <p:cNvSpPr/>
              <p:nvPr/>
            </p:nvSpPr>
            <p:spPr>
              <a:xfrm>
                <a:off x="2100300" y="3804850"/>
                <a:ext cx="444475" cy="483125"/>
              </a:xfrm>
              <a:custGeom>
                <a:rect b="b" l="l" r="r" t="t"/>
                <a:pathLst>
                  <a:path extrusionOk="0" h="19325" w="17779">
                    <a:moveTo>
                      <a:pt x="2123" y="4001"/>
                    </a:moveTo>
                    <a:cubicBezTo>
                      <a:pt x="2627" y="4001"/>
                      <a:pt x="2881" y="4611"/>
                      <a:pt x="2524" y="4967"/>
                    </a:cubicBezTo>
                    <a:cubicBezTo>
                      <a:pt x="2408" y="5083"/>
                      <a:pt x="2265" y="5134"/>
                      <a:pt x="2126" y="5134"/>
                    </a:cubicBezTo>
                    <a:cubicBezTo>
                      <a:pt x="1835" y="5134"/>
                      <a:pt x="1558" y="4909"/>
                      <a:pt x="1558" y="4569"/>
                    </a:cubicBezTo>
                    <a:cubicBezTo>
                      <a:pt x="1558" y="4255"/>
                      <a:pt x="1809" y="4001"/>
                      <a:pt x="2123" y="4001"/>
                    </a:cubicBezTo>
                    <a:close/>
                    <a:moveTo>
                      <a:pt x="15710" y="4001"/>
                    </a:moveTo>
                    <a:cubicBezTo>
                      <a:pt x="16215" y="4001"/>
                      <a:pt x="16468" y="4611"/>
                      <a:pt x="16112" y="4967"/>
                    </a:cubicBezTo>
                    <a:cubicBezTo>
                      <a:pt x="15995" y="5083"/>
                      <a:pt x="15853" y="5134"/>
                      <a:pt x="15714" y="5134"/>
                    </a:cubicBezTo>
                    <a:cubicBezTo>
                      <a:pt x="15423" y="5134"/>
                      <a:pt x="15146" y="4909"/>
                      <a:pt x="15146" y="4569"/>
                    </a:cubicBezTo>
                    <a:cubicBezTo>
                      <a:pt x="15146" y="4255"/>
                      <a:pt x="15396" y="4001"/>
                      <a:pt x="15710" y="4001"/>
                    </a:cubicBezTo>
                    <a:close/>
                    <a:moveTo>
                      <a:pt x="8917" y="1132"/>
                    </a:moveTo>
                    <a:cubicBezTo>
                      <a:pt x="9551" y="1132"/>
                      <a:pt x="10251" y="1993"/>
                      <a:pt x="10789" y="3436"/>
                    </a:cubicBezTo>
                    <a:cubicBezTo>
                      <a:pt x="10894" y="3723"/>
                      <a:pt x="10994" y="4028"/>
                      <a:pt x="11084" y="4345"/>
                    </a:cubicBezTo>
                    <a:cubicBezTo>
                      <a:pt x="10345" y="4590"/>
                      <a:pt x="9623" y="4877"/>
                      <a:pt x="8917" y="5203"/>
                    </a:cubicBezTo>
                    <a:cubicBezTo>
                      <a:pt x="8210" y="4877"/>
                      <a:pt x="7488" y="4590"/>
                      <a:pt x="6749" y="4345"/>
                    </a:cubicBezTo>
                    <a:cubicBezTo>
                      <a:pt x="6842" y="4028"/>
                      <a:pt x="6939" y="3723"/>
                      <a:pt x="7044" y="3436"/>
                    </a:cubicBezTo>
                    <a:cubicBezTo>
                      <a:pt x="7582" y="1993"/>
                      <a:pt x="8282" y="1132"/>
                      <a:pt x="8917" y="1132"/>
                    </a:cubicBezTo>
                    <a:close/>
                    <a:moveTo>
                      <a:pt x="6483" y="5453"/>
                    </a:moveTo>
                    <a:cubicBezTo>
                      <a:pt x="6845" y="5577"/>
                      <a:pt x="7217" y="5713"/>
                      <a:pt x="7591" y="5867"/>
                    </a:cubicBezTo>
                    <a:cubicBezTo>
                      <a:pt x="7371" y="5985"/>
                      <a:pt x="7153" y="6105"/>
                      <a:pt x="6936" y="6229"/>
                    </a:cubicBezTo>
                    <a:cubicBezTo>
                      <a:pt x="6715" y="6356"/>
                      <a:pt x="6501" y="6486"/>
                      <a:pt x="6287" y="6619"/>
                    </a:cubicBezTo>
                    <a:cubicBezTo>
                      <a:pt x="6341" y="6217"/>
                      <a:pt x="6407" y="5831"/>
                      <a:pt x="6483" y="5453"/>
                    </a:cubicBezTo>
                    <a:close/>
                    <a:moveTo>
                      <a:pt x="11350" y="5453"/>
                    </a:moveTo>
                    <a:cubicBezTo>
                      <a:pt x="11426" y="5831"/>
                      <a:pt x="11492" y="6217"/>
                      <a:pt x="11546" y="6619"/>
                    </a:cubicBezTo>
                    <a:cubicBezTo>
                      <a:pt x="11335" y="6486"/>
                      <a:pt x="11118" y="6356"/>
                      <a:pt x="10897" y="6229"/>
                    </a:cubicBezTo>
                    <a:cubicBezTo>
                      <a:pt x="10677" y="6102"/>
                      <a:pt x="10459" y="5982"/>
                      <a:pt x="10242" y="5867"/>
                    </a:cubicBezTo>
                    <a:cubicBezTo>
                      <a:pt x="10619" y="5716"/>
                      <a:pt x="10988" y="5574"/>
                      <a:pt x="11350" y="5453"/>
                    </a:cubicBezTo>
                    <a:close/>
                    <a:moveTo>
                      <a:pt x="3799" y="4852"/>
                    </a:moveTo>
                    <a:cubicBezTo>
                      <a:pt x="4336" y="4904"/>
                      <a:pt x="4870" y="4997"/>
                      <a:pt x="5396" y="5133"/>
                    </a:cubicBezTo>
                    <a:cubicBezTo>
                      <a:pt x="5239" y="5894"/>
                      <a:pt x="5124" y="6661"/>
                      <a:pt x="5055" y="7434"/>
                    </a:cubicBezTo>
                    <a:cubicBezTo>
                      <a:pt x="4421" y="7881"/>
                      <a:pt x="3811" y="8361"/>
                      <a:pt x="3231" y="8877"/>
                    </a:cubicBezTo>
                    <a:cubicBezTo>
                      <a:pt x="3004" y="8645"/>
                      <a:pt x="2796" y="8412"/>
                      <a:pt x="2606" y="8180"/>
                    </a:cubicBezTo>
                    <a:cubicBezTo>
                      <a:pt x="1969" y="7404"/>
                      <a:pt x="1579" y="6691"/>
                      <a:pt x="1483" y="6139"/>
                    </a:cubicBezTo>
                    <a:lnTo>
                      <a:pt x="1483" y="6139"/>
                    </a:lnTo>
                    <a:cubicBezTo>
                      <a:pt x="1695" y="6225"/>
                      <a:pt x="1912" y="6266"/>
                      <a:pt x="2125" y="6266"/>
                    </a:cubicBezTo>
                    <a:cubicBezTo>
                      <a:pt x="2922" y="6266"/>
                      <a:pt x="3656" y="5698"/>
                      <a:pt x="3799" y="4852"/>
                    </a:cubicBezTo>
                    <a:close/>
                    <a:moveTo>
                      <a:pt x="14037" y="4852"/>
                    </a:moveTo>
                    <a:cubicBezTo>
                      <a:pt x="14180" y="5698"/>
                      <a:pt x="14914" y="6266"/>
                      <a:pt x="15711" y="6266"/>
                    </a:cubicBezTo>
                    <a:cubicBezTo>
                      <a:pt x="15924" y="6266"/>
                      <a:pt x="16141" y="6225"/>
                      <a:pt x="16353" y="6139"/>
                    </a:cubicBezTo>
                    <a:lnTo>
                      <a:pt x="16353" y="6139"/>
                    </a:lnTo>
                    <a:cubicBezTo>
                      <a:pt x="16254" y="6691"/>
                      <a:pt x="15867" y="7404"/>
                      <a:pt x="15227" y="8180"/>
                    </a:cubicBezTo>
                    <a:cubicBezTo>
                      <a:pt x="15037" y="8412"/>
                      <a:pt x="14829" y="8645"/>
                      <a:pt x="14602" y="8877"/>
                    </a:cubicBezTo>
                    <a:cubicBezTo>
                      <a:pt x="14022" y="8361"/>
                      <a:pt x="13412" y="7881"/>
                      <a:pt x="12778" y="7434"/>
                    </a:cubicBezTo>
                    <a:cubicBezTo>
                      <a:pt x="12709" y="6661"/>
                      <a:pt x="12594" y="5894"/>
                      <a:pt x="12440" y="5133"/>
                    </a:cubicBezTo>
                    <a:cubicBezTo>
                      <a:pt x="12963" y="4997"/>
                      <a:pt x="13497" y="4904"/>
                      <a:pt x="14037" y="4852"/>
                    </a:cubicBezTo>
                    <a:close/>
                    <a:moveTo>
                      <a:pt x="4964" y="8908"/>
                    </a:moveTo>
                    <a:lnTo>
                      <a:pt x="4964" y="8908"/>
                    </a:lnTo>
                    <a:cubicBezTo>
                      <a:pt x="4958" y="9158"/>
                      <a:pt x="4955" y="9409"/>
                      <a:pt x="4955" y="9662"/>
                    </a:cubicBezTo>
                    <a:cubicBezTo>
                      <a:pt x="4952" y="9916"/>
                      <a:pt x="4958" y="10167"/>
                      <a:pt x="4964" y="10417"/>
                    </a:cubicBezTo>
                    <a:cubicBezTo>
                      <a:pt x="4644" y="10170"/>
                      <a:pt x="4339" y="9916"/>
                      <a:pt x="4052" y="9662"/>
                    </a:cubicBezTo>
                    <a:cubicBezTo>
                      <a:pt x="4339" y="9409"/>
                      <a:pt x="4644" y="9155"/>
                      <a:pt x="4964" y="8908"/>
                    </a:cubicBezTo>
                    <a:close/>
                    <a:moveTo>
                      <a:pt x="12869" y="8908"/>
                    </a:moveTo>
                    <a:lnTo>
                      <a:pt x="12869" y="8908"/>
                    </a:lnTo>
                    <a:cubicBezTo>
                      <a:pt x="13189" y="9155"/>
                      <a:pt x="13491" y="9409"/>
                      <a:pt x="13781" y="9662"/>
                    </a:cubicBezTo>
                    <a:cubicBezTo>
                      <a:pt x="13494" y="9916"/>
                      <a:pt x="13189" y="10170"/>
                      <a:pt x="12869" y="10417"/>
                    </a:cubicBezTo>
                    <a:cubicBezTo>
                      <a:pt x="12875" y="10167"/>
                      <a:pt x="12878" y="9916"/>
                      <a:pt x="12881" y="9662"/>
                    </a:cubicBezTo>
                    <a:cubicBezTo>
                      <a:pt x="12881" y="9409"/>
                      <a:pt x="12875" y="9158"/>
                      <a:pt x="12869" y="8908"/>
                    </a:cubicBezTo>
                    <a:close/>
                    <a:moveTo>
                      <a:pt x="8917" y="6459"/>
                    </a:moveTo>
                    <a:cubicBezTo>
                      <a:pt x="9391" y="6688"/>
                      <a:pt x="9865" y="6942"/>
                      <a:pt x="10333" y="7211"/>
                    </a:cubicBezTo>
                    <a:cubicBezTo>
                      <a:pt x="10801" y="7482"/>
                      <a:pt x="11260" y="7766"/>
                      <a:pt x="11694" y="8059"/>
                    </a:cubicBezTo>
                    <a:cubicBezTo>
                      <a:pt x="11728" y="8581"/>
                      <a:pt x="11749" y="9119"/>
                      <a:pt x="11749" y="9662"/>
                    </a:cubicBezTo>
                    <a:cubicBezTo>
                      <a:pt x="11749" y="10206"/>
                      <a:pt x="11728" y="10743"/>
                      <a:pt x="11694" y="11266"/>
                    </a:cubicBezTo>
                    <a:cubicBezTo>
                      <a:pt x="11260" y="11559"/>
                      <a:pt x="10804" y="11839"/>
                      <a:pt x="10333" y="12114"/>
                    </a:cubicBezTo>
                    <a:cubicBezTo>
                      <a:pt x="9862" y="12386"/>
                      <a:pt x="9388" y="12637"/>
                      <a:pt x="8920" y="12869"/>
                    </a:cubicBezTo>
                    <a:cubicBezTo>
                      <a:pt x="8445" y="12640"/>
                      <a:pt x="7971" y="12386"/>
                      <a:pt x="7500" y="12114"/>
                    </a:cubicBezTo>
                    <a:cubicBezTo>
                      <a:pt x="7032" y="11842"/>
                      <a:pt x="6576" y="11559"/>
                      <a:pt x="6139" y="11266"/>
                    </a:cubicBezTo>
                    <a:cubicBezTo>
                      <a:pt x="6105" y="10743"/>
                      <a:pt x="6087" y="10206"/>
                      <a:pt x="6087" y="9662"/>
                    </a:cubicBezTo>
                    <a:cubicBezTo>
                      <a:pt x="6087" y="9119"/>
                      <a:pt x="6105" y="8581"/>
                      <a:pt x="6139" y="8059"/>
                    </a:cubicBezTo>
                    <a:cubicBezTo>
                      <a:pt x="6576" y="7766"/>
                      <a:pt x="7029" y="7485"/>
                      <a:pt x="7500" y="7211"/>
                    </a:cubicBezTo>
                    <a:cubicBezTo>
                      <a:pt x="7971" y="6942"/>
                      <a:pt x="8445" y="6688"/>
                      <a:pt x="8917" y="6459"/>
                    </a:cubicBezTo>
                    <a:close/>
                    <a:moveTo>
                      <a:pt x="11546" y="12706"/>
                    </a:moveTo>
                    <a:lnTo>
                      <a:pt x="11546" y="12706"/>
                    </a:lnTo>
                    <a:cubicBezTo>
                      <a:pt x="11492" y="13108"/>
                      <a:pt x="11426" y="13497"/>
                      <a:pt x="11350" y="13872"/>
                    </a:cubicBezTo>
                    <a:cubicBezTo>
                      <a:pt x="10988" y="13751"/>
                      <a:pt x="10619" y="13612"/>
                      <a:pt x="10242" y="13461"/>
                    </a:cubicBezTo>
                    <a:cubicBezTo>
                      <a:pt x="10462" y="13343"/>
                      <a:pt x="10680" y="13219"/>
                      <a:pt x="10897" y="13096"/>
                    </a:cubicBezTo>
                    <a:cubicBezTo>
                      <a:pt x="11115" y="12969"/>
                      <a:pt x="11332" y="12839"/>
                      <a:pt x="11546" y="12706"/>
                    </a:cubicBezTo>
                    <a:close/>
                    <a:moveTo>
                      <a:pt x="6287" y="12706"/>
                    </a:moveTo>
                    <a:cubicBezTo>
                      <a:pt x="6498" y="12836"/>
                      <a:pt x="6715" y="12966"/>
                      <a:pt x="6936" y="13092"/>
                    </a:cubicBezTo>
                    <a:cubicBezTo>
                      <a:pt x="7153" y="13219"/>
                      <a:pt x="7374" y="13343"/>
                      <a:pt x="7597" y="13461"/>
                    </a:cubicBezTo>
                    <a:lnTo>
                      <a:pt x="7594" y="13461"/>
                    </a:lnTo>
                    <a:cubicBezTo>
                      <a:pt x="7217" y="13615"/>
                      <a:pt x="6848" y="13754"/>
                      <a:pt x="6483" y="13875"/>
                    </a:cubicBezTo>
                    <a:cubicBezTo>
                      <a:pt x="6407" y="13497"/>
                      <a:pt x="6341" y="13108"/>
                      <a:pt x="6287" y="12706"/>
                    </a:cubicBezTo>
                    <a:close/>
                    <a:moveTo>
                      <a:pt x="14602" y="10447"/>
                    </a:moveTo>
                    <a:cubicBezTo>
                      <a:pt x="14829" y="10680"/>
                      <a:pt x="15037" y="10912"/>
                      <a:pt x="15227" y="11145"/>
                    </a:cubicBezTo>
                    <a:cubicBezTo>
                      <a:pt x="15867" y="11921"/>
                      <a:pt x="16254" y="12634"/>
                      <a:pt x="16353" y="13186"/>
                    </a:cubicBezTo>
                    <a:cubicBezTo>
                      <a:pt x="16141" y="13099"/>
                      <a:pt x="15923" y="13059"/>
                      <a:pt x="15710" y="13059"/>
                    </a:cubicBezTo>
                    <a:cubicBezTo>
                      <a:pt x="14912" y="13059"/>
                      <a:pt x="14180" y="13627"/>
                      <a:pt x="14034" y="14472"/>
                    </a:cubicBezTo>
                    <a:cubicBezTo>
                      <a:pt x="13497" y="14421"/>
                      <a:pt x="12963" y="14327"/>
                      <a:pt x="12440" y="14192"/>
                    </a:cubicBezTo>
                    <a:cubicBezTo>
                      <a:pt x="12594" y="13431"/>
                      <a:pt x="12709" y="12664"/>
                      <a:pt x="12778" y="11891"/>
                    </a:cubicBezTo>
                    <a:cubicBezTo>
                      <a:pt x="13412" y="11444"/>
                      <a:pt x="14022" y="10964"/>
                      <a:pt x="14602" y="10447"/>
                    </a:cubicBezTo>
                    <a:close/>
                    <a:moveTo>
                      <a:pt x="3231" y="10447"/>
                    </a:moveTo>
                    <a:cubicBezTo>
                      <a:pt x="3811" y="10964"/>
                      <a:pt x="4421" y="11444"/>
                      <a:pt x="5055" y="11891"/>
                    </a:cubicBezTo>
                    <a:cubicBezTo>
                      <a:pt x="5124" y="12664"/>
                      <a:pt x="5239" y="13434"/>
                      <a:pt x="5393" y="14195"/>
                    </a:cubicBezTo>
                    <a:cubicBezTo>
                      <a:pt x="5079" y="14273"/>
                      <a:pt x="4774" y="14336"/>
                      <a:pt x="4478" y="14388"/>
                    </a:cubicBezTo>
                    <a:cubicBezTo>
                      <a:pt x="4028" y="14462"/>
                      <a:pt x="3616" y="14499"/>
                      <a:pt x="3250" y="14499"/>
                    </a:cubicBezTo>
                    <a:cubicBezTo>
                      <a:pt x="2389" y="14499"/>
                      <a:pt x="1786" y="14296"/>
                      <a:pt x="1561" y="13908"/>
                    </a:cubicBezTo>
                    <a:cubicBezTo>
                      <a:pt x="1244" y="13358"/>
                      <a:pt x="1634" y="12326"/>
                      <a:pt x="2606" y="11145"/>
                    </a:cubicBezTo>
                    <a:cubicBezTo>
                      <a:pt x="2796" y="10912"/>
                      <a:pt x="3007" y="10680"/>
                      <a:pt x="3231" y="10447"/>
                    </a:cubicBezTo>
                    <a:close/>
                    <a:moveTo>
                      <a:pt x="15707" y="14191"/>
                    </a:moveTo>
                    <a:cubicBezTo>
                      <a:pt x="15999" y="14191"/>
                      <a:pt x="16278" y="14416"/>
                      <a:pt x="16278" y="14759"/>
                    </a:cubicBezTo>
                    <a:cubicBezTo>
                      <a:pt x="16278" y="15070"/>
                      <a:pt x="16024" y="15324"/>
                      <a:pt x="15710" y="15324"/>
                    </a:cubicBezTo>
                    <a:cubicBezTo>
                      <a:pt x="15206" y="15324"/>
                      <a:pt x="14952" y="14714"/>
                      <a:pt x="15309" y="14358"/>
                    </a:cubicBezTo>
                    <a:cubicBezTo>
                      <a:pt x="15425" y="14242"/>
                      <a:pt x="15568" y="14191"/>
                      <a:pt x="15707" y="14191"/>
                    </a:cubicBezTo>
                    <a:close/>
                    <a:moveTo>
                      <a:pt x="8917" y="14122"/>
                    </a:moveTo>
                    <a:cubicBezTo>
                      <a:pt x="9623" y="14448"/>
                      <a:pt x="10348" y="14735"/>
                      <a:pt x="11084" y="14980"/>
                    </a:cubicBezTo>
                    <a:cubicBezTo>
                      <a:pt x="10994" y="15297"/>
                      <a:pt x="10894" y="15602"/>
                      <a:pt x="10789" y="15892"/>
                    </a:cubicBezTo>
                    <a:cubicBezTo>
                      <a:pt x="10251" y="17332"/>
                      <a:pt x="9551" y="18192"/>
                      <a:pt x="8917" y="18192"/>
                    </a:cubicBezTo>
                    <a:cubicBezTo>
                      <a:pt x="8282" y="18192"/>
                      <a:pt x="7582" y="17332"/>
                      <a:pt x="7044" y="15892"/>
                    </a:cubicBezTo>
                    <a:cubicBezTo>
                      <a:pt x="6939" y="15602"/>
                      <a:pt x="6839" y="15300"/>
                      <a:pt x="6749" y="14980"/>
                    </a:cubicBezTo>
                    <a:cubicBezTo>
                      <a:pt x="7488" y="14735"/>
                      <a:pt x="8213" y="14448"/>
                      <a:pt x="8917" y="14122"/>
                    </a:cubicBezTo>
                    <a:close/>
                    <a:moveTo>
                      <a:pt x="8917" y="0"/>
                    </a:moveTo>
                    <a:cubicBezTo>
                      <a:pt x="7757" y="0"/>
                      <a:pt x="6715" y="1081"/>
                      <a:pt x="5985" y="3041"/>
                    </a:cubicBezTo>
                    <a:cubicBezTo>
                      <a:pt x="5867" y="3355"/>
                      <a:pt x="5758" y="3687"/>
                      <a:pt x="5662" y="4031"/>
                    </a:cubicBezTo>
                    <a:cubicBezTo>
                      <a:pt x="4919" y="3844"/>
                      <a:pt x="4215" y="3732"/>
                      <a:pt x="3587" y="3702"/>
                    </a:cubicBezTo>
                    <a:cubicBezTo>
                      <a:pt x="3271" y="3173"/>
                      <a:pt x="2709" y="2871"/>
                      <a:pt x="2126" y="2871"/>
                    </a:cubicBezTo>
                    <a:cubicBezTo>
                      <a:pt x="1901" y="2871"/>
                      <a:pt x="1673" y="2916"/>
                      <a:pt x="1455" y="3011"/>
                    </a:cubicBezTo>
                    <a:cubicBezTo>
                      <a:pt x="670" y="3346"/>
                      <a:pt x="260" y="4212"/>
                      <a:pt x="492" y="5034"/>
                    </a:cubicBezTo>
                    <a:cubicBezTo>
                      <a:pt x="54" y="6024"/>
                      <a:pt x="489" y="7389"/>
                      <a:pt x="1733" y="8898"/>
                    </a:cubicBezTo>
                    <a:cubicBezTo>
                      <a:pt x="1942" y="9152"/>
                      <a:pt x="2171" y="9409"/>
                      <a:pt x="2416" y="9662"/>
                    </a:cubicBezTo>
                    <a:cubicBezTo>
                      <a:pt x="2171" y="9916"/>
                      <a:pt x="1942" y="10170"/>
                      <a:pt x="1733" y="10426"/>
                    </a:cubicBezTo>
                    <a:cubicBezTo>
                      <a:pt x="411" y="12033"/>
                      <a:pt x="0" y="13470"/>
                      <a:pt x="583" y="14475"/>
                    </a:cubicBezTo>
                    <a:cubicBezTo>
                      <a:pt x="1021" y="15233"/>
                      <a:pt x="1954" y="15629"/>
                      <a:pt x="3270" y="15629"/>
                    </a:cubicBezTo>
                    <a:cubicBezTo>
                      <a:pt x="3738" y="15626"/>
                      <a:pt x="4203" y="15584"/>
                      <a:pt x="4662" y="15505"/>
                    </a:cubicBezTo>
                    <a:cubicBezTo>
                      <a:pt x="4985" y="15451"/>
                      <a:pt x="5320" y="15378"/>
                      <a:pt x="5662" y="15294"/>
                    </a:cubicBezTo>
                    <a:cubicBezTo>
                      <a:pt x="5761" y="15641"/>
                      <a:pt x="5867" y="15970"/>
                      <a:pt x="5985" y="16284"/>
                    </a:cubicBezTo>
                    <a:cubicBezTo>
                      <a:pt x="6715" y="18244"/>
                      <a:pt x="7757" y="19325"/>
                      <a:pt x="8917" y="19325"/>
                    </a:cubicBezTo>
                    <a:cubicBezTo>
                      <a:pt x="10076" y="19325"/>
                      <a:pt x="11118" y="18244"/>
                      <a:pt x="11848" y="16284"/>
                    </a:cubicBezTo>
                    <a:cubicBezTo>
                      <a:pt x="11966" y="15970"/>
                      <a:pt x="12075" y="15638"/>
                      <a:pt x="12171" y="15294"/>
                    </a:cubicBezTo>
                    <a:cubicBezTo>
                      <a:pt x="12917" y="15481"/>
                      <a:pt x="13618" y="15593"/>
                      <a:pt x="14246" y="15623"/>
                    </a:cubicBezTo>
                    <a:cubicBezTo>
                      <a:pt x="14562" y="16152"/>
                      <a:pt x="15123" y="16453"/>
                      <a:pt x="15705" y="16453"/>
                    </a:cubicBezTo>
                    <a:cubicBezTo>
                      <a:pt x="15930" y="16453"/>
                      <a:pt x="16159" y="16408"/>
                      <a:pt x="16378" y="16314"/>
                    </a:cubicBezTo>
                    <a:cubicBezTo>
                      <a:pt x="17163" y="15979"/>
                      <a:pt x="17573" y="15112"/>
                      <a:pt x="17341" y="14291"/>
                    </a:cubicBezTo>
                    <a:cubicBezTo>
                      <a:pt x="17779" y="13301"/>
                      <a:pt x="17344" y="11936"/>
                      <a:pt x="16100" y="10426"/>
                    </a:cubicBezTo>
                    <a:cubicBezTo>
                      <a:pt x="15891" y="10170"/>
                      <a:pt x="15662" y="9916"/>
                      <a:pt x="15417" y="9662"/>
                    </a:cubicBezTo>
                    <a:cubicBezTo>
                      <a:pt x="15662" y="9409"/>
                      <a:pt x="15891" y="9152"/>
                      <a:pt x="16100" y="8898"/>
                    </a:cubicBezTo>
                    <a:cubicBezTo>
                      <a:pt x="17347" y="7389"/>
                      <a:pt x="17779" y="6024"/>
                      <a:pt x="17341" y="5034"/>
                    </a:cubicBezTo>
                    <a:cubicBezTo>
                      <a:pt x="17573" y="4212"/>
                      <a:pt x="17163" y="3346"/>
                      <a:pt x="16378" y="3011"/>
                    </a:cubicBezTo>
                    <a:cubicBezTo>
                      <a:pt x="16159" y="2916"/>
                      <a:pt x="15930" y="2871"/>
                      <a:pt x="15705" y="2871"/>
                    </a:cubicBezTo>
                    <a:cubicBezTo>
                      <a:pt x="15123" y="2871"/>
                      <a:pt x="14562" y="3173"/>
                      <a:pt x="14246" y="3702"/>
                    </a:cubicBezTo>
                    <a:cubicBezTo>
                      <a:pt x="13615" y="3732"/>
                      <a:pt x="12914" y="3844"/>
                      <a:pt x="12171" y="4031"/>
                    </a:cubicBezTo>
                    <a:cubicBezTo>
                      <a:pt x="12075" y="3684"/>
                      <a:pt x="11966" y="3355"/>
                      <a:pt x="11848" y="3041"/>
                    </a:cubicBezTo>
                    <a:cubicBezTo>
                      <a:pt x="11118" y="1081"/>
                      <a:pt x="10076" y="0"/>
                      <a:pt x="89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17" name="Google Shape;4917;p59"/>
              <p:cNvSpPr/>
              <p:nvPr/>
            </p:nvSpPr>
            <p:spPr>
              <a:xfrm>
                <a:off x="2280775" y="4003900"/>
                <a:ext cx="88275" cy="85025"/>
              </a:xfrm>
              <a:custGeom>
                <a:rect b="b" l="l" r="r" t="t"/>
                <a:pathLst>
                  <a:path extrusionOk="0" h="3401" w="3531">
                    <a:moveTo>
                      <a:pt x="1698" y="1136"/>
                    </a:moveTo>
                    <a:cubicBezTo>
                      <a:pt x="2202" y="1136"/>
                      <a:pt x="2455" y="1743"/>
                      <a:pt x="2099" y="2102"/>
                    </a:cubicBezTo>
                    <a:cubicBezTo>
                      <a:pt x="1983" y="2217"/>
                      <a:pt x="1841" y="2268"/>
                      <a:pt x="1703" y="2268"/>
                    </a:cubicBezTo>
                    <a:cubicBezTo>
                      <a:pt x="1411" y="2268"/>
                      <a:pt x="1133" y="2042"/>
                      <a:pt x="1133" y="1700"/>
                    </a:cubicBezTo>
                    <a:cubicBezTo>
                      <a:pt x="1133" y="1386"/>
                      <a:pt x="1383" y="1136"/>
                      <a:pt x="1698" y="1136"/>
                    </a:cubicBezTo>
                    <a:close/>
                    <a:moveTo>
                      <a:pt x="1698" y="1"/>
                    </a:moveTo>
                    <a:cubicBezTo>
                      <a:pt x="1479" y="1"/>
                      <a:pt x="1258" y="43"/>
                      <a:pt x="1048" y="130"/>
                    </a:cubicBezTo>
                    <a:cubicBezTo>
                      <a:pt x="414" y="393"/>
                      <a:pt x="1" y="1012"/>
                      <a:pt x="1" y="1700"/>
                    </a:cubicBezTo>
                    <a:cubicBezTo>
                      <a:pt x="1" y="2639"/>
                      <a:pt x="758" y="3397"/>
                      <a:pt x="1698" y="3400"/>
                    </a:cubicBezTo>
                    <a:cubicBezTo>
                      <a:pt x="2386" y="3400"/>
                      <a:pt x="3005" y="2984"/>
                      <a:pt x="3268" y="2350"/>
                    </a:cubicBezTo>
                    <a:cubicBezTo>
                      <a:pt x="3530" y="1715"/>
                      <a:pt x="3385" y="985"/>
                      <a:pt x="2899" y="499"/>
                    </a:cubicBezTo>
                    <a:cubicBezTo>
                      <a:pt x="2574" y="173"/>
                      <a:pt x="2140" y="1"/>
                      <a:pt x="16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18" name="Google Shape;4918;p59"/>
            <p:cNvGrpSpPr/>
            <p:nvPr/>
          </p:nvGrpSpPr>
          <p:grpSpPr>
            <a:xfrm>
              <a:off x="5296335" y="3729341"/>
              <a:ext cx="203279" cy="234992"/>
              <a:chOff x="2708700" y="3804850"/>
              <a:chExt cx="417925" cy="483125"/>
            </a:xfrm>
          </p:grpSpPr>
          <p:sp>
            <p:nvSpPr>
              <p:cNvPr id="4919" name="Google Shape;4919;p59"/>
              <p:cNvSpPr/>
              <p:nvPr/>
            </p:nvSpPr>
            <p:spPr>
              <a:xfrm>
                <a:off x="2708700" y="3804850"/>
                <a:ext cx="417925" cy="483125"/>
              </a:xfrm>
              <a:custGeom>
                <a:rect b="b" l="l" r="r" t="t"/>
                <a:pathLst>
                  <a:path extrusionOk="0" h="19325" w="16717">
                    <a:moveTo>
                      <a:pt x="10354" y="1132"/>
                    </a:moveTo>
                    <a:lnTo>
                      <a:pt x="10354" y="8618"/>
                    </a:lnTo>
                    <a:cubicBezTo>
                      <a:pt x="10354" y="8714"/>
                      <a:pt x="10379" y="8811"/>
                      <a:pt x="10430" y="8898"/>
                    </a:cubicBezTo>
                    <a:lnTo>
                      <a:pt x="12447" y="12425"/>
                    </a:lnTo>
                    <a:lnTo>
                      <a:pt x="4273" y="12425"/>
                    </a:lnTo>
                    <a:lnTo>
                      <a:pt x="6290" y="8898"/>
                    </a:lnTo>
                    <a:cubicBezTo>
                      <a:pt x="6339" y="8811"/>
                      <a:pt x="6366" y="8714"/>
                      <a:pt x="6366" y="8618"/>
                    </a:cubicBezTo>
                    <a:lnTo>
                      <a:pt x="6366" y="1132"/>
                    </a:lnTo>
                    <a:close/>
                    <a:moveTo>
                      <a:pt x="13090" y="13557"/>
                    </a:moveTo>
                    <a:lnTo>
                      <a:pt x="15469" y="17718"/>
                    </a:lnTo>
                    <a:cubicBezTo>
                      <a:pt x="15527" y="17818"/>
                      <a:pt x="15530" y="17939"/>
                      <a:pt x="15472" y="18038"/>
                    </a:cubicBezTo>
                    <a:cubicBezTo>
                      <a:pt x="15418" y="18135"/>
                      <a:pt x="15318" y="18192"/>
                      <a:pt x="15210" y="18192"/>
                    </a:cubicBezTo>
                    <a:lnTo>
                      <a:pt x="1511" y="18192"/>
                    </a:lnTo>
                    <a:cubicBezTo>
                      <a:pt x="1399" y="18192"/>
                      <a:pt x="1299" y="18135"/>
                      <a:pt x="1245" y="18038"/>
                    </a:cubicBezTo>
                    <a:cubicBezTo>
                      <a:pt x="1187" y="17939"/>
                      <a:pt x="1187" y="17818"/>
                      <a:pt x="1245" y="17718"/>
                    </a:cubicBezTo>
                    <a:lnTo>
                      <a:pt x="3624" y="13557"/>
                    </a:lnTo>
                    <a:close/>
                    <a:moveTo>
                      <a:pt x="4717" y="0"/>
                    </a:moveTo>
                    <a:cubicBezTo>
                      <a:pt x="4403" y="0"/>
                      <a:pt x="4153" y="254"/>
                      <a:pt x="4153" y="568"/>
                    </a:cubicBezTo>
                    <a:cubicBezTo>
                      <a:pt x="4153" y="879"/>
                      <a:pt x="4403" y="1132"/>
                      <a:pt x="4717" y="1132"/>
                    </a:cubicBezTo>
                    <a:lnTo>
                      <a:pt x="5234" y="1132"/>
                    </a:lnTo>
                    <a:lnTo>
                      <a:pt x="5234" y="8467"/>
                    </a:lnTo>
                    <a:lnTo>
                      <a:pt x="264" y="17157"/>
                    </a:lnTo>
                    <a:cubicBezTo>
                      <a:pt x="1" y="17604"/>
                      <a:pt x="4" y="18159"/>
                      <a:pt x="267" y="18606"/>
                    </a:cubicBezTo>
                    <a:cubicBezTo>
                      <a:pt x="519" y="19050"/>
                      <a:pt x="992" y="19325"/>
                      <a:pt x="1502" y="19325"/>
                    </a:cubicBezTo>
                    <a:cubicBezTo>
                      <a:pt x="1505" y="19325"/>
                      <a:pt x="1508" y="19325"/>
                      <a:pt x="1511" y="19325"/>
                    </a:cubicBezTo>
                    <a:lnTo>
                      <a:pt x="15207" y="19325"/>
                    </a:lnTo>
                    <a:cubicBezTo>
                      <a:pt x="15210" y="19325"/>
                      <a:pt x="15212" y="19325"/>
                      <a:pt x="15215" y="19325"/>
                    </a:cubicBezTo>
                    <a:cubicBezTo>
                      <a:pt x="15725" y="19325"/>
                      <a:pt x="16198" y="19050"/>
                      <a:pt x="16451" y="18606"/>
                    </a:cubicBezTo>
                    <a:cubicBezTo>
                      <a:pt x="16713" y="18159"/>
                      <a:pt x="16716" y="17607"/>
                      <a:pt x="16454" y="17157"/>
                    </a:cubicBezTo>
                    <a:lnTo>
                      <a:pt x="11487" y="8467"/>
                    </a:lnTo>
                    <a:lnTo>
                      <a:pt x="11487" y="1132"/>
                    </a:lnTo>
                    <a:lnTo>
                      <a:pt x="12003" y="1132"/>
                    </a:lnTo>
                    <a:cubicBezTo>
                      <a:pt x="12314" y="1132"/>
                      <a:pt x="12568" y="879"/>
                      <a:pt x="12568" y="568"/>
                    </a:cubicBezTo>
                    <a:cubicBezTo>
                      <a:pt x="12568" y="254"/>
                      <a:pt x="12314" y="0"/>
                      <a:pt x="120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0" name="Google Shape;4920;p59"/>
              <p:cNvSpPr/>
              <p:nvPr/>
            </p:nvSpPr>
            <p:spPr>
              <a:xfrm>
                <a:off x="2875975" y="4055200"/>
                <a:ext cx="33100" cy="28350"/>
              </a:xfrm>
              <a:custGeom>
                <a:rect b="b" l="l" r="r" t="t"/>
                <a:pathLst>
                  <a:path extrusionOk="0" h="1134" w="1324">
                    <a:moveTo>
                      <a:pt x="570" y="1"/>
                    </a:moveTo>
                    <a:cubicBezTo>
                      <a:pt x="280" y="1"/>
                      <a:pt x="1" y="225"/>
                      <a:pt x="1" y="566"/>
                    </a:cubicBezTo>
                    <a:cubicBezTo>
                      <a:pt x="1" y="880"/>
                      <a:pt x="255" y="1134"/>
                      <a:pt x="569" y="1134"/>
                    </a:cubicBezTo>
                    <a:cubicBezTo>
                      <a:pt x="1073" y="1134"/>
                      <a:pt x="1323" y="524"/>
                      <a:pt x="967" y="168"/>
                    </a:cubicBezTo>
                    <a:cubicBezTo>
                      <a:pt x="852" y="52"/>
                      <a:pt x="710" y="1"/>
                      <a:pt x="5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1" name="Google Shape;4921;p59"/>
              <p:cNvSpPr/>
              <p:nvPr/>
            </p:nvSpPr>
            <p:spPr>
              <a:xfrm>
                <a:off x="2931025" y="4055200"/>
                <a:ext cx="33075" cy="28350"/>
              </a:xfrm>
              <a:custGeom>
                <a:rect b="b" l="l" r="r" t="t"/>
                <a:pathLst>
                  <a:path extrusionOk="0" h="1134" w="1323">
                    <a:moveTo>
                      <a:pt x="569" y="1"/>
                    </a:moveTo>
                    <a:cubicBezTo>
                      <a:pt x="279" y="1"/>
                      <a:pt x="0" y="225"/>
                      <a:pt x="0" y="566"/>
                    </a:cubicBezTo>
                    <a:cubicBezTo>
                      <a:pt x="0" y="880"/>
                      <a:pt x="254" y="1134"/>
                      <a:pt x="565" y="1134"/>
                    </a:cubicBezTo>
                    <a:cubicBezTo>
                      <a:pt x="1069" y="1134"/>
                      <a:pt x="1323" y="524"/>
                      <a:pt x="966" y="168"/>
                    </a:cubicBezTo>
                    <a:cubicBezTo>
                      <a:pt x="851" y="52"/>
                      <a:pt x="709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2" name="Google Shape;4922;p59"/>
              <p:cNvSpPr/>
              <p:nvPr/>
            </p:nvSpPr>
            <p:spPr>
              <a:xfrm>
                <a:off x="2903525" y="4008200"/>
                <a:ext cx="28350" cy="28325"/>
              </a:xfrm>
              <a:custGeom>
                <a:rect b="b" l="l" r="r" t="t"/>
                <a:pathLst>
                  <a:path extrusionOk="0" h="1133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cubicBezTo>
                      <a:pt x="880" y="1133"/>
                      <a:pt x="1133" y="879"/>
                      <a:pt x="1133" y="568"/>
                    </a:cubicBez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23" name="Google Shape;4923;p59"/>
            <p:cNvSpPr/>
            <p:nvPr/>
          </p:nvSpPr>
          <p:spPr>
            <a:xfrm>
              <a:off x="5569266" y="3757398"/>
              <a:ext cx="234992" cy="178971"/>
            </a:xfrm>
            <a:custGeom>
              <a:rect b="b" l="l" r="r" t="t"/>
              <a:pathLst>
                <a:path extrusionOk="0" h="14718" w="19325">
                  <a:moveTo>
                    <a:pt x="14192" y="1133"/>
                  </a:moveTo>
                  <a:cubicBezTo>
                    <a:pt x="14974" y="1133"/>
                    <a:pt x="15520" y="1906"/>
                    <a:pt x="15261" y="2643"/>
                  </a:cubicBezTo>
                  <a:cubicBezTo>
                    <a:pt x="15131" y="3008"/>
                    <a:pt x="15403" y="3395"/>
                    <a:pt x="15792" y="3398"/>
                  </a:cubicBezTo>
                  <a:lnTo>
                    <a:pt x="17628" y="3398"/>
                  </a:lnTo>
                  <a:cubicBezTo>
                    <a:pt x="17939" y="3398"/>
                    <a:pt x="18193" y="3648"/>
                    <a:pt x="18193" y="3962"/>
                  </a:cubicBezTo>
                  <a:lnTo>
                    <a:pt x="18193" y="10756"/>
                  </a:lnTo>
                  <a:cubicBezTo>
                    <a:pt x="18193" y="11070"/>
                    <a:pt x="17939" y="11324"/>
                    <a:pt x="17628" y="11324"/>
                  </a:cubicBezTo>
                  <a:lnTo>
                    <a:pt x="10230" y="11324"/>
                  </a:lnTo>
                  <a:lnTo>
                    <a:pt x="10230" y="9624"/>
                  </a:lnTo>
                  <a:cubicBezTo>
                    <a:pt x="11480" y="9624"/>
                    <a:pt x="12492" y="8609"/>
                    <a:pt x="12492" y="7359"/>
                  </a:cubicBezTo>
                  <a:cubicBezTo>
                    <a:pt x="12492" y="6109"/>
                    <a:pt x="11480" y="5095"/>
                    <a:pt x="10230" y="5095"/>
                  </a:cubicBezTo>
                  <a:lnTo>
                    <a:pt x="10230" y="3398"/>
                  </a:lnTo>
                  <a:lnTo>
                    <a:pt x="12592" y="3398"/>
                  </a:lnTo>
                  <a:cubicBezTo>
                    <a:pt x="12981" y="3395"/>
                    <a:pt x="13253" y="3008"/>
                    <a:pt x="13123" y="2643"/>
                  </a:cubicBezTo>
                  <a:cubicBezTo>
                    <a:pt x="12863" y="1906"/>
                    <a:pt x="13410" y="1133"/>
                    <a:pt x="14192" y="1133"/>
                  </a:cubicBezTo>
                  <a:close/>
                  <a:moveTo>
                    <a:pt x="9098" y="3398"/>
                  </a:moveTo>
                  <a:lnTo>
                    <a:pt x="9098" y="5759"/>
                  </a:lnTo>
                  <a:cubicBezTo>
                    <a:pt x="9098" y="6082"/>
                    <a:pt x="9363" y="6323"/>
                    <a:pt x="9663" y="6323"/>
                  </a:cubicBezTo>
                  <a:cubicBezTo>
                    <a:pt x="9726" y="6323"/>
                    <a:pt x="9790" y="6313"/>
                    <a:pt x="9853" y="6290"/>
                  </a:cubicBezTo>
                  <a:cubicBezTo>
                    <a:pt x="9979" y="6247"/>
                    <a:pt x="10105" y="6226"/>
                    <a:pt x="10229" y="6226"/>
                  </a:cubicBezTo>
                  <a:cubicBezTo>
                    <a:pt x="10828" y="6226"/>
                    <a:pt x="11357" y="6708"/>
                    <a:pt x="11360" y="7353"/>
                  </a:cubicBezTo>
                  <a:cubicBezTo>
                    <a:pt x="11362" y="8003"/>
                    <a:pt x="10832" y="8493"/>
                    <a:pt x="10229" y="8493"/>
                  </a:cubicBezTo>
                  <a:cubicBezTo>
                    <a:pt x="10108" y="8493"/>
                    <a:pt x="9985" y="8473"/>
                    <a:pt x="9862" y="8431"/>
                  </a:cubicBezTo>
                  <a:cubicBezTo>
                    <a:pt x="9829" y="8419"/>
                    <a:pt x="9796" y="8410"/>
                    <a:pt x="9759" y="8404"/>
                  </a:cubicBezTo>
                  <a:cubicBezTo>
                    <a:pt x="9726" y="8398"/>
                    <a:pt x="9692" y="8395"/>
                    <a:pt x="9659" y="8395"/>
                  </a:cubicBezTo>
                  <a:cubicBezTo>
                    <a:pt x="9350" y="8395"/>
                    <a:pt x="9090" y="8653"/>
                    <a:pt x="9098" y="8975"/>
                  </a:cubicBezTo>
                  <a:lnTo>
                    <a:pt x="9098" y="11324"/>
                  </a:lnTo>
                  <a:lnTo>
                    <a:pt x="6737" y="11324"/>
                  </a:lnTo>
                  <a:cubicBezTo>
                    <a:pt x="6344" y="11324"/>
                    <a:pt x="6073" y="11710"/>
                    <a:pt x="6202" y="12079"/>
                  </a:cubicBezTo>
                  <a:cubicBezTo>
                    <a:pt x="6462" y="12813"/>
                    <a:pt x="5916" y="13585"/>
                    <a:pt x="5134" y="13585"/>
                  </a:cubicBezTo>
                  <a:cubicBezTo>
                    <a:pt x="4352" y="13585"/>
                    <a:pt x="3805" y="12813"/>
                    <a:pt x="4065" y="12079"/>
                  </a:cubicBezTo>
                  <a:cubicBezTo>
                    <a:pt x="4195" y="11710"/>
                    <a:pt x="3923" y="11324"/>
                    <a:pt x="3533" y="11324"/>
                  </a:cubicBezTo>
                  <a:lnTo>
                    <a:pt x="1700" y="11324"/>
                  </a:lnTo>
                  <a:cubicBezTo>
                    <a:pt x="1386" y="11324"/>
                    <a:pt x="1133" y="11070"/>
                    <a:pt x="1133" y="10756"/>
                  </a:cubicBezTo>
                  <a:lnTo>
                    <a:pt x="1133" y="3962"/>
                  </a:lnTo>
                  <a:cubicBezTo>
                    <a:pt x="1133" y="3648"/>
                    <a:pt x="1386" y="3398"/>
                    <a:pt x="1700" y="3398"/>
                  </a:cubicBezTo>
                  <a:lnTo>
                    <a:pt x="2941" y="3398"/>
                  </a:lnTo>
                  <a:cubicBezTo>
                    <a:pt x="2570" y="4829"/>
                    <a:pt x="3654" y="6227"/>
                    <a:pt x="5134" y="6227"/>
                  </a:cubicBezTo>
                  <a:cubicBezTo>
                    <a:pt x="6613" y="6227"/>
                    <a:pt x="7697" y="4829"/>
                    <a:pt x="7326" y="3398"/>
                  </a:cubicBezTo>
                  <a:close/>
                  <a:moveTo>
                    <a:pt x="14192" y="1"/>
                  </a:moveTo>
                  <a:cubicBezTo>
                    <a:pt x="12942" y="1"/>
                    <a:pt x="11927" y="1012"/>
                    <a:pt x="11927" y="2266"/>
                  </a:cubicBezTo>
                  <a:lnTo>
                    <a:pt x="6399" y="2266"/>
                  </a:lnTo>
                  <a:cubicBezTo>
                    <a:pt x="5910" y="2266"/>
                    <a:pt x="5650" y="2842"/>
                    <a:pt x="5979" y="3208"/>
                  </a:cubicBezTo>
                  <a:cubicBezTo>
                    <a:pt x="6631" y="3938"/>
                    <a:pt x="6112" y="5095"/>
                    <a:pt x="5134" y="5095"/>
                  </a:cubicBezTo>
                  <a:cubicBezTo>
                    <a:pt x="4155" y="5095"/>
                    <a:pt x="3636" y="3938"/>
                    <a:pt x="4291" y="3208"/>
                  </a:cubicBezTo>
                  <a:cubicBezTo>
                    <a:pt x="4617" y="2842"/>
                    <a:pt x="4358" y="2266"/>
                    <a:pt x="3868" y="2266"/>
                  </a:cubicBezTo>
                  <a:lnTo>
                    <a:pt x="1700" y="2266"/>
                  </a:lnTo>
                  <a:cubicBezTo>
                    <a:pt x="761" y="2266"/>
                    <a:pt x="1" y="3023"/>
                    <a:pt x="1" y="3962"/>
                  </a:cubicBezTo>
                  <a:lnTo>
                    <a:pt x="1" y="10756"/>
                  </a:lnTo>
                  <a:cubicBezTo>
                    <a:pt x="1" y="11695"/>
                    <a:pt x="761" y="12453"/>
                    <a:pt x="1700" y="12456"/>
                  </a:cubicBezTo>
                  <a:lnTo>
                    <a:pt x="2869" y="12456"/>
                  </a:lnTo>
                  <a:cubicBezTo>
                    <a:pt x="2869" y="13706"/>
                    <a:pt x="3884" y="14718"/>
                    <a:pt x="5134" y="14718"/>
                  </a:cubicBezTo>
                  <a:cubicBezTo>
                    <a:pt x="6384" y="14718"/>
                    <a:pt x="7398" y="13706"/>
                    <a:pt x="7398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3962"/>
                  </a:lnTo>
                  <a:cubicBezTo>
                    <a:pt x="19325" y="3023"/>
                    <a:pt x="18564" y="2266"/>
                    <a:pt x="17628" y="2266"/>
                  </a:cubicBezTo>
                  <a:lnTo>
                    <a:pt x="16457" y="2266"/>
                  </a:lnTo>
                  <a:cubicBezTo>
                    <a:pt x="16457" y="1012"/>
                    <a:pt x="15442" y="1"/>
                    <a:pt x="141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59"/>
            <p:cNvSpPr/>
            <p:nvPr/>
          </p:nvSpPr>
          <p:spPr>
            <a:xfrm>
              <a:off x="5864102" y="3729380"/>
              <a:ext cx="216825" cy="235004"/>
            </a:xfrm>
            <a:custGeom>
              <a:rect b="b" l="l" r="r" t="t"/>
              <a:pathLst>
                <a:path extrusionOk="0" h="19326" w="17831">
                  <a:moveTo>
                    <a:pt x="7090" y="1417"/>
                  </a:moveTo>
                  <a:lnTo>
                    <a:pt x="7090" y="1417"/>
                  </a:lnTo>
                  <a:cubicBezTo>
                    <a:pt x="7570" y="1746"/>
                    <a:pt x="8228" y="2317"/>
                    <a:pt x="8533" y="3111"/>
                  </a:cubicBezTo>
                  <a:cubicBezTo>
                    <a:pt x="8835" y="3905"/>
                    <a:pt x="8727" y="4766"/>
                    <a:pt x="8591" y="5337"/>
                  </a:cubicBezTo>
                  <a:cubicBezTo>
                    <a:pt x="8111" y="5004"/>
                    <a:pt x="7452" y="4437"/>
                    <a:pt x="7148" y="3643"/>
                  </a:cubicBezTo>
                  <a:cubicBezTo>
                    <a:pt x="6843" y="2848"/>
                    <a:pt x="6954" y="1985"/>
                    <a:pt x="7090" y="1417"/>
                  </a:cubicBezTo>
                  <a:close/>
                  <a:moveTo>
                    <a:pt x="12577" y="5533"/>
                  </a:moveTo>
                  <a:cubicBezTo>
                    <a:pt x="12772" y="5533"/>
                    <a:pt x="12967" y="5549"/>
                    <a:pt x="13162" y="5581"/>
                  </a:cubicBezTo>
                  <a:cubicBezTo>
                    <a:pt x="15215" y="5913"/>
                    <a:pt x="16623" y="7906"/>
                    <a:pt x="16299" y="10023"/>
                  </a:cubicBezTo>
                  <a:cubicBezTo>
                    <a:pt x="15711" y="13866"/>
                    <a:pt x="14596" y="16484"/>
                    <a:pt x="13078" y="17592"/>
                  </a:cubicBezTo>
                  <a:cubicBezTo>
                    <a:pt x="12526" y="17996"/>
                    <a:pt x="11929" y="18194"/>
                    <a:pt x="11264" y="18194"/>
                  </a:cubicBezTo>
                  <a:cubicBezTo>
                    <a:pt x="11073" y="18194"/>
                    <a:pt x="10877" y="18177"/>
                    <a:pt x="10674" y="18145"/>
                  </a:cubicBezTo>
                  <a:cubicBezTo>
                    <a:pt x="10119" y="18054"/>
                    <a:pt x="9681" y="17828"/>
                    <a:pt x="9334" y="17454"/>
                  </a:cubicBezTo>
                  <a:cubicBezTo>
                    <a:pt x="9222" y="17333"/>
                    <a:pt x="9070" y="17272"/>
                    <a:pt x="8918" y="17272"/>
                  </a:cubicBezTo>
                  <a:cubicBezTo>
                    <a:pt x="8767" y="17272"/>
                    <a:pt x="8615" y="17333"/>
                    <a:pt x="8503" y="17454"/>
                  </a:cubicBezTo>
                  <a:cubicBezTo>
                    <a:pt x="8156" y="17831"/>
                    <a:pt x="7715" y="18057"/>
                    <a:pt x="7160" y="18145"/>
                  </a:cubicBezTo>
                  <a:cubicBezTo>
                    <a:pt x="6958" y="18177"/>
                    <a:pt x="6762" y="18194"/>
                    <a:pt x="6571" y="18194"/>
                  </a:cubicBezTo>
                  <a:cubicBezTo>
                    <a:pt x="5907" y="18194"/>
                    <a:pt x="5310" y="17996"/>
                    <a:pt x="4756" y="17592"/>
                  </a:cubicBezTo>
                  <a:cubicBezTo>
                    <a:pt x="3237" y="16484"/>
                    <a:pt x="2126" y="13869"/>
                    <a:pt x="1537" y="10023"/>
                  </a:cubicBezTo>
                  <a:cubicBezTo>
                    <a:pt x="1214" y="7906"/>
                    <a:pt x="2621" y="5913"/>
                    <a:pt x="4675" y="5581"/>
                  </a:cubicBezTo>
                  <a:cubicBezTo>
                    <a:pt x="4869" y="5549"/>
                    <a:pt x="5065" y="5533"/>
                    <a:pt x="5260" y="5533"/>
                  </a:cubicBezTo>
                  <a:cubicBezTo>
                    <a:pt x="6062" y="5533"/>
                    <a:pt x="6848" y="5799"/>
                    <a:pt x="7492" y="6300"/>
                  </a:cubicBezTo>
                  <a:cubicBezTo>
                    <a:pt x="7913" y="6620"/>
                    <a:pt x="8416" y="6780"/>
                    <a:pt x="8918" y="6780"/>
                  </a:cubicBezTo>
                  <a:cubicBezTo>
                    <a:pt x="9421" y="6780"/>
                    <a:pt x="9924" y="6620"/>
                    <a:pt x="10345" y="6300"/>
                  </a:cubicBezTo>
                  <a:cubicBezTo>
                    <a:pt x="10989" y="5799"/>
                    <a:pt x="11775" y="5533"/>
                    <a:pt x="12577" y="5533"/>
                  </a:cubicBezTo>
                  <a:close/>
                  <a:moveTo>
                    <a:pt x="6762" y="0"/>
                  </a:moveTo>
                  <a:cubicBezTo>
                    <a:pt x="6543" y="0"/>
                    <a:pt x="6335" y="128"/>
                    <a:pt x="6242" y="345"/>
                  </a:cubicBezTo>
                  <a:cubicBezTo>
                    <a:pt x="6208" y="424"/>
                    <a:pt x="5420" y="2302"/>
                    <a:pt x="6091" y="4047"/>
                  </a:cubicBezTo>
                  <a:cubicBezTo>
                    <a:pt x="6154" y="4207"/>
                    <a:pt x="6227" y="4364"/>
                    <a:pt x="6308" y="4518"/>
                  </a:cubicBezTo>
                  <a:cubicBezTo>
                    <a:pt x="5965" y="4440"/>
                    <a:pt x="5614" y="4401"/>
                    <a:pt x="5262" y="4401"/>
                  </a:cubicBezTo>
                  <a:cubicBezTo>
                    <a:pt x="5004" y="4401"/>
                    <a:pt x="4746" y="4422"/>
                    <a:pt x="4490" y="4464"/>
                  </a:cubicBezTo>
                  <a:cubicBezTo>
                    <a:pt x="1827" y="4893"/>
                    <a:pt x="0" y="7462"/>
                    <a:pt x="417" y="10192"/>
                  </a:cubicBezTo>
                  <a:cubicBezTo>
                    <a:pt x="713" y="12139"/>
                    <a:pt x="1148" y="13812"/>
                    <a:pt x="1706" y="15162"/>
                  </a:cubicBezTo>
                  <a:cubicBezTo>
                    <a:pt x="2341" y="16693"/>
                    <a:pt x="3141" y="17819"/>
                    <a:pt x="4086" y="18507"/>
                  </a:cubicBezTo>
                  <a:cubicBezTo>
                    <a:pt x="4833" y="19051"/>
                    <a:pt x="5666" y="19325"/>
                    <a:pt x="6571" y="19325"/>
                  </a:cubicBezTo>
                  <a:cubicBezTo>
                    <a:pt x="6821" y="19325"/>
                    <a:pt x="7077" y="19304"/>
                    <a:pt x="7338" y="19262"/>
                  </a:cubicBezTo>
                  <a:cubicBezTo>
                    <a:pt x="7942" y="19163"/>
                    <a:pt x="8470" y="18942"/>
                    <a:pt x="8914" y="18601"/>
                  </a:cubicBezTo>
                  <a:cubicBezTo>
                    <a:pt x="9361" y="18942"/>
                    <a:pt x="9889" y="19163"/>
                    <a:pt x="10493" y="19262"/>
                  </a:cubicBezTo>
                  <a:cubicBezTo>
                    <a:pt x="10747" y="19301"/>
                    <a:pt x="11000" y="19323"/>
                    <a:pt x="11260" y="19326"/>
                  </a:cubicBezTo>
                  <a:cubicBezTo>
                    <a:pt x="12163" y="19326"/>
                    <a:pt x="12996" y="19051"/>
                    <a:pt x="13742" y="18504"/>
                  </a:cubicBezTo>
                  <a:cubicBezTo>
                    <a:pt x="14687" y="17816"/>
                    <a:pt x="15490" y="16693"/>
                    <a:pt x="16124" y="15162"/>
                  </a:cubicBezTo>
                  <a:cubicBezTo>
                    <a:pt x="16686" y="13812"/>
                    <a:pt x="17121" y="12139"/>
                    <a:pt x="17417" y="10195"/>
                  </a:cubicBezTo>
                  <a:cubicBezTo>
                    <a:pt x="17830" y="7465"/>
                    <a:pt x="16007" y="4893"/>
                    <a:pt x="13343" y="4464"/>
                  </a:cubicBezTo>
                  <a:cubicBezTo>
                    <a:pt x="13086" y="4421"/>
                    <a:pt x="12827" y="4400"/>
                    <a:pt x="12570" y="4400"/>
                  </a:cubicBezTo>
                  <a:cubicBezTo>
                    <a:pt x="11637" y="4400"/>
                    <a:pt x="10720" y="4675"/>
                    <a:pt x="9934" y="5201"/>
                  </a:cubicBezTo>
                  <a:cubicBezTo>
                    <a:pt x="10233" y="4524"/>
                    <a:pt x="10710" y="3917"/>
                    <a:pt x="11360" y="3380"/>
                  </a:cubicBezTo>
                  <a:cubicBezTo>
                    <a:pt x="11807" y="3005"/>
                    <a:pt x="12305" y="2698"/>
                    <a:pt x="12842" y="2465"/>
                  </a:cubicBezTo>
                  <a:cubicBezTo>
                    <a:pt x="13132" y="2350"/>
                    <a:pt x="13277" y="2024"/>
                    <a:pt x="13165" y="1731"/>
                  </a:cubicBezTo>
                  <a:cubicBezTo>
                    <a:pt x="13080" y="1507"/>
                    <a:pt x="12866" y="1369"/>
                    <a:pt x="12640" y="1369"/>
                  </a:cubicBezTo>
                  <a:cubicBezTo>
                    <a:pt x="12572" y="1369"/>
                    <a:pt x="12502" y="1382"/>
                    <a:pt x="12435" y="1408"/>
                  </a:cubicBezTo>
                  <a:cubicBezTo>
                    <a:pt x="12398" y="1420"/>
                    <a:pt x="11565" y="1746"/>
                    <a:pt x="10668" y="2480"/>
                  </a:cubicBezTo>
                  <a:cubicBezTo>
                    <a:pt x="10345" y="2743"/>
                    <a:pt x="10046" y="3039"/>
                    <a:pt x="9777" y="3356"/>
                  </a:cubicBezTo>
                  <a:cubicBezTo>
                    <a:pt x="9732" y="3135"/>
                    <a:pt x="9669" y="2915"/>
                    <a:pt x="9590" y="2704"/>
                  </a:cubicBezTo>
                  <a:cubicBezTo>
                    <a:pt x="8920" y="958"/>
                    <a:pt x="7078" y="89"/>
                    <a:pt x="7000" y="52"/>
                  </a:cubicBezTo>
                  <a:cubicBezTo>
                    <a:pt x="6922" y="17"/>
                    <a:pt x="6842" y="0"/>
                    <a:pt x="67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25" name="Google Shape;4925;p59"/>
            <p:cNvGrpSpPr/>
            <p:nvPr/>
          </p:nvGrpSpPr>
          <p:grpSpPr>
            <a:xfrm>
              <a:off x="6150782" y="3730223"/>
              <a:ext cx="228681" cy="233229"/>
              <a:chOff x="4467450" y="3808475"/>
              <a:chExt cx="470150" cy="479500"/>
            </a:xfrm>
          </p:grpSpPr>
          <p:sp>
            <p:nvSpPr>
              <p:cNvPr id="4926" name="Google Shape;4926;p59"/>
              <p:cNvSpPr/>
              <p:nvPr/>
            </p:nvSpPr>
            <p:spPr>
              <a:xfrm>
                <a:off x="4729325" y="3808475"/>
                <a:ext cx="56625" cy="138200"/>
              </a:xfrm>
              <a:custGeom>
                <a:rect b="b" l="l" r="r" t="t"/>
                <a:pathLst>
                  <a:path extrusionOk="0" h="5528" w="2265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7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3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7" name="Google Shape;4927;p59"/>
              <p:cNvSpPr/>
              <p:nvPr/>
            </p:nvSpPr>
            <p:spPr>
              <a:xfrm>
                <a:off x="4644400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8" name="Google Shape;4928;p59"/>
              <p:cNvSpPr/>
              <p:nvPr/>
            </p:nvSpPr>
            <p:spPr>
              <a:xfrm>
                <a:off x="4559475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1" y="2965"/>
                      <a:pt x="1" y="3820"/>
                    </a:cubicBezTo>
                    <a:cubicBezTo>
                      <a:pt x="1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8" y="5528"/>
                    </a:cubicBezTo>
                    <a:cubicBezTo>
                      <a:pt x="1303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29" name="Google Shape;4929;p59"/>
              <p:cNvSpPr/>
              <p:nvPr/>
            </p:nvSpPr>
            <p:spPr>
              <a:xfrm>
                <a:off x="4467450" y="3975675"/>
                <a:ext cx="470150" cy="312300"/>
              </a:xfrm>
              <a:custGeom>
                <a:rect b="b" l="l" r="r" t="t"/>
                <a:pathLst>
                  <a:path extrusionOk="0" h="12492" w="18806">
                    <a:moveTo>
                      <a:pt x="16340" y="2263"/>
                    </a:moveTo>
                    <a:cubicBezTo>
                      <a:pt x="16709" y="2263"/>
                      <a:pt x="17020" y="2371"/>
                      <a:pt x="17233" y="2582"/>
                    </a:cubicBezTo>
                    <a:cubicBezTo>
                      <a:pt x="17622" y="2974"/>
                      <a:pt x="17571" y="3581"/>
                      <a:pt x="17505" y="3907"/>
                    </a:cubicBezTo>
                    <a:cubicBezTo>
                      <a:pt x="17375" y="4553"/>
                      <a:pt x="16994" y="5221"/>
                      <a:pt x="16430" y="5785"/>
                    </a:cubicBezTo>
                    <a:cubicBezTo>
                      <a:pt x="15793" y="6426"/>
                      <a:pt x="15014" y="6824"/>
                      <a:pt x="14337" y="6897"/>
                    </a:cubicBezTo>
                    <a:cubicBezTo>
                      <a:pt x="15056" y="5562"/>
                      <a:pt x="15539" y="4007"/>
                      <a:pt x="15744" y="2346"/>
                    </a:cubicBezTo>
                    <a:cubicBezTo>
                      <a:pt x="15954" y="2291"/>
                      <a:pt x="16154" y="2263"/>
                      <a:pt x="16340" y="2263"/>
                    </a:cubicBezTo>
                    <a:close/>
                    <a:moveTo>
                      <a:pt x="14709" y="1132"/>
                    </a:moveTo>
                    <a:cubicBezTo>
                      <a:pt x="14618" y="3340"/>
                      <a:pt x="13999" y="5390"/>
                      <a:pt x="12978" y="6987"/>
                    </a:cubicBezTo>
                    <a:cubicBezTo>
                      <a:pt x="12948" y="7023"/>
                      <a:pt x="12921" y="7066"/>
                      <a:pt x="12900" y="7108"/>
                    </a:cubicBezTo>
                    <a:cubicBezTo>
                      <a:pt x="12390" y="7881"/>
                      <a:pt x="11786" y="8542"/>
                      <a:pt x="11103" y="9059"/>
                    </a:cubicBezTo>
                    <a:lnTo>
                      <a:pt x="4750" y="9059"/>
                    </a:lnTo>
                    <a:cubicBezTo>
                      <a:pt x="2634" y="7461"/>
                      <a:pt x="1281" y="4478"/>
                      <a:pt x="1145" y="1132"/>
                    </a:cubicBezTo>
                    <a:close/>
                    <a:moveTo>
                      <a:pt x="13247" y="10191"/>
                    </a:moveTo>
                    <a:lnTo>
                      <a:pt x="12827" y="11048"/>
                    </a:lnTo>
                    <a:cubicBezTo>
                      <a:pt x="12731" y="11239"/>
                      <a:pt x="12538" y="11359"/>
                      <a:pt x="12326" y="11359"/>
                    </a:cubicBezTo>
                    <a:lnTo>
                      <a:pt x="3531" y="11359"/>
                    </a:lnTo>
                    <a:cubicBezTo>
                      <a:pt x="3316" y="11359"/>
                      <a:pt x="3120" y="11239"/>
                      <a:pt x="3026" y="11048"/>
                    </a:cubicBezTo>
                    <a:lnTo>
                      <a:pt x="2607" y="10191"/>
                    </a:lnTo>
                    <a:close/>
                    <a:moveTo>
                      <a:pt x="569" y="0"/>
                    </a:moveTo>
                    <a:cubicBezTo>
                      <a:pt x="255" y="0"/>
                      <a:pt x="1" y="254"/>
                      <a:pt x="1" y="565"/>
                    </a:cubicBezTo>
                    <a:cubicBezTo>
                      <a:pt x="1" y="3931"/>
                      <a:pt x="1145" y="7045"/>
                      <a:pt x="3060" y="9059"/>
                    </a:cubicBezTo>
                    <a:lnTo>
                      <a:pt x="569" y="9059"/>
                    </a:lnTo>
                    <a:cubicBezTo>
                      <a:pt x="255" y="9059"/>
                      <a:pt x="1" y="9312"/>
                      <a:pt x="1" y="9623"/>
                    </a:cubicBezTo>
                    <a:cubicBezTo>
                      <a:pt x="1" y="9937"/>
                      <a:pt x="255" y="10191"/>
                      <a:pt x="569" y="10191"/>
                    </a:cubicBezTo>
                    <a:lnTo>
                      <a:pt x="1348" y="10191"/>
                    </a:lnTo>
                    <a:lnTo>
                      <a:pt x="2012" y="11550"/>
                    </a:lnTo>
                    <a:lnTo>
                      <a:pt x="2012" y="11556"/>
                    </a:lnTo>
                    <a:cubicBezTo>
                      <a:pt x="2298" y="12127"/>
                      <a:pt x="2883" y="12492"/>
                      <a:pt x="3523" y="12492"/>
                    </a:cubicBezTo>
                    <a:cubicBezTo>
                      <a:pt x="3525" y="12492"/>
                      <a:pt x="3528" y="12492"/>
                      <a:pt x="3531" y="12492"/>
                    </a:cubicBezTo>
                    <a:lnTo>
                      <a:pt x="12326" y="12492"/>
                    </a:lnTo>
                    <a:cubicBezTo>
                      <a:pt x="12329" y="12492"/>
                      <a:pt x="12332" y="12492"/>
                      <a:pt x="12334" y="12492"/>
                    </a:cubicBezTo>
                    <a:cubicBezTo>
                      <a:pt x="12974" y="12492"/>
                      <a:pt x="13559" y="12127"/>
                      <a:pt x="13845" y="11553"/>
                    </a:cubicBezTo>
                    <a:lnTo>
                      <a:pt x="13845" y="11550"/>
                    </a:lnTo>
                    <a:lnTo>
                      <a:pt x="14509" y="10191"/>
                    </a:lnTo>
                    <a:lnTo>
                      <a:pt x="15288" y="10191"/>
                    </a:lnTo>
                    <a:cubicBezTo>
                      <a:pt x="15602" y="10191"/>
                      <a:pt x="15856" y="9937"/>
                      <a:pt x="15856" y="9623"/>
                    </a:cubicBezTo>
                    <a:cubicBezTo>
                      <a:pt x="15856" y="9309"/>
                      <a:pt x="15602" y="9059"/>
                      <a:pt x="15288" y="9059"/>
                    </a:cubicBezTo>
                    <a:lnTo>
                      <a:pt x="12797" y="9059"/>
                    </a:lnTo>
                    <a:cubicBezTo>
                      <a:pt x="13111" y="8726"/>
                      <a:pt x="13401" y="8373"/>
                      <a:pt x="13664" y="8002"/>
                    </a:cubicBezTo>
                    <a:cubicBezTo>
                      <a:pt x="13812" y="8026"/>
                      <a:pt x="13963" y="8038"/>
                      <a:pt x="14114" y="8038"/>
                    </a:cubicBezTo>
                    <a:cubicBezTo>
                      <a:pt x="15143" y="8038"/>
                      <a:pt x="16303" y="7516"/>
                      <a:pt x="17233" y="6589"/>
                    </a:cubicBezTo>
                    <a:cubicBezTo>
                      <a:pt x="17951" y="5867"/>
                      <a:pt x="18444" y="4994"/>
                      <a:pt x="18619" y="4131"/>
                    </a:cubicBezTo>
                    <a:cubicBezTo>
                      <a:pt x="18806" y="3183"/>
                      <a:pt x="18601" y="2349"/>
                      <a:pt x="18033" y="1785"/>
                    </a:cubicBezTo>
                    <a:cubicBezTo>
                      <a:pt x="17604" y="1353"/>
                      <a:pt x="17013" y="1132"/>
                      <a:pt x="16345" y="1132"/>
                    </a:cubicBezTo>
                    <a:cubicBezTo>
                      <a:pt x="16181" y="1132"/>
                      <a:pt x="16013" y="1145"/>
                      <a:pt x="15841" y="1172"/>
                    </a:cubicBezTo>
                    <a:cubicBezTo>
                      <a:pt x="15850" y="972"/>
                      <a:pt x="15853" y="770"/>
                      <a:pt x="15853" y="565"/>
                    </a:cubicBezTo>
                    <a:cubicBezTo>
                      <a:pt x="15853" y="254"/>
                      <a:pt x="15599" y="0"/>
                      <a:pt x="152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30" name="Google Shape;4930;p59"/>
            <p:cNvGrpSpPr/>
            <p:nvPr/>
          </p:nvGrpSpPr>
          <p:grpSpPr>
            <a:xfrm>
              <a:off x="6441163" y="3729341"/>
              <a:ext cx="235004" cy="234992"/>
              <a:chOff x="5053900" y="3804850"/>
              <a:chExt cx="483150" cy="483125"/>
            </a:xfrm>
          </p:grpSpPr>
          <p:sp>
            <p:nvSpPr>
              <p:cNvPr id="4931" name="Google Shape;4931;p59"/>
              <p:cNvSpPr/>
              <p:nvPr/>
            </p:nvSpPr>
            <p:spPr>
              <a:xfrm>
                <a:off x="5053900" y="3804850"/>
                <a:ext cx="483150" cy="483125"/>
              </a:xfrm>
              <a:custGeom>
                <a:rect b="b" l="l" r="r" t="t"/>
                <a:pathLst>
                  <a:path extrusionOk="0" h="19325" w="19326">
                    <a:moveTo>
                      <a:pt x="9663" y="1132"/>
                    </a:moveTo>
                    <a:cubicBezTo>
                      <a:pt x="14367" y="1132"/>
                      <a:pt x="18193" y="4958"/>
                      <a:pt x="18193" y="9662"/>
                    </a:cubicBezTo>
                    <a:cubicBezTo>
                      <a:pt x="18193" y="14367"/>
                      <a:pt x="14367" y="18192"/>
                      <a:pt x="9663" y="18192"/>
                    </a:cubicBezTo>
                    <a:cubicBezTo>
                      <a:pt x="4959" y="18192"/>
                      <a:pt x="1133" y="14367"/>
                      <a:pt x="1133" y="9662"/>
                    </a:cubicBezTo>
                    <a:cubicBezTo>
                      <a:pt x="1133" y="4958"/>
                      <a:pt x="4959" y="1132"/>
                      <a:pt x="9663" y="1132"/>
                    </a:cubicBezTo>
                    <a:close/>
                    <a:moveTo>
                      <a:pt x="9663" y="0"/>
                    </a:moveTo>
                    <a:cubicBezTo>
                      <a:pt x="7094" y="0"/>
                      <a:pt x="4669" y="1009"/>
                      <a:pt x="2839" y="2838"/>
                    </a:cubicBezTo>
                    <a:cubicBezTo>
                      <a:pt x="1009" y="4668"/>
                      <a:pt x="1" y="7093"/>
                      <a:pt x="1" y="9662"/>
                    </a:cubicBezTo>
                    <a:cubicBezTo>
                      <a:pt x="1" y="12232"/>
                      <a:pt x="1009" y="14657"/>
                      <a:pt x="2839" y="16486"/>
                    </a:cubicBezTo>
                    <a:cubicBezTo>
                      <a:pt x="4669" y="18316"/>
                      <a:pt x="7094" y="19325"/>
                      <a:pt x="9663" y="19325"/>
                    </a:cubicBezTo>
                    <a:cubicBezTo>
                      <a:pt x="12233" y="19325"/>
                      <a:pt x="14657" y="18316"/>
                      <a:pt x="16487" y="16486"/>
                    </a:cubicBezTo>
                    <a:cubicBezTo>
                      <a:pt x="18317" y="14657"/>
                      <a:pt x="19325" y="12232"/>
                      <a:pt x="19325" y="9662"/>
                    </a:cubicBezTo>
                    <a:cubicBezTo>
                      <a:pt x="19325" y="7093"/>
                      <a:pt x="18317" y="4668"/>
                      <a:pt x="16487" y="2838"/>
                    </a:cubicBezTo>
                    <a:cubicBezTo>
                      <a:pt x="14657" y="1009"/>
                      <a:pt x="12233" y="0"/>
                      <a:pt x="96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2" name="Google Shape;4932;p59"/>
              <p:cNvSpPr/>
              <p:nvPr/>
            </p:nvSpPr>
            <p:spPr>
              <a:xfrm>
                <a:off x="516812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3" name="Google Shape;4933;p59"/>
              <p:cNvSpPr/>
              <p:nvPr/>
            </p:nvSpPr>
            <p:spPr>
              <a:xfrm>
                <a:off x="5334575" y="3947350"/>
                <a:ext cx="88325" cy="84950"/>
              </a:xfrm>
              <a:custGeom>
                <a:rect b="b" l="l" r="r" t="t"/>
                <a:pathLst>
                  <a:path extrusionOk="0" h="3398" w="3533">
                    <a:moveTo>
                      <a:pt x="1829" y="1130"/>
                    </a:moveTo>
                    <a:cubicBezTo>
                      <a:pt x="2121" y="1130"/>
                      <a:pt x="2401" y="1356"/>
                      <a:pt x="2401" y="1698"/>
                    </a:cubicBezTo>
                    <a:cubicBezTo>
                      <a:pt x="2401" y="2012"/>
                      <a:pt x="2147" y="2265"/>
                      <a:pt x="1833" y="2265"/>
                    </a:cubicBezTo>
                    <a:cubicBezTo>
                      <a:pt x="1329" y="2265"/>
                      <a:pt x="1075" y="1656"/>
                      <a:pt x="1431" y="1296"/>
                    </a:cubicBezTo>
                    <a:cubicBezTo>
                      <a:pt x="1547" y="1181"/>
                      <a:pt x="1690" y="1130"/>
                      <a:pt x="1829" y="1130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0" y="1683"/>
                      <a:pt x="145" y="2413"/>
                      <a:pt x="631" y="2900"/>
                    </a:cubicBezTo>
                    <a:cubicBezTo>
                      <a:pt x="956" y="3225"/>
                      <a:pt x="1391" y="3397"/>
                      <a:pt x="1833" y="3397"/>
                    </a:cubicBezTo>
                    <a:cubicBezTo>
                      <a:pt x="2052" y="3397"/>
                      <a:pt x="2272" y="3355"/>
                      <a:pt x="2482" y="3268"/>
                    </a:cubicBezTo>
                    <a:cubicBezTo>
                      <a:pt x="3116" y="3005"/>
                      <a:pt x="3533" y="2386"/>
                      <a:pt x="3533" y="1698"/>
                    </a:cubicBezTo>
                    <a:cubicBezTo>
                      <a:pt x="3530" y="759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4" name="Google Shape;4934;p59"/>
              <p:cNvSpPr/>
              <p:nvPr/>
            </p:nvSpPr>
            <p:spPr>
              <a:xfrm>
                <a:off x="5170150" y="4060600"/>
                <a:ext cx="250650" cy="113225"/>
              </a:xfrm>
              <a:custGeom>
                <a:rect b="b" l="l" r="r" t="t"/>
                <a:pathLst>
                  <a:path extrusionOk="0" h="4529" w="10026">
                    <a:moveTo>
                      <a:pt x="5006" y="0"/>
                    </a:moveTo>
                    <a:cubicBezTo>
                      <a:pt x="2684" y="0"/>
                      <a:pt x="659" y="1572"/>
                      <a:pt x="79" y="3820"/>
                    </a:cubicBezTo>
                    <a:cubicBezTo>
                      <a:pt x="1" y="4125"/>
                      <a:pt x="182" y="4433"/>
                      <a:pt x="487" y="4511"/>
                    </a:cubicBezTo>
                    <a:cubicBezTo>
                      <a:pt x="533" y="4523"/>
                      <a:pt x="580" y="4528"/>
                      <a:pt x="625" y="4528"/>
                    </a:cubicBezTo>
                    <a:cubicBezTo>
                      <a:pt x="878" y="4528"/>
                      <a:pt x="1109" y="4359"/>
                      <a:pt x="1175" y="4103"/>
                    </a:cubicBezTo>
                    <a:cubicBezTo>
                      <a:pt x="1625" y="2352"/>
                      <a:pt x="3205" y="1126"/>
                      <a:pt x="5013" y="1126"/>
                    </a:cubicBezTo>
                    <a:cubicBezTo>
                      <a:pt x="6822" y="1126"/>
                      <a:pt x="8401" y="2352"/>
                      <a:pt x="8851" y="4103"/>
                    </a:cubicBezTo>
                    <a:cubicBezTo>
                      <a:pt x="8917" y="4359"/>
                      <a:pt x="9148" y="4528"/>
                      <a:pt x="9401" y="4528"/>
                    </a:cubicBezTo>
                    <a:cubicBezTo>
                      <a:pt x="9447" y="4528"/>
                      <a:pt x="9493" y="4523"/>
                      <a:pt x="9539" y="4511"/>
                    </a:cubicBezTo>
                    <a:cubicBezTo>
                      <a:pt x="9844" y="4433"/>
                      <a:pt x="10025" y="4125"/>
                      <a:pt x="9947" y="3820"/>
                    </a:cubicBezTo>
                    <a:cubicBezTo>
                      <a:pt x="9368" y="1572"/>
                      <a:pt x="7342" y="0"/>
                      <a:pt x="5020" y="0"/>
                    </a:cubicBezTo>
                    <a:cubicBezTo>
                      <a:pt x="5018" y="0"/>
                      <a:pt x="5015" y="0"/>
                      <a:pt x="5013" y="0"/>
                    </a:cubicBezTo>
                    <a:cubicBezTo>
                      <a:pt x="5011" y="0"/>
                      <a:pt x="5009" y="0"/>
                      <a:pt x="50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35" name="Google Shape;4935;p59"/>
            <p:cNvGrpSpPr/>
            <p:nvPr/>
          </p:nvGrpSpPr>
          <p:grpSpPr>
            <a:xfrm>
              <a:off x="6726351" y="3729341"/>
              <a:ext cx="234992" cy="234992"/>
              <a:chOff x="5648375" y="3804850"/>
              <a:chExt cx="483125" cy="483125"/>
            </a:xfrm>
          </p:grpSpPr>
          <p:sp>
            <p:nvSpPr>
              <p:cNvPr id="4936" name="Google Shape;4936;p59"/>
              <p:cNvSpPr/>
              <p:nvPr/>
            </p:nvSpPr>
            <p:spPr>
              <a:xfrm>
                <a:off x="5648375" y="38048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2"/>
                    </a:moveTo>
                    <a:cubicBezTo>
                      <a:pt x="14367" y="1132"/>
                      <a:pt x="18192" y="4958"/>
                      <a:pt x="18192" y="9662"/>
                    </a:cubicBezTo>
                    <a:cubicBezTo>
                      <a:pt x="18192" y="14367"/>
                      <a:pt x="14367" y="18192"/>
                      <a:pt x="9662" y="18192"/>
                    </a:cubicBezTo>
                    <a:cubicBezTo>
                      <a:pt x="4958" y="18192"/>
                      <a:pt x="1132" y="14367"/>
                      <a:pt x="1132" y="9662"/>
                    </a:cubicBezTo>
                    <a:cubicBezTo>
                      <a:pt x="1132" y="4958"/>
                      <a:pt x="4958" y="1132"/>
                      <a:pt x="9662" y="1132"/>
                    </a:cubicBezTo>
                    <a:close/>
                    <a:moveTo>
                      <a:pt x="9662" y="0"/>
                    </a:moveTo>
                    <a:cubicBezTo>
                      <a:pt x="7093" y="0"/>
                      <a:pt x="4668" y="1009"/>
                      <a:pt x="2838" y="2838"/>
                    </a:cubicBezTo>
                    <a:cubicBezTo>
                      <a:pt x="1009" y="4668"/>
                      <a:pt x="0" y="7093"/>
                      <a:pt x="0" y="9662"/>
                    </a:cubicBezTo>
                    <a:cubicBezTo>
                      <a:pt x="0" y="12232"/>
                      <a:pt x="1009" y="14657"/>
                      <a:pt x="2838" y="16486"/>
                    </a:cubicBezTo>
                    <a:cubicBezTo>
                      <a:pt x="4668" y="18316"/>
                      <a:pt x="7093" y="19325"/>
                      <a:pt x="9662" y="19325"/>
                    </a:cubicBezTo>
                    <a:cubicBezTo>
                      <a:pt x="12232" y="19325"/>
                      <a:pt x="14656" y="18316"/>
                      <a:pt x="16486" y="16486"/>
                    </a:cubicBezTo>
                    <a:cubicBezTo>
                      <a:pt x="18316" y="14657"/>
                      <a:pt x="19325" y="12232"/>
                      <a:pt x="19325" y="9662"/>
                    </a:cubicBezTo>
                    <a:cubicBezTo>
                      <a:pt x="19325" y="7093"/>
                      <a:pt x="18316" y="4668"/>
                      <a:pt x="16486" y="2838"/>
                    </a:cubicBezTo>
                    <a:cubicBezTo>
                      <a:pt x="14656" y="1009"/>
                      <a:pt x="12232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7" name="Google Shape;4937;p59"/>
              <p:cNvSpPr/>
              <p:nvPr/>
            </p:nvSpPr>
            <p:spPr>
              <a:xfrm>
                <a:off x="576257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8" name="Google Shape;4938;p59"/>
              <p:cNvSpPr/>
              <p:nvPr/>
            </p:nvSpPr>
            <p:spPr>
              <a:xfrm>
                <a:off x="5932425" y="3947300"/>
                <a:ext cx="88250" cy="85000"/>
              </a:xfrm>
              <a:custGeom>
                <a:rect b="b" l="l" r="r" t="t"/>
                <a:pathLst>
                  <a:path extrusionOk="0" h="3400" w="3530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39" name="Google Shape;4939;p59"/>
              <p:cNvSpPr/>
              <p:nvPr/>
            </p:nvSpPr>
            <p:spPr>
              <a:xfrm>
                <a:off x="5762575" y="4060600"/>
                <a:ext cx="254800" cy="141550"/>
              </a:xfrm>
              <a:custGeom>
                <a:rect b="b" l="l" r="r" t="t"/>
                <a:pathLst>
                  <a:path extrusionOk="0" h="5662" w="10192">
                    <a:moveTo>
                      <a:pt x="9017" y="1132"/>
                    </a:moveTo>
                    <a:cubicBezTo>
                      <a:pt x="8736" y="3083"/>
                      <a:pt x="7066" y="4529"/>
                      <a:pt x="5094" y="4529"/>
                    </a:cubicBezTo>
                    <a:cubicBezTo>
                      <a:pt x="3123" y="4529"/>
                      <a:pt x="1453" y="3083"/>
                      <a:pt x="1172" y="1132"/>
                    </a:cubicBezTo>
                    <a:close/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3373"/>
                      <a:pt x="2286" y="5662"/>
                      <a:pt x="5094" y="5662"/>
                    </a:cubicBezTo>
                    <a:cubicBezTo>
                      <a:pt x="7905" y="5662"/>
                      <a:pt x="10191" y="3373"/>
                      <a:pt x="10191" y="565"/>
                    </a:cubicBezTo>
                    <a:cubicBezTo>
                      <a:pt x="10191" y="251"/>
                      <a:pt x="9938" y="0"/>
                      <a:pt x="9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40" name="Google Shape;4940;p59"/>
            <p:cNvGrpSpPr/>
            <p:nvPr/>
          </p:nvGrpSpPr>
          <p:grpSpPr>
            <a:xfrm>
              <a:off x="7032473" y="3733014"/>
              <a:ext cx="202732" cy="227647"/>
              <a:chOff x="6276025" y="3812400"/>
              <a:chExt cx="416800" cy="468025"/>
            </a:xfrm>
          </p:grpSpPr>
          <p:sp>
            <p:nvSpPr>
              <p:cNvPr id="4941" name="Google Shape;4941;p59"/>
              <p:cNvSpPr/>
              <p:nvPr/>
            </p:nvSpPr>
            <p:spPr>
              <a:xfrm>
                <a:off x="6276025" y="3812400"/>
                <a:ext cx="416800" cy="468025"/>
              </a:xfrm>
              <a:custGeom>
                <a:rect b="b" l="l" r="r" t="t"/>
                <a:pathLst>
                  <a:path extrusionOk="0" h="18721" w="16672">
                    <a:moveTo>
                      <a:pt x="8334" y="1132"/>
                    </a:moveTo>
                    <a:cubicBezTo>
                      <a:pt x="12311" y="1132"/>
                      <a:pt x="15536" y="4354"/>
                      <a:pt x="15536" y="8334"/>
                    </a:cubicBezTo>
                    <a:lnTo>
                      <a:pt x="15536" y="8346"/>
                    </a:lnTo>
                    <a:lnTo>
                      <a:pt x="15536" y="11652"/>
                    </a:lnTo>
                    <a:cubicBezTo>
                      <a:pt x="15536" y="12332"/>
                      <a:pt x="15240" y="12981"/>
                      <a:pt x="14724" y="13425"/>
                    </a:cubicBezTo>
                    <a:lnTo>
                      <a:pt x="12849" y="15034"/>
                    </a:lnTo>
                    <a:cubicBezTo>
                      <a:pt x="12725" y="15143"/>
                      <a:pt x="12652" y="15300"/>
                      <a:pt x="12652" y="15466"/>
                    </a:cubicBezTo>
                    <a:lnTo>
                      <a:pt x="12652" y="17588"/>
                    </a:lnTo>
                    <a:lnTo>
                      <a:pt x="11197" y="17588"/>
                    </a:lnTo>
                    <a:lnTo>
                      <a:pt x="11197" y="16254"/>
                    </a:lnTo>
                    <a:cubicBezTo>
                      <a:pt x="11197" y="15943"/>
                      <a:pt x="10943" y="15689"/>
                      <a:pt x="10629" y="15689"/>
                    </a:cubicBezTo>
                    <a:cubicBezTo>
                      <a:pt x="10318" y="15689"/>
                      <a:pt x="10065" y="15943"/>
                      <a:pt x="10065" y="16254"/>
                    </a:cubicBezTo>
                    <a:lnTo>
                      <a:pt x="10065" y="17588"/>
                    </a:lnTo>
                    <a:lnTo>
                      <a:pt x="8902" y="17588"/>
                    </a:lnTo>
                    <a:lnTo>
                      <a:pt x="8902" y="16254"/>
                    </a:lnTo>
                    <a:cubicBezTo>
                      <a:pt x="8902" y="15943"/>
                      <a:pt x="8648" y="15689"/>
                      <a:pt x="8334" y="15689"/>
                    </a:cubicBezTo>
                    <a:cubicBezTo>
                      <a:pt x="8020" y="15689"/>
                      <a:pt x="7770" y="15943"/>
                      <a:pt x="7770" y="16254"/>
                    </a:cubicBezTo>
                    <a:lnTo>
                      <a:pt x="7770" y="17588"/>
                    </a:lnTo>
                    <a:lnTo>
                      <a:pt x="6604" y="17588"/>
                    </a:lnTo>
                    <a:lnTo>
                      <a:pt x="6604" y="16254"/>
                    </a:lnTo>
                    <a:cubicBezTo>
                      <a:pt x="6604" y="15943"/>
                      <a:pt x="6351" y="15689"/>
                      <a:pt x="6040" y="15689"/>
                    </a:cubicBezTo>
                    <a:cubicBezTo>
                      <a:pt x="5726" y="15689"/>
                      <a:pt x="5472" y="15943"/>
                      <a:pt x="5472" y="16254"/>
                    </a:cubicBezTo>
                    <a:lnTo>
                      <a:pt x="5472" y="17588"/>
                    </a:lnTo>
                    <a:lnTo>
                      <a:pt x="4017" y="17588"/>
                    </a:lnTo>
                    <a:lnTo>
                      <a:pt x="4017" y="15466"/>
                    </a:lnTo>
                    <a:cubicBezTo>
                      <a:pt x="4017" y="15300"/>
                      <a:pt x="3944" y="15143"/>
                      <a:pt x="3820" y="15037"/>
                    </a:cubicBezTo>
                    <a:lnTo>
                      <a:pt x="1945" y="13425"/>
                    </a:lnTo>
                    <a:cubicBezTo>
                      <a:pt x="1429" y="12981"/>
                      <a:pt x="1133" y="12335"/>
                      <a:pt x="1133" y="11652"/>
                    </a:cubicBezTo>
                    <a:lnTo>
                      <a:pt x="1133" y="8406"/>
                    </a:lnTo>
                    <a:cubicBezTo>
                      <a:pt x="1133" y="4396"/>
                      <a:pt x="4361" y="1132"/>
                      <a:pt x="8331" y="1132"/>
                    </a:cubicBezTo>
                    <a:close/>
                    <a:moveTo>
                      <a:pt x="8331" y="0"/>
                    </a:moveTo>
                    <a:cubicBezTo>
                      <a:pt x="3736" y="3"/>
                      <a:pt x="1" y="3774"/>
                      <a:pt x="1" y="8409"/>
                    </a:cubicBezTo>
                    <a:lnTo>
                      <a:pt x="1" y="11655"/>
                    </a:lnTo>
                    <a:cubicBezTo>
                      <a:pt x="1" y="12664"/>
                      <a:pt x="442" y="13627"/>
                      <a:pt x="1209" y="14285"/>
                    </a:cubicBezTo>
                    <a:lnTo>
                      <a:pt x="2884" y="15725"/>
                    </a:lnTo>
                    <a:lnTo>
                      <a:pt x="2884" y="18156"/>
                    </a:lnTo>
                    <a:cubicBezTo>
                      <a:pt x="2884" y="18467"/>
                      <a:pt x="3138" y="18721"/>
                      <a:pt x="3449" y="18721"/>
                    </a:cubicBezTo>
                    <a:lnTo>
                      <a:pt x="13220" y="18721"/>
                    </a:lnTo>
                    <a:cubicBezTo>
                      <a:pt x="13531" y="18721"/>
                      <a:pt x="13785" y="18467"/>
                      <a:pt x="13785" y="18156"/>
                    </a:cubicBezTo>
                    <a:lnTo>
                      <a:pt x="13785" y="15725"/>
                    </a:lnTo>
                    <a:lnTo>
                      <a:pt x="15463" y="14282"/>
                    </a:lnTo>
                    <a:cubicBezTo>
                      <a:pt x="16227" y="13624"/>
                      <a:pt x="16671" y="12664"/>
                      <a:pt x="16671" y="11652"/>
                    </a:cubicBezTo>
                    <a:lnTo>
                      <a:pt x="16671" y="8334"/>
                    </a:lnTo>
                    <a:lnTo>
                      <a:pt x="16671" y="8322"/>
                    </a:lnTo>
                    <a:cubicBezTo>
                      <a:pt x="16662" y="3723"/>
                      <a:pt x="12933" y="0"/>
                      <a:pt x="83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2" name="Google Shape;4942;p59"/>
              <p:cNvSpPr/>
              <p:nvPr/>
            </p:nvSpPr>
            <p:spPr>
              <a:xfrm>
                <a:off x="6436375" y="4078825"/>
                <a:ext cx="96025" cy="80400"/>
              </a:xfrm>
              <a:custGeom>
                <a:rect b="b" l="l" r="r" t="t"/>
                <a:pathLst>
                  <a:path extrusionOk="0" h="3216" w="3841">
                    <a:moveTo>
                      <a:pt x="1922" y="1"/>
                    </a:moveTo>
                    <a:cubicBezTo>
                      <a:pt x="1736" y="1"/>
                      <a:pt x="1551" y="91"/>
                      <a:pt x="1440" y="270"/>
                    </a:cubicBezTo>
                    <a:lnTo>
                      <a:pt x="166" y="2354"/>
                    </a:lnTo>
                    <a:cubicBezTo>
                      <a:pt x="0" y="2623"/>
                      <a:pt x="85" y="2970"/>
                      <a:pt x="350" y="3133"/>
                    </a:cubicBezTo>
                    <a:cubicBezTo>
                      <a:pt x="443" y="3189"/>
                      <a:pt x="545" y="3216"/>
                      <a:pt x="646" y="3216"/>
                    </a:cubicBezTo>
                    <a:cubicBezTo>
                      <a:pt x="837" y="3216"/>
                      <a:pt x="1023" y="3120"/>
                      <a:pt x="1129" y="2946"/>
                    </a:cubicBezTo>
                    <a:lnTo>
                      <a:pt x="1923" y="1653"/>
                    </a:lnTo>
                    <a:lnTo>
                      <a:pt x="2712" y="2946"/>
                    </a:lnTo>
                    <a:cubicBezTo>
                      <a:pt x="2818" y="3120"/>
                      <a:pt x="3005" y="3216"/>
                      <a:pt x="3196" y="3216"/>
                    </a:cubicBezTo>
                    <a:cubicBezTo>
                      <a:pt x="3297" y="3216"/>
                      <a:pt x="3399" y="3189"/>
                      <a:pt x="3491" y="3133"/>
                    </a:cubicBezTo>
                    <a:cubicBezTo>
                      <a:pt x="3759" y="2970"/>
                      <a:pt x="3841" y="2623"/>
                      <a:pt x="3678" y="2354"/>
                    </a:cubicBezTo>
                    <a:lnTo>
                      <a:pt x="2407" y="270"/>
                    </a:lnTo>
                    <a:cubicBezTo>
                      <a:pt x="2295" y="91"/>
                      <a:pt x="2108" y="1"/>
                      <a:pt x="19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3" name="Google Shape;4943;p59"/>
              <p:cNvSpPr/>
              <p:nvPr/>
            </p:nvSpPr>
            <p:spPr>
              <a:xfrm>
                <a:off x="6327450" y="3974775"/>
                <a:ext cx="125550" cy="118300"/>
              </a:xfrm>
              <a:custGeom>
                <a:rect b="b" l="l" r="r" t="t"/>
                <a:pathLst>
                  <a:path extrusionOk="0" h="4732" w="5022">
                    <a:moveTo>
                      <a:pt x="2505" y="1115"/>
                    </a:moveTo>
                    <a:cubicBezTo>
                      <a:pt x="2806" y="1115"/>
                      <a:pt x="3107" y="1230"/>
                      <a:pt x="3337" y="1461"/>
                    </a:cubicBezTo>
                    <a:cubicBezTo>
                      <a:pt x="3795" y="1920"/>
                      <a:pt x="3795" y="2663"/>
                      <a:pt x="3337" y="3125"/>
                    </a:cubicBezTo>
                    <a:cubicBezTo>
                      <a:pt x="3049" y="3413"/>
                      <a:pt x="2565" y="3600"/>
                      <a:pt x="2133" y="3600"/>
                    </a:cubicBezTo>
                    <a:cubicBezTo>
                      <a:pt x="1861" y="3600"/>
                      <a:pt x="1610" y="3526"/>
                      <a:pt x="1440" y="3358"/>
                    </a:cubicBezTo>
                    <a:cubicBezTo>
                      <a:pt x="1253" y="3167"/>
                      <a:pt x="1166" y="2844"/>
                      <a:pt x="1208" y="2473"/>
                    </a:cubicBezTo>
                    <a:cubicBezTo>
                      <a:pt x="1253" y="2089"/>
                      <a:pt x="1431" y="1703"/>
                      <a:pt x="1673" y="1461"/>
                    </a:cubicBezTo>
                    <a:cubicBezTo>
                      <a:pt x="1902" y="1230"/>
                      <a:pt x="2203" y="1115"/>
                      <a:pt x="2505" y="1115"/>
                    </a:cubicBezTo>
                    <a:close/>
                    <a:moveTo>
                      <a:pt x="2486" y="0"/>
                    </a:moveTo>
                    <a:cubicBezTo>
                      <a:pt x="1903" y="0"/>
                      <a:pt x="1321" y="219"/>
                      <a:pt x="873" y="658"/>
                    </a:cubicBezTo>
                    <a:cubicBezTo>
                      <a:pt x="444" y="1084"/>
                      <a:pt x="157" y="1697"/>
                      <a:pt x="85" y="2340"/>
                    </a:cubicBezTo>
                    <a:cubicBezTo>
                      <a:pt x="0" y="3059"/>
                      <a:pt x="202" y="3717"/>
                      <a:pt x="640" y="4155"/>
                    </a:cubicBezTo>
                    <a:cubicBezTo>
                      <a:pt x="1042" y="4556"/>
                      <a:pt x="1582" y="4731"/>
                      <a:pt x="2138" y="4731"/>
                    </a:cubicBezTo>
                    <a:cubicBezTo>
                      <a:pt x="2141" y="4731"/>
                      <a:pt x="2145" y="4731"/>
                      <a:pt x="2149" y="4731"/>
                    </a:cubicBezTo>
                    <a:cubicBezTo>
                      <a:pt x="2882" y="4731"/>
                      <a:pt x="3638" y="4424"/>
                      <a:pt x="4137" y="3922"/>
                    </a:cubicBezTo>
                    <a:cubicBezTo>
                      <a:pt x="5021" y="3016"/>
                      <a:pt x="5012" y="1570"/>
                      <a:pt x="4119" y="676"/>
                    </a:cubicBezTo>
                    <a:cubicBezTo>
                      <a:pt x="3668" y="226"/>
                      <a:pt x="3077" y="0"/>
                      <a:pt x="24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4" name="Google Shape;4944;p59"/>
              <p:cNvSpPr/>
              <p:nvPr/>
            </p:nvSpPr>
            <p:spPr>
              <a:xfrm>
                <a:off x="6515325" y="3974300"/>
                <a:ext cx="126000" cy="118775"/>
              </a:xfrm>
              <a:custGeom>
                <a:rect b="b" l="l" r="r" t="t"/>
                <a:pathLst>
                  <a:path extrusionOk="0" h="4751" w="5040">
                    <a:moveTo>
                      <a:pt x="2535" y="1133"/>
                    </a:moveTo>
                    <a:cubicBezTo>
                      <a:pt x="2836" y="1133"/>
                      <a:pt x="3138" y="1248"/>
                      <a:pt x="3367" y="1477"/>
                    </a:cubicBezTo>
                    <a:cubicBezTo>
                      <a:pt x="3609" y="1722"/>
                      <a:pt x="3787" y="2108"/>
                      <a:pt x="3832" y="2492"/>
                    </a:cubicBezTo>
                    <a:cubicBezTo>
                      <a:pt x="3874" y="2860"/>
                      <a:pt x="3790" y="3183"/>
                      <a:pt x="3600" y="3374"/>
                    </a:cubicBezTo>
                    <a:cubicBezTo>
                      <a:pt x="3429" y="3544"/>
                      <a:pt x="3178" y="3618"/>
                      <a:pt x="2906" y="3618"/>
                    </a:cubicBezTo>
                    <a:cubicBezTo>
                      <a:pt x="2474" y="3618"/>
                      <a:pt x="1991" y="3430"/>
                      <a:pt x="1703" y="3141"/>
                    </a:cubicBezTo>
                    <a:cubicBezTo>
                      <a:pt x="1244" y="2682"/>
                      <a:pt x="1244" y="1936"/>
                      <a:pt x="1703" y="1477"/>
                    </a:cubicBezTo>
                    <a:cubicBezTo>
                      <a:pt x="1933" y="1248"/>
                      <a:pt x="2234" y="1133"/>
                      <a:pt x="2535" y="1133"/>
                    </a:cubicBezTo>
                    <a:close/>
                    <a:moveTo>
                      <a:pt x="2535" y="0"/>
                    </a:moveTo>
                    <a:cubicBezTo>
                      <a:pt x="1944" y="0"/>
                      <a:pt x="1353" y="226"/>
                      <a:pt x="903" y="677"/>
                    </a:cubicBezTo>
                    <a:cubicBezTo>
                      <a:pt x="0" y="1580"/>
                      <a:pt x="0" y="3041"/>
                      <a:pt x="903" y="3941"/>
                    </a:cubicBezTo>
                    <a:cubicBezTo>
                      <a:pt x="1329" y="4370"/>
                      <a:pt x="1945" y="4660"/>
                      <a:pt x="2588" y="4732"/>
                    </a:cubicBezTo>
                    <a:cubicBezTo>
                      <a:pt x="2691" y="4744"/>
                      <a:pt x="2793" y="4750"/>
                      <a:pt x="2899" y="4750"/>
                    </a:cubicBezTo>
                    <a:cubicBezTo>
                      <a:pt x="3491" y="4750"/>
                      <a:pt x="4028" y="4548"/>
                      <a:pt x="4400" y="4174"/>
                    </a:cubicBezTo>
                    <a:cubicBezTo>
                      <a:pt x="4838" y="3739"/>
                      <a:pt x="5040" y="3078"/>
                      <a:pt x="4958" y="2362"/>
                    </a:cubicBezTo>
                    <a:cubicBezTo>
                      <a:pt x="4883" y="1719"/>
                      <a:pt x="4596" y="1103"/>
                      <a:pt x="4167" y="677"/>
                    </a:cubicBezTo>
                    <a:cubicBezTo>
                      <a:pt x="3717" y="226"/>
                      <a:pt x="3126" y="0"/>
                      <a:pt x="25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45" name="Google Shape;4945;p59"/>
            <p:cNvGrpSpPr/>
            <p:nvPr/>
          </p:nvGrpSpPr>
          <p:grpSpPr>
            <a:xfrm>
              <a:off x="4413361" y="4018783"/>
              <a:ext cx="236682" cy="235004"/>
              <a:chOff x="890400" y="4399350"/>
              <a:chExt cx="486600" cy="483150"/>
            </a:xfrm>
          </p:grpSpPr>
          <p:sp>
            <p:nvSpPr>
              <p:cNvPr id="4946" name="Google Shape;4946;p59"/>
              <p:cNvSpPr/>
              <p:nvPr/>
            </p:nvSpPr>
            <p:spPr>
              <a:xfrm>
                <a:off x="1125300" y="4503075"/>
                <a:ext cx="153800" cy="141650"/>
              </a:xfrm>
              <a:custGeom>
                <a:rect b="b" l="l" r="r" t="t"/>
                <a:pathLst>
                  <a:path extrusionOk="0" h="5666" w="6152">
                    <a:moveTo>
                      <a:pt x="3044" y="1140"/>
                    </a:moveTo>
                    <a:cubicBezTo>
                      <a:pt x="3263" y="1140"/>
                      <a:pt x="3484" y="1182"/>
                      <a:pt x="3694" y="1269"/>
                    </a:cubicBezTo>
                    <a:cubicBezTo>
                      <a:pt x="4328" y="1532"/>
                      <a:pt x="4741" y="2151"/>
                      <a:pt x="4741" y="2836"/>
                    </a:cubicBezTo>
                    <a:cubicBezTo>
                      <a:pt x="4741" y="3525"/>
                      <a:pt x="4328" y="4144"/>
                      <a:pt x="3694" y="4406"/>
                    </a:cubicBezTo>
                    <a:cubicBezTo>
                      <a:pt x="3484" y="4493"/>
                      <a:pt x="3263" y="4536"/>
                      <a:pt x="3044" y="4536"/>
                    </a:cubicBezTo>
                    <a:cubicBezTo>
                      <a:pt x="2602" y="4536"/>
                      <a:pt x="2168" y="4363"/>
                      <a:pt x="1843" y="4038"/>
                    </a:cubicBezTo>
                    <a:cubicBezTo>
                      <a:pt x="1178" y="3377"/>
                      <a:pt x="1178" y="2299"/>
                      <a:pt x="1843" y="1638"/>
                    </a:cubicBezTo>
                    <a:cubicBezTo>
                      <a:pt x="2168" y="1312"/>
                      <a:pt x="2602" y="1140"/>
                      <a:pt x="3044" y="1140"/>
                    </a:cubicBezTo>
                    <a:close/>
                    <a:moveTo>
                      <a:pt x="3043" y="0"/>
                    </a:moveTo>
                    <a:cubicBezTo>
                      <a:pt x="2680" y="0"/>
                      <a:pt x="2313" y="70"/>
                      <a:pt x="1961" y="215"/>
                    </a:cubicBezTo>
                    <a:cubicBezTo>
                      <a:pt x="710" y="732"/>
                      <a:pt x="1" y="2060"/>
                      <a:pt x="264" y="3386"/>
                    </a:cubicBezTo>
                    <a:cubicBezTo>
                      <a:pt x="529" y="4709"/>
                      <a:pt x="1688" y="5666"/>
                      <a:pt x="3038" y="5666"/>
                    </a:cubicBezTo>
                    <a:cubicBezTo>
                      <a:pt x="3040" y="5666"/>
                      <a:pt x="3042" y="5666"/>
                      <a:pt x="3045" y="5666"/>
                    </a:cubicBezTo>
                    <a:cubicBezTo>
                      <a:pt x="3048" y="5666"/>
                      <a:pt x="3052" y="5666"/>
                      <a:pt x="3056" y="5666"/>
                    </a:cubicBezTo>
                    <a:cubicBezTo>
                      <a:pt x="3801" y="5666"/>
                      <a:pt x="4518" y="5367"/>
                      <a:pt x="5046" y="4838"/>
                    </a:cubicBezTo>
                    <a:cubicBezTo>
                      <a:pt x="6004" y="3884"/>
                      <a:pt x="6152" y="2386"/>
                      <a:pt x="5400" y="1260"/>
                    </a:cubicBezTo>
                    <a:cubicBezTo>
                      <a:pt x="4862" y="453"/>
                      <a:pt x="3967" y="0"/>
                      <a:pt x="304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7" name="Google Shape;4947;p59"/>
              <p:cNvSpPr/>
              <p:nvPr/>
            </p:nvSpPr>
            <p:spPr>
              <a:xfrm>
                <a:off x="890400" y="4399350"/>
                <a:ext cx="486600" cy="483150"/>
              </a:xfrm>
              <a:custGeom>
                <a:rect b="b" l="l" r="r" t="t"/>
                <a:pathLst>
                  <a:path extrusionOk="0" h="19326" w="19464">
                    <a:moveTo>
                      <a:pt x="17908" y="1131"/>
                    </a:moveTo>
                    <a:cubicBezTo>
                      <a:pt x="18031" y="1131"/>
                      <a:pt x="18157" y="1132"/>
                      <a:pt x="18283" y="1134"/>
                    </a:cubicBezTo>
                    <a:cubicBezTo>
                      <a:pt x="18301" y="2369"/>
                      <a:pt x="18232" y="3465"/>
                      <a:pt x="18057" y="4449"/>
                    </a:cubicBezTo>
                    <a:cubicBezTo>
                      <a:pt x="16453" y="4223"/>
                      <a:pt x="15191" y="2960"/>
                      <a:pt x="14968" y="1357"/>
                    </a:cubicBezTo>
                    <a:cubicBezTo>
                      <a:pt x="15851" y="1203"/>
                      <a:pt x="16825" y="1131"/>
                      <a:pt x="17908" y="1131"/>
                    </a:cubicBezTo>
                    <a:close/>
                    <a:moveTo>
                      <a:pt x="6462" y="6683"/>
                    </a:moveTo>
                    <a:lnTo>
                      <a:pt x="6462" y="6686"/>
                    </a:lnTo>
                    <a:cubicBezTo>
                      <a:pt x="6003" y="7471"/>
                      <a:pt x="5574" y="8281"/>
                      <a:pt x="5173" y="9066"/>
                    </a:cubicBezTo>
                    <a:lnTo>
                      <a:pt x="2712" y="8839"/>
                    </a:lnTo>
                    <a:cubicBezTo>
                      <a:pt x="3545" y="7571"/>
                      <a:pt x="4952" y="6756"/>
                      <a:pt x="6462" y="6683"/>
                    </a:cubicBezTo>
                    <a:close/>
                    <a:moveTo>
                      <a:pt x="13863" y="1608"/>
                    </a:moveTo>
                    <a:cubicBezTo>
                      <a:pt x="14195" y="3637"/>
                      <a:pt x="15783" y="5225"/>
                      <a:pt x="17809" y="5557"/>
                    </a:cubicBezTo>
                    <a:cubicBezTo>
                      <a:pt x="17347" y="7209"/>
                      <a:pt x="16532" y="8534"/>
                      <a:pt x="15303" y="9718"/>
                    </a:cubicBezTo>
                    <a:cubicBezTo>
                      <a:pt x="13932" y="11043"/>
                      <a:pt x="11825" y="12218"/>
                      <a:pt x="9868" y="13221"/>
                    </a:cubicBezTo>
                    <a:lnTo>
                      <a:pt x="6196" y="9552"/>
                    </a:lnTo>
                    <a:cubicBezTo>
                      <a:pt x="7199" y="7592"/>
                      <a:pt x="8376" y="5485"/>
                      <a:pt x="9699" y="4114"/>
                    </a:cubicBezTo>
                    <a:cubicBezTo>
                      <a:pt x="10886" y="2885"/>
                      <a:pt x="12208" y="2073"/>
                      <a:pt x="13863" y="1608"/>
                    </a:cubicBezTo>
                    <a:close/>
                    <a:moveTo>
                      <a:pt x="5659" y="10612"/>
                    </a:moveTo>
                    <a:lnTo>
                      <a:pt x="8805" y="13758"/>
                    </a:lnTo>
                    <a:lnTo>
                      <a:pt x="8503" y="13909"/>
                    </a:lnTo>
                    <a:cubicBezTo>
                      <a:pt x="8237" y="14039"/>
                      <a:pt x="7984" y="14169"/>
                      <a:pt x="7736" y="14292"/>
                    </a:cubicBezTo>
                    <a:lnTo>
                      <a:pt x="5124" y="11681"/>
                    </a:lnTo>
                    <a:cubicBezTo>
                      <a:pt x="5248" y="11433"/>
                      <a:pt x="5378" y="11179"/>
                      <a:pt x="5508" y="10914"/>
                    </a:cubicBezTo>
                    <a:lnTo>
                      <a:pt x="5659" y="10612"/>
                    </a:lnTo>
                    <a:close/>
                    <a:moveTo>
                      <a:pt x="12658" y="13000"/>
                    </a:moveTo>
                    <a:lnTo>
                      <a:pt x="12658" y="13000"/>
                    </a:lnTo>
                    <a:cubicBezTo>
                      <a:pt x="12567" y="14483"/>
                      <a:pt x="11782" y="15835"/>
                      <a:pt x="10538" y="16651"/>
                    </a:cubicBezTo>
                    <a:lnTo>
                      <a:pt x="10348" y="14247"/>
                    </a:lnTo>
                    <a:cubicBezTo>
                      <a:pt x="11109" y="13858"/>
                      <a:pt x="11894" y="13441"/>
                      <a:pt x="12658" y="13000"/>
                    </a:cubicBezTo>
                    <a:close/>
                    <a:moveTo>
                      <a:pt x="4596" y="12756"/>
                    </a:moveTo>
                    <a:lnTo>
                      <a:pt x="5233" y="13393"/>
                    </a:lnTo>
                    <a:lnTo>
                      <a:pt x="4034" y="14594"/>
                    </a:lnTo>
                    <a:cubicBezTo>
                      <a:pt x="3814" y="14815"/>
                      <a:pt x="3811" y="15174"/>
                      <a:pt x="4034" y="15395"/>
                    </a:cubicBezTo>
                    <a:cubicBezTo>
                      <a:pt x="4145" y="15505"/>
                      <a:pt x="4290" y="15560"/>
                      <a:pt x="4434" y="15560"/>
                    </a:cubicBezTo>
                    <a:cubicBezTo>
                      <a:pt x="4579" y="15560"/>
                      <a:pt x="4724" y="15505"/>
                      <a:pt x="4835" y="15395"/>
                    </a:cubicBezTo>
                    <a:lnTo>
                      <a:pt x="6036" y="14193"/>
                    </a:lnTo>
                    <a:lnTo>
                      <a:pt x="6673" y="14833"/>
                    </a:lnTo>
                    <a:cubicBezTo>
                      <a:pt x="6528" y="15192"/>
                      <a:pt x="6311" y="15521"/>
                      <a:pt x="6036" y="15796"/>
                    </a:cubicBezTo>
                    <a:cubicBezTo>
                      <a:pt x="5387" y="16445"/>
                      <a:pt x="3110" y="17327"/>
                      <a:pt x="1555" y="17864"/>
                    </a:cubicBezTo>
                    <a:cubicBezTo>
                      <a:pt x="2096" y="16312"/>
                      <a:pt x="2984" y="14042"/>
                      <a:pt x="3633" y="13393"/>
                    </a:cubicBezTo>
                    <a:cubicBezTo>
                      <a:pt x="3908" y="13115"/>
                      <a:pt x="4234" y="12900"/>
                      <a:pt x="4596" y="12756"/>
                    </a:cubicBezTo>
                    <a:close/>
                    <a:moveTo>
                      <a:pt x="17939" y="0"/>
                    </a:moveTo>
                    <a:cubicBezTo>
                      <a:pt x="16582" y="0"/>
                      <a:pt x="15371" y="113"/>
                      <a:pt x="14282" y="349"/>
                    </a:cubicBezTo>
                    <a:cubicBezTo>
                      <a:pt x="14258" y="352"/>
                      <a:pt x="14234" y="358"/>
                      <a:pt x="14213" y="364"/>
                    </a:cubicBezTo>
                    <a:cubicBezTo>
                      <a:pt x="12057" y="841"/>
                      <a:pt x="10360" y="1801"/>
                      <a:pt x="8887" y="3329"/>
                    </a:cubicBezTo>
                    <a:cubicBezTo>
                      <a:pt x="8277" y="3960"/>
                      <a:pt x="7703" y="4724"/>
                      <a:pt x="7166" y="5548"/>
                    </a:cubicBezTo>
                    <a:lnTo>
                      <a:pt x="6676" y="5548"/>
                    </a:lnTo>
                    <a:cubicBezTo>
                      <a:pt x="5583" y="5548"/>
                      <a:pt x="4511" y="5856"/>
                      <a:pt x="3584" y="6436"/>
                    </a:cubicBezTo>
                    <a:cubicBezTo>
                      <a:pt x="2658" y="7016"/>
                      <a:pt x="1909" y="7837"/>
                      <a:pt x="1420" y="8815"/>
                    </a:cubicBezTo>
                    <a:lnTo>
                      <a:pt x="1284" y="9084"/>
                    </a:lnTo>
                    <a:cubicBezTo>
                      <a:pt x="1096" y="9458"/>
                      <a:pt x="1368" y="9902"/>
                      <a:pt x="1791" y="9905"/>
                    </a:cubicBezTo>
                    <a:lnTo>
                      <a:pt x="1948" y="9905"/>
                    </a:lnTo>
                    <a:lnTo>
                      <a:pt x="4623" y="10153"/>
                    </a:lnTo>
                    <a:cubicBezTo>
                      <a:pt x="4581" y="10237"/>
                      <a:pt x="4539" y="10322"/>
                      <a:pt x="4496" y="10409"/>
                    </a:cubicBezTo>
                    <a:cubicBezTo>
                      <a:pt x="4297" y="10802"/>
                      <a:pt x="4113" y="11176"/>
                      <a:pt x="3929" y="11533"/>
                    </a:cubicBezTo>
                    <a:cubicBezTo>
                      <a:pt x="3880" y="11626"/>
                      <a:pt x="3859" y="11732"/>
                      <a:pt x="3868" y="11838"/>
                    </a:cubicBezTo>
                    <a:cubicBezTo>
                      <a:pt x="3485" y="12031"/>
                      <a:pt x="3135" y="12287"/>
                      <a:pt x="2833" y="12592"/>
                    </a:cubicBezTo>
                    <a:cubicBezTo>
                      <a:pt x="1664" y="13761"/>
                      <a:pt x="275" y="18097"/>
                      <a:pt x="121" y="18586"/>
                    </a:cubicBezTo>
                    <a:cubicBezTo>
                      <a:pt x="1" y="18966"/>
                      <a:pt x="294" y="19325"/>
                      <a:pt x="657" y="19325"/>
                    </a:cubicBezTo>
                    <a:cubicBezTo>
                      <a:pt x="713" y="19325"/>
                      <a:pt x="770" y="19317"/>
                      <a:pt x="828" y="19299"/>
                    </a:cubicBezTo>
                    <a:cubicBezTo>
                      <a:pt x="1320" y="19145"/>
                      <a:pt x="5665" y="17765"/>
                      <a:pt x="6836" y="16593"/>
                    </a:cubicBezTo>
                    <a:cubicBezTo>
                      <a:pt x="7144" y="16288"/>
                      <a:pt x="7398" y="15935"/>
                      <a:pt x="7594" y="15549"/>
                    </a:cubicBezTo>
                    <a:lnTo>
                      <a:pt x="7628" y="15549"/>
                    </a:lnTo>
                    <a:cubicBezTo>
                      <a:pt x="7715" y="15549"/>
                      <a:pt x="7806" y="15527"/>
                      <a:pt x="7884" y="15485"/>
                    </a:cubicBezTo>
                    <a:cubicBezTo>
                      <a:pt x="8240" y="15304"/>
                      <a:pt x="8615" y="15117"/>
                      <a:pt x="9010" y="14920"/>
                    </a:cubicBezTo>
                    <a:lnTo>
                      <a:pt x="9255" y="14797"/>
                    </a:lnTo>
                    <a:lnTo>
                      <a:pt x="9463" y="17418"/>
                    </a:lnTo>
                    <a:lnTo>
                      <a:pt x="9463" y="17578"/>
                    </a:lnTo>
                    <a:cubicBezTo>
                      <a:pt x="9463" y="17906"/>
                      <a:pt x="9732" y="18144"/>
                      <a:pt x="10028" y="18144"/>
                    </a:cubicBezTo>
                    <a:cubicBezTo>
                      <a:pt x="10113" y="18144"/>
                      <a:pt x="10201" y="18124"/>
                      <a:pt x="10285" y="18082"/>
                    </a:cubicBezTo>
                    <a:lnTo>
                      <a:pt x="10553" y="17946"/>
                    </a:lnTo>
                    <a:cubicBezTo>
                      <a:pt x="12543" y="16950"/>
                      <a:pt x="13802" y="14914"/>
                      <a:pt x="13799" y="12689"/>
                    </a:cubicBezTo>
                    <a:lnTo>
                      <a:pt x="13799" y="12303"/>
                    </a:lnTo>
                    <a:cubicBezTo>
                      <a:pt x="14654" y="11750"/>
                      <a:pt x="15442" y="11161"/>
                      <a:pt x="16091" y="10536"/>
                    </a:cubicBezTo>
                    <a:cubicBezTo>
                      <a:pt x="17619" y="9060"/>
                      <a:pt x="18582" y="7366"/>
                      <a:pt x="19059" y="5207"/>
                    </a:cubicBezTo>
                    <a:cubicBezTo>
                      <a:pt x="19065" y="5186"/>
                      <a:pt x="19068" y="5165"/>
                      <a:pt x="19071" y="5140"/>
                    </a:cubicBezTo>
                    <a:cubicBezTo>
                      <a:pt x="19361" y="3809"/>
                      <a:pt x="19464" y="2302"/>
                      <a:pt x="19403" y="563"/>
                    </a:cubicBezTo>
                    <a:cubicBezTo>
                      <a:pt x="19394" y="264"/>
                      <a:pt x="19156" y="25"/>
                      <a:pt x="18857" y="16"/>
                    </a:cubicBezTo>
                    <a:cubicBezTo>
                      <a:pt x="18544" y="6"/>
                      <a:pt x="18238" y="0"/>
                      <a:pt x="179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48" name="Google Shape;4948;p59"/>
              <p:cNvSpPr/>
              <p:nvPr/>
            </p:nvSpPr>
            <p:spPr>
              <a:xfrm>
                <a:off x="1106975" y="46398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3"/>
                      <a:pt x="565" y="1133"/>
                    </a:cubicBezTo>
                    <a:cubicBezTo>
                      <a:pt x="879" y="1133"/>
                      <a:pt x="1132" y="879"/>
                      <a:pt x="1132" y="568"/>
                    </a:cubicBezTo>
                    <a:cubicBezTo>
                      <a:pt x="1132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49" name="Google Shape;4949;p59"/>
            <p:cNvGrpSpPr/>
            <p:nvPr/>
          </p:nvGrpSpPr>
          <p:grpSpPr>
            <a:xfrm>
              <a:off x="4713379" y="4029337"/>
              <a:ext cx="234992" cy="213894"/>
              <a:chOff x="1487200" y="4421025"/>
              <a:chExt cx="483125" cy="439750"/>
            </a:xfrm>
          </p:grpSpPr>
          <p:sp>
            <p:nvSpPr>
              <p:cNvPr id="4950" name="Google Shape;4950;p59"/>
              <p:cNvSpPr/>
              <p:nvPr/>
            </p:nvSpPr>
            <p:spPr>
              <a:xfrm>
                <a:off x="1487200" y="4421025"/>
                <a:ext cx="483125" cy="439750"/>
              </a:xfrm>
              <a:custGeom>
                <a:rect b="b" l="l" r="r" t="t"/>
                <a:pathLst>
                  <a:path extrusionOk="0" h="17590" w="19325">
                    <a:moveTo>
                      <a:pt x="12818" y="1130"/>
                    </a:moveTo>
                    <a:cubicBezTo>
                      <a:pt x="14361" y="1130"/>
                      <a:pt x="15671" y="2389"/>
                      <a:pt x="15867" y="4059"/>
                    </a:cubicBezTo>
                    <a:cubicBezTo>
                      <a:pt x="15867" y="4077"/>
                      <a:pt x="15870" y="4095"/>
                      <a:pt x="15873" y="4110"/>
                    </a:cubicBezTo>
                    <a:lnTo>
                      <a:pt x="16242" y="5871"/>
                    </a:lnTo>
                    <a:lnTo>
                      <a:pt x="9406" y="5871"/>
                    </a:lnTo>
                    <a:lnTo>
                      <a:pt x="11707" y="4110"/>
                    </a:lnTo>
                    <a:cubicBezTo>
                      <a:pt x="11957" y="3920"/>
                      <a:pt x="12008" y="3561"/>
                      <a:pt x="11815" y="3310"/>
                    </a:cubicBezTo>
                    <a:cubicBezTo>
                      <a:pt x="11703" y="3166"/>
                      <a:pt x="11534" y="3091"/>
                      <a:pt x="11364" y="3091"/>
                    </a:cubicBezTo>
                    <a:cubicBezTo>
                      <a:pt x="11242" y="3091"/>
                      <a:pt x="11119" y="3130"/>
                      <a:pt x="11015" y="3211"/>
                    </a:cubicBezTo>
                    <a:lnTo>
                      <a:pt x="7618" y="5816"/>
                    </a:lnTo>
                    <a:cubicBezTo>
                      <a:pt x="7597" y="5835"/>
                      <a:pt x="7576" y="5853"/>
                      <a:pt x="7558" y="5871"/>
                    </a:cubicBezTo>
                    <a:lnTo>
                      <a:pt x="3083" y="5871"/>
                    </a:lnTo>
                    <a:lnTo>
                      <a:pt x="3451" y="4110"/>
                    </a:lnTo>
                    <a:cubicBezTo>
                      <a:pt x="3454" y="4095"/>
                      <a:pt x="3457" y="4077"/>
                      <a:pt x="3460" y="4059"/>
                    </a:cubicBezTo>
                    <a:cubicBezTo>
                      <a:pt x="3654" y="2389"/>
                      <a:pt x="4964" y="1130"/>
                      <a:pt x="6507" y="1130"/>
                    </a:cubicBezTo>
                    <a:close/>
                    <a:moveTo>
                      <a:pt x="16939" y="7021"/>
                    </a:moveTo>
                    <a:cubicBezTo>
                      <a:pt x="17631" y="7021"/>
                      <a:pt x="18192" y="7580"/>
                      <a:pt x="18192" y="8274"/>
                    </a:cubicBezTo>
                    <a:lnTo>
                      <a:pt x="18192" y="11913"/>
                    </a:lnTo>
                    <a:cubicBezTo>
                      <a:pt x="18192" y="12604"/>
                      <a:pt x="17631" y="13163"/>
                      <a:pt x="16939" y="13166"/>
                    </a:cubicBezTo>
                    <a:lnTo>
                      <a:pt x="2385" y="13166"/>
                    </a:lnTo>
                    <a:cubicBezTo>
                      <a:pt x="1694" y="13163"/>
                      <a:pt x="1132" y="12604"/>
                      <a:pt x="1132" y="11913"/>
                    </a:cubicBezTo>
                    <a:lnTo>
                      <a:pt x="1132" y="8274"/>
                    </a:lnTo>
                    <a:cubicBezTo>
                      <a:pt x="1132" y="7580"/>
                      <a:pt x="1694" y="7021"/>
                      <a:pt x="2385" y="7021"/>
                    </a:cubicBezTo>
                    <a:close/>
                    <a:moveTo>
                      <a:pt x="5813" y="14304"/>
                    </a:moveTo>
                    <a:lnTo>
                      <a:pt x="5813" y="15889"/>
                    </a:lnTo>
                    <a:cubicBezTo>
                      <a:pt x="5813" y="16203"/>
                      <a:pt x="5559" y="16457"/>
                      <a:pt x="5248" y="16457"/>
                    </a:cubicBezTo>
                    <a:lnTo>
                      <a:pt x="3874" y="16457"/>
                    </a:lnTo>
                    <a:cubicBezTo>
                      <a:pt x="3560" y="16457"/>
                      <a:pt x="3306" y="16203"/>
                      <a:pt x="3306" y="15889"/>
                    </a:cubicBezTo>
                    <a:lnTo>
                      <a:pt x="3306" y="14304"/>
                    </a:lnTo>
                    <a:close/>
                    <a:moveTo>
                      <a:pt x="16018" y="14304"/>
                    </a:moveTo>
                    <a:lnTo>
                      <a:pt x="16018" y="15889"/>
                    </a:lnTo>
                    <a:cubicBezTo>
                      <a:pt x="16018" y="16203"/>
                      <a:pt x="15765" y="16457"/>
                      <a:pt x="15454" y="16457"/>
                    </a:cubicBezTo>
                    <a:lnTo>
                      <a:pt x="14080" y="16457"/>
                    </a:lnTo>
                    <a:cubicBezTo>
                      <a:pt x="13766" y="16457"/>
                      <a:pt x="13512" y="16203"/>
                      <a:pt x="13512" y="15889"/>
                    </a:cubicBezTo>
                    <a:lnTo>
                      <a:pt x="13512" y="14304"/>
                    </a:lnTo>
                    <a:close/>
                    <a:moveTo>
                      <a:pt x="6507" y="1"/>
                    </a:moveTo>
                    <a:cubicBezTo>
                      <a:pt x="4396" y="1"/>
                      <a:pt x="2609" y="1677"/>
                      <a:pt x="2337" y="3902"/>
                    </a:cubicBezTo>
                    <a:lnTo>
                      <a:pt x="1911" y="5934"/>
                    </a:lnTo>
                    <a:cubicBezTo>
                      <a:pt x="800" y="6161"/>
                      <a:pt x="0" y="7139"/>
                      <a:pt x="0" y="8274"/>
                    </a:cubicBezTo>
                    <a:lnTo>
                      <a:pt x="0" y="11910"/>
                    </a:lnTo>
                    <a:cubicBezTo>
                      <a:pt x="3" y="13145"/>
                      <a:pt x="945" y="14177"/>
                      <a:pt x="2174" y="14286"/>
                    </a:cubicBezTo>
                    <a:lnTo>
                      <a:pt x="2174" y="15889"/>
                    </a:lnTo>
                    <a:cubicBezTo>
                      <a:pt x="2174" y="16828"/>
                      <a:pt x="2935" y="17586"/>
                      <a:pt x="3874" y="17589"/>
                    </a:cubicBezTo>
                    <a:lnTo>
                      <a:pt x="5248" y="17589"/>
                    </a:lnTo>
                    <a:cubicBezTo>
                      <a:pt x="6184" y="17586"/>
                      <a:pt x="6945" y="16828"/>
                      <a:pt x="6945" y="15889"/>
                    </a:cubicBezTo>
                    <a:lnTo>
                      <a:pt x="6945" y="14298"/>
                    </a:lnTo>
                    <a:lnTo>
                      <a:pt x="12380" y="14298"/>
                    </a:lnTo>
                    <a:lnTo>
                      <a:pt x="12380" y="15889"/>
                    </a:lnTo>
                    <a:cubicBezTo>
                      <a:pt x="12380" y="16828"/>
                      <a:pt x="13141" y="17586"/>
                      <a:pt x="14080" y="17589"/>
                    </a:cubicBezTo>
                    <a:lnTo>
                      <a:pt x="15454" y="17589"/>
                    </a:lnTo>
                    <a:cubicBezTo>
                      <a:pt x="16390" y="17586"/>
                      <a:pt x="17151" y="16828"/>
                      <a:pt x="17151" y="15889"/>
                    </a:cubicBezTo>
                    <a:lnTo>
                      <a:pt x="17151" y="14286"/>
                    </a:lnTo>
                    <a:cubicBezTo>
                      <a:pt x="18380" y="14177"/>
                      <a:pt x="19322" y="13145"/>
                      <a:pt x="19325" y="11913"/>
                    </a:cubicBezTo>
                    <a:lnTo>
                      <a:pt x="19325" y="8274"/>
                    </a:lnTo>
                    <a:cubicBezTo>
                      <a:pt x="19325" y="7139"/>
                      <a:pt x="18524" y="6161"/>
                      <a:pt x="17413" y="5934"/>
                    </a:cubicBezTo>
                    <a:lnTo>
                      <a:pt x="16988" y="3902"/>
                    </a:lnTo>
                    <a:cubicBezTo>
                      <a:pt x="16716" y="1677"/>
                      <a:pt x="14928" y="1"/>
                      <a:pt x="128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1" name="Google Shape;4951;p59"/>
              <p:cNvSpPr/>
              <p:nvPr/>
            </p:nvSpPr>
            <p:spPr>
              <a:xfrm>
                <a:off x="1544950" y="4622200"/>
                <a:ext cx="103950" cy="100025"/>
              </a:xfrm>
              <a:custGeom>
                <a:rect b="b" l="l" r="r" t="t"/>
                <a:pathLst>
                  <a:path extrusionOk="0" h="4001" w="4158">
                    <a:moveTo>
                      <a:pt x="2152" y="1131"/>
                    </a:moveTo>
                    <a:cubicBezTo>
                      <a:pt x="2599" y="1131"/>
                      <a:pt x="3025" y="1477"/>
                      <a:pt x="3025" y="2000"/>
                    </a:cubicBezTo>
                    <a:cubicBezTo>
                      <a:pt x="3025" y="2480"/>
                      <a:pt x="2639" y="2869"/>
                      <a:pt x="2159" y="2869"/>
                    </a:cubicBezTo>
                    <a:cubicBezTo>
                      <a:pt x="1386" y="2869"/>
                      <a:pt x="996" y="1933"/>
                      <a:pt x="1543" y="1387"/>
                    </a:cubicBezTo>
                    <a:cubicBezTo>
                      <a:pt x="1721" y="1210"/>
                      <a:pt x="1939" y="1131"/>
                      <a:pt x="2152" y="1131"/>
                    </a:cubicBezTo>
                    <a:close/>
                    <a:moveTo>
                      <a:pt x="2159" y="1"/>
                    </a:moveTo>
                    <a:cubicBezTo>
                      <a:pt x="1350" y="1"/>
                      <a:pt x="619" y="487"/>
                      <a:pt x="311" y="1233"/>
                    </a:cubicBezTo>
                    <a:cubicBezTo>
                      <a:pt x="0" y="1982"/>
                      <a:pt x="172" y="2842"/>
                      <a:pt x="743" y="3413"/>
                    </a:cubicBezTo>
                    <a:cubicBezTo>
                      <a:pt x="1127" y="3796"/>
                      <a:pt x="1639" y="4001"/>
                      <a:pt x="2159" y="4001"/>
                    </a:cubicBezTo>
                    <a:cubicBezTo>
                      <a:pt x="2416" y="4001"/>
                      <a:pt x="2676" y="3951"/>
                      <a:pt x="2923" y="3848"/>
                    </a:cubicBezTo>
                    <a:cubicBezTo>
                      <a:pt x="3672" y="3540"/>
                      <a:pt x="4158" y="2809"/>
                      <a:pt x="4158" y="2000"/>
                    </a:cubicBezTo>
                    <a:cubicBezTo>
                      <a:pt x="4158" y="895"/>
                      <a:pt x="3261" y="1"/>
                      <a:pt x="2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2" name="Google Shape;4952;p59"/>
              <p:cNvSpPr/>
              <p:nvPr/>
            </p:nvSpPr>
            <p:spPr>
              <a:xfrm>
                <a:off x="1804675" y="4622200"/>
                <a:ext cx="103975" cy="100025"/>
              </a:xfrm>
              <a:custGeom>
                <a:rect b="b" l="l" r="r" t="t"/>
                <a:pathLst>
                  <a:path extrusionOk="0" h="4001" w="4159">
                    <a:moveTo>
                      <a:pt x="2152" y="1131"/>
                    </a:moveTo>
                    <a:cubicBezTo>
                      <a:pt x="2598" y="1131"/>
                      <a:pt x="3026" y="1477"/>
                      <a:pt x="3026" y="2000"/>
                    </a:cubicBezTo>
                    <a:cubicBezTo>
                      <a:pt x="3026" y="2480"/>
                      <a:pt x="2637" y="2869"/>
                      <a:pt x="2157" y="2869"/>
                    </a:cubicBezTo>
                    <a:cubicBezTo>
                      <a:pt x="1384" y="2869"/>
                      <a:pt x="997" y="1933"/>
                      <a:pt x="1544" y="1387"/>
                    </a:cubicBezTo>
                    <a:cubicBezTo>
                      <a:pt x="1721" y="1210"/>
                      <a:pt x="1938" y="1131"/>
                      <a:pt x="2152" y="1131"/>
                    </a:cubicBezTo>
                    <a:close/>
                    <a:moveTo>
                      <a:pt x="2157" y="1"/>
                    </a:moveTo>
                    <a:cubicBezTo>
                      <a:pt x="1348" y="1"/>
                      <a:pt x="620" y="487"/>
                      <a:pt x="309" y="1233"/>
                    </a:cubicBezTo>
                    <a:cubicBezTo>
                      <a:pt x="1" y="1982"/>
                      <a:pt x="170" y="2842"/>
                      <a:pt x="744" y="3413"/>
                    </a:cubicBezTo>
                    <a:cubicBezTo>
                      <a:pt x="1125" y="3796"/>
                      <a:pt x="1637" y="4001"/>
                      <a:pt x="2158" y="4001"/>
                    </a:cubicBezTo>
                    <a:cubicBezTo>
                      <a:pt x="2416" y="4001"/>
                      <a:pt x="2676" y="3951"/>
                      <a:pt x="2924" y="3848"/>
                    </a:cubicBezTo>
                    <a:cubicBezTo>
                      <a:pt x="3670" y="3540"/>
                      <a:pt x="4159" y="2809"/>
                      <a:pt x="4159" y="2000"/>
                    </a:cubicBezTo>
                    <a:cubicBezTo>
                      <a:pt x="4156" y="895"/>
                      <a:pt x="3262" y="1"/>
                      <a:pt x="21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3" name="Google Shape;4953;p59"/>
              <p:cNvSpPr/>
              <p:nvPr/>
            </p:nvSpPr>
            <p:spPr>
              <a:xfrm>
                <a:off x="1667450" y="4661825"/>
                <a:ext cx="119825" cy="28350"/>
              </a:xfrm>
              <a:custGeom>
                <a:rect b="b" l="l" r="r" t="t"/>
                <a:pathLst>
                  <a:path extrusionOk="0" h="1134" w="4793">
                    <a:moveTo>
                      <a:pt x="565" y="1"/>
                    </a:moveTo>
                    <a:cubicBezTo>
                      <a:pt x="251" y="1"/>
                      <a:pt x="1" y="252"/>
                      <a:pt x="1" y="566"/>
                    </a:cubicBezTo>
                    <a:cubicBezTo>
                      <a:pt x="1" y="880"/>
                      <a:pt x="251" y="1133"/>
                      <a:pt x="565" y="1133"/>
                    </a:cubicBezTo>
                    <a:lnTo>
                      <a:pt x="4228" y="1133"/>
                    </a:lnTo>
                    <a:cubicBezTo>
                      <a:pt x="4539" y="1133"/>
                      <a:pt x="4792" y="880"/>
                      <a:pt x="4792" y="566"/>
                    </a:cubicBezTo>
                    <a:cubicBezTo>
                      <a:pt x="4792" y="252"/>
                      <a:pt x="4539" y="1"/>
                      <a:pt x="4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54" name="Google Shape;4954;p59"/>
            <p:cNvGrpSpPr/>
            <p:nvPr/>
          </p:nvGrpSpPr>
          <p:grpSpPr>
            <a:xfrm>
              <a:off x="4992657" y="4018795"/>
              <a:ext cx="238263" cy="234980"/>
              <a:chOff x="2079300" y="4399325"/>
              <a:chExt cx="489850" cy="483100"/>
            </a:xfrm>
          </p:grpSpPr>
          <p:sp>
            <p:nvSpPr>
              <p:cNvPr id="4955" name="Google Shape;4955;p59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56" name="Google Shape;4956;p59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57" name="Google Shape;4957;p59"/>
            <p:cNvSpPr/>
            <p:nvPr/>
          </p:nvSpPr>
          <p:spPr>
            <a:xfrm>
              <a:off x="5294727" y="4018853"/>
              <a:ext cx="206586" cy="234968"/>
            </a:xfrm>
            <a:custGeom>
              <a:rect b="b" l="l" r="r" t="t"/>
              <a:pathLst>
                <a:path extrusionOk="0" h="19323" w="16989">
                  <a:moveTo>
                    <a:pt x="8495" y="2378"/>
                  </a:moveTo>
                  <a:cubicBezTo>
                    <a:pt x="9434" y="2378"/>
                    <a:pt x="10195" y="3136"/>
                    <a:pt x="10195" y="4075"/>
                  </a:cubicBezTo>
                  <a:lnTo>
                    <a:pt x="10195" y="4642"/>
                  </a:lnTo>
                  <a:lnTo>
                    <a:pt x="6798" y="4642"/>
                  </a:lnTo>
                  <a:lnTo>
                    <a:pt x="6798" y="4075"/>
                  </a:lnTo>
                  <a:cubicBezTo>
                    <a:pt x="6798" y="3136"/>
                    <a:pt x="7556" y="2378"/>
                    <a:pt x="8495" y="2378"/>
                  </a:cubicBezTo>
                  <a:close/>
                  <a:moveTo>
                    <a:pt x="4242" y="1130"/>
                  </a:moveTo>
                  <a:cubicBezTo>
                    <a:pt x="4665" y="1130"/>
                    <a:pt x="5096" y="1267"/>
                    <a:pt x="5469" y="1565"/>
                  </a:cubicBezTo>
                  <a:lnTo>
                    <a:pt x="6330" y="2251"/>
                  </a:lnTo>
                  <a:cubicBezTo>
                    <a:pt x="5901" y="2761"/>
                    <a:pt x="5662" y="3407"/>
                    <a:pt x="5665" y="4075"/>
                  </a:cubicBezTo>
                  <a:lnTo>
                    <a:pt x="5665" y="4642"/>
                  </a:lnTo>
                  <a:lnTo>
                    <a:pt x="3872" y="4642"/>
                  </a:lnTo>
                  <a:cubicBezTo>
                    <a:pt x="3870" y="4642"/>
                    <a:pt x="3869" y="4642"/>
                    <a:pt x="3867" y="4642"/>
                  </a:cubicBezTo>
                  <a:cubicBezTo>
                    <a:pt x="2879" y="4642"/>
                    <a:pt x="2127" y="3756"/>
                    <a:pt x="2290" y="2782"/>
                  </a:cubicBezTo>
                  <a:cubicBezTo>
                    <a:pt x="2459" y="1765"/>
                    <a:pt x="3331" y="1130"/>
                    <a:pt x="4242" y="1130"/>
                  </a:cubicBezTo>
                  <a:close/>
                  <a:moveTo>
                    <a:pt x="12746" y="1131"/>
                  </a:moveTo>
                  <a:cubicBezTo>
                    <a:pt x="13657" y="1131"/>
                    <a:pt x="14530" y="1767"/>
                    <a:pt x="14700" y="2782"/>
                  </a:cubicBezTo>
                  <a:cubicBezTo>
                    <a:pt x="14862" y="3756"/>
                    <a:pt x="14110" y="4642"/>
                    <a:pt x="13122" y="4642"/>
                  </a:cubicBezTo>
                  <a:cubicBezTo>
                    <a:pt x="13121" y="4642"/>
                    <a:pt x="13119" y="4642"/>
                    <a:pt x="13117" y="4642"/>
                  </a:cubicBezTo>
                  <a:lnTo>
                    <a:pt x="11327" y="4642"/>
                  </a:lnTo>
                  <a:lnTo>
                    <a:pt x="11327" y="4075"/>
                  </a:lnTo>
                  <a:cubicBezTo>
                    <a:pt x="11327" y="3407"/>
                    <a:pt x="11088" y="2761"/>
                    <a:pt x="10660" y="2251"/>
                  </a:cubicBezTo>
                  <a:lnTo>
                    <a:pt x="11523" y="1565"/>
                  </a:lnTo>
                  <a:cubicBezTo>
                    <a:pt x="11895" y="1267"/>
                    <a:pt x="12325" y="1131"/>
                    <a:pt x="12746" y="1131"/>
                  </a:cubicBezTo>
                  <a:close/>
                  <a:moveTo>
                    <a:pt x="6798" y="5775"/>
                  </a:moveTo>
                  <a:lnTo>
                    <a:pt x="6798" y="8039"/>
                  </a:lnTo>
                  <a:lnTo>
                    <a:pt x="1136" y="8039"/>
                  </a:lnTo>
                  <a:lnTo>
                    <a:pt x="1136" y="6339"/>
                  </a:lnTo>
                  <a:cubicBezTo>
                    <a:pt x="1136" y="6025"/>
                    <a:pt x="1387" y="5775"/>
                    <a:pt x="1701" y="5775"/>
                  </a:cubicBezTo>
                  <a:close/>
                  <a:moveTo>
                    <a:pt x="15288" y="5775"/>
                  </a:moveTo>
                  <a:cubicBezTo>
                    <a:pt x="15602" y="5775"/>
                    <a:pt x="15856" y="6025"/>
                    <a:pt x="15856" y="6339"/>
                  </a:cubicBezTo>
                  <a:lnTo>
                    <a:pt x="15856" y="8039"/>
                  </a:lnTo>
                  <a:lnTo>
                    <a:pt x="10195" y="8039"/>
                  </a:lnTo>
                  <a:lnTo>
                    <a:pt x="10195" y="5775"/>
                  </a:lnTo>
                  <a:close/>
                  <a:moveTo>
                    <a:pt x="6798" y="9171"/>
                  </a:moveTo>
                  <a:lnTo>
                    <a:pt x="6798" y="11361"/>
                  </a:lnTo>
                  <a:lnTo>
                    <a:pt x="2269" y="11361"/>
                  </a:lnTo>
                  <a:lnTo>
                    <a:pt x="2269" y="9171"/>
                  </a:lnTo>
                  <a:close/>
                  <a:moveTo>
                    <a:pt x="14724" y="9171"/>
                  </a:moveTo>
                  <a:lnTo>
                    <a:pt x="14724" y="11361"/>
                  </a:lnTo>
                  <a:lnTo>
                    <a:pt x="10195" y="11361"/>
                  </a:lnTo>
                  <a:lnTo>
                    <a:pt x="10195" y="9171"/>
                  </a:lnTo>
                  <a:close/>
                  <a:moveTo>
                    <a:pt x="6798" y="12493"/>
                  </a:moveTo>
                  <a:lnTo>
                    <a:pt x="6798" y="13625"/>
                  </a:lnTo>
                  <a:lnTo>
                    <a:pt x="2269" y="13625"/>
                  </a:lnTo>
                  <a:lnTo>
                    <a:pt x="2269" y="12493"/>
                  </a:lnTo>
                  <a:close/>
                  <a:moveTo>
                    <a:pt x="14724" y="12493"/>
                  </a:moveTo>
                  <a:lnTo>
                    <a:pt x="14724" y="13625"/>
                  </a:lnTo>
                  <a:lnTo>
                    <a:pt x="10195" y="13625"/>
                  </a:lnTo>
                  <a:lnTo>
                    <a:pt x="10195" y="12493"/>
                  </a:lnTo>
                  <a:close/>
                  <a:moveTo>
                    <a:pt x="6798" y="14757"/>
                  </a:moveTo>
                  <a:lnTo>
                    <a:pt x="6798" y="18191"/>
                  </a:lnTo>
                  <a:lnTo>
                    <a:pt x="2833" y="18191"/>
                  </a:lnTo>
                  <a:cubicBezTo>
                    <a:pt x="2519" y="18191"/>
                    <a:pt x="2269" y="17937"/>
                    <a:pt x="2269" y="17626"/>
                  </a:cubicBezTo>
                  <a:lnTo>
                    <a:pt x="2269" y="14757"/>
                  </a:lnTo>
                  <a:close/>
                  <a:moveTo>
                    <a:pt x="9062" y="5775"/>
                  </a:moveTo>
                  <a:lnTo>
                    <a:pt x="9062" y="18191"/>
                  </a:lnTo>
                  <a:lnTo>
                    <a:pt x="7930" y="18191"/>
                  </a:lnTo>
                  <a:lnTo>
                    <a:pt x="7930" y="5775"/>
                  </a:lnTo>
                  <a:close/>
                  <a:moveTo>
                    <a:pt x="14724" y="14757"/>
                  </a:moveTo>
                  <a:lnTo>
                    <a:pt x="14724" y="17626"/>
                  </a:lnTo>
                  <a:cubicBezTo>
                    <a:pt x="14724" y="17937"/>
                    <a:pt x="14470" y="18191"/>
                    <a:pt x="14156" y="18191"/>
                  </a:cubicBezTo>
                  <a:lnTo>
                    <a:pt x="10195" y="18191"/>
                  </a:lnTo>
                  <a:lnTo>
                    <a:pt x="10195" y="14757"/>
                  </a:lnTo>
                  <a:close/>
                  <a:moveTo>
                    <a:pt x="4235" y="0"/>
                  </a:moveTo>
                  <a:cubicBezTo>
                    <a:pt x="3860" y="0"/>
                    <a:pt x="3484" y="68"/>
                    <a:pt x="3123" y="207"/>
                  </a:cubicBezTo>
                  <a:cubicBezTo>
                    <a:pt x="2096" y="599"/>
                    <a:pt x="1351" y="1508"/>
                    <a:pt x="1172" y="2595"/>
                  </a:cubicBezTo>
                  <a:cubicBezTo>
                    <a:pt x="1052" y="3314"/>
                    <a:pt x="1224" y="4050"/>
                    <a:pt x="1653" y="4642"/>
                  </a:cubicBezTo>
                  <a:cubicBezTo>
                    <a:pt x="732" y="4666"/>
                    <a:pt x="1" y="5421"/>
                    <a:pt x="1" y="6339"/>
                  </a:cubicBezTo>
                  <a:lnTo>
                    <a:pt x="4" y="8604"/>
                  </a:lnTo>
                  <a:cubicBezTo>
                    <a:pt x="4" y="8918"/>
                    <a:pt x="255" y="9171"/>
                    <a:pt x="569" y="9171"/>
                  </a:cubicBezTo>
                  <a:lnTo>
                    <a:pt x="1136" y="9171"/>
                  </a:lnTo>
                  <a:lnTo>
                    <a:pt x="1136" y="17626"/>
                  </a:lnTo>
                  <a:cubicBezTo>
                    <a:pt x="1136" y="18562"/>
                    <a:pt x="1894" y="19323"/>
                    <a:pt x="2833" y="19323"/>
                  </a:cubicBezTo>
                  <a:lnTo>
                    <a:pt x="14156" y="19323"/>
                  </a:lnTo>
                  <a:cubicBezTo>
                    <a:pt x="15095" y="19323"/>
                    <a:pt x="15853" y="18562"/>
                    <a:pt x="15856" y="17626"/>
                  </a:cubicBezTo>
                  <a:lnTo>
                    <a:pt x="15856" y="9171"/>
                  </a:lnTo>
                  <a:lnTo>
                    <a:pt x="16421" y="9171"/>
                  </a:lnTo>
                  <a:cubicBezTo>
                    <a:pt x="16735" y="9171"/>
                    <a:pt x="16988" y="8918"/>
                    <a:pt x="16988" y="8604"/>
                  </a:cubicBezTo>
                  <a:lnTo>
                    <a:pt x="16988" y="6339"/>
                  </a:lnTo>
                  <a:cubicBezTo>
                    <a:pt x="16988" y="5418"/>
                    <a:pt x="16255" y="4666"/>
                    <a:pt x="15337" y="4642"/>
                  </a:cubicBezTo>
                  <a:cubicBezTo>
                    <a:pt x="15762" y="4050"/>
                    <a:pt x="15938" y="3314"/>
                    <a:pt x="15817" y="2595"/>
                  </a:cubicBezTo>
                  <a:cubicBezTo>
                    <a:pt x="15636" y="1508"/>
                    <a:pt x="14893" y="599"/>
                    <a:pt x="13866" y="207"/>
                  </a:cubicBezTo>
                  <a:cubicBezTo>
                    <a:pt x="13506" y="68"/>
                    <a:pt x="13129" y="0"/>
                    <a:pt x="12755" y="0"/>
                  </a:cubicBezTo>
                  <a:cubicBezTo>
                    <a:pt x="12061" y="0"/>
                    <a:pt x="11376" y="233"/>
                    <a:pt x="10817" y="681"/>
                  </a:cubicBezTo>
                  <a:lnTo>
                    <a:pt x="9742" y="1535"/>
                  </a:lnTo>
                  <a:cubicBezTo>
                    <a:pt x="9348" y="1340"/>
                    <a:pt x="8920" y="1243"/>
                    <a:pt x="8494" y="1243"/>
                  </a:cubicBezTo>
                  <a:cubicBezTo>
                    <a:pt x="8067" y="1243"/>
                    <a:pt x="7640" y="1340"/>
                    <a:pt x="7248" y="1535"/>
                  </a:cubicBezTo>
                  <a:lnTo>
                    <a:pt x="6173" y="681"/>
                  </a:lnTo>
                  <a:cubicBezTo>
                    <a:pt x="5614" y="233"/>
                    <a:pt x="4928" y="0"/>
                    <a:pt x="4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58" name="Google Shape;4958;p59"/>
            <p:cNvGrpSpPr/>
            <p:nvPr/>
          </p:nvGrpSpPr>
          <p:grpSpPr>
            <a:xfrm>
              <a:off x="5591294" y="4018795"/>
              <a:ext cx="190827" cy="234980"/>
              <a:chOff x="3316000" y="4399325"/>
              <a:chExt cx="392325" cy="483100"/>
            </a:xfrm>
          </p:grpSpPr>
          <p:sp>
            <p:nvSpPr>
              <p:cNvPr id="4959" name="Google Shape;4959;p59"/>
              <p:cNvSpPr/>
              <p:nvPr/>
            </p:nvSpPr>
            <p:spPr>
              <a:xfrm>
                <a:off x="3316000" y="4399325"/>
                <a:ext cx="392325" cy="483100"/>
              </a:xfrm>
              <a:custGeom>
                <a:rect b="b" l="l" r="r" t="t"/>
                <a:pathLst>
                  <a:path extrusionOk="0" h="19324" w="15693">
                    <a:moveTo>
                      <a:pt x="7824" y="1132"/>
                    </a:moveTo>
                    <a:cubicBezTo>
                      <a:pt x="8714" y="1132"/>
                      <a:pt x="9554" y="1551"/>
                      <a:pt x="10088" y="2264"/>
                    </a:cubicBezTo>
                    <a:cubicBezTo>
                      <a:pt x="9551" y="2977"/>
                      <a:pt x="8711" y="3393"/>
                      <a:pt x="7824" y="3396"/>
                    </a:cubicBezTo>
                    <a:lnTo>
                      <a:pt x="5049" y="3396"/>
                    </a:lnTo>
                    <a:cubicBezTo>
                      <a:pt x="5321" y="2080"/>
                      <a:pt x="6477" y="1135"/>
                      <a:pt x="7824" y="1132"/>
                    </a:cubicBezTo>
                    <a:close/>
                    <a:moveTo>
                      <a:pt x="10595" y="3393"/>
                    </a:moveTo>
                    <a:cubicBezTo>
                      <a:pt x="10635" y="3580"/>
                      <a:pt x="10653" y="3771"/>
                      <a:pt x="10653" y="3964"/>
                    </a:cubicBezTo>
                    <a:lnTo>
                      <a:pt x="10653" y="6304"/>
                    </a:lnTo>
                    <a:cubicBezTo>
                      <a:pt x="10653" y="7865"/>
                      <a:pt x="9385" y="9133"/>
                      <a:pt x="7824" y="9133"/>
                    </a:cubicBezTo>
                    <a:cubicBezTo>
                      <a:pt x="6260" y="9133"/>
                      <a:pt x="4991" y="7865"/>
                      <a:pt x="4991" y="6304"/>
                    </a:cubicBezTo>
                    <a:lnTo>
                      <a:pt x="4991" y="4529"/>
                    </a:lnTo>
                    <a:lnTo>
                      <a:pt x="7824" y="4529"/>
                    </a:lnTo>
                    <a:cubicBezTo>
                      <a:pt x="8859" y="4525"/>
                      <a:pt x="9856" y="4121"/>
                      <a:pt x="10595" y="3393"/>
                    </a:cubicBezTo>
                    <a:close/>
                    <a:moveTo>
                      <a:pt x="6465" y="10027"/>
                    </a:moveTo>
                    <a:cubicBezTo>
                      <a:pt x="6903" y="10187"/>
                      <a:pt x="7362" y="10267"/>
                      <a:pt x="7823" y="10267"/>
                    </a:cubicBezTo>
                    <a:cubicBezTo>
                      <a:pt x="8283" y="10267"/>
                      <a:pt x="8743" y="10187"/>
                      <a:pt x="9182" y="10027"/>
                    </a:cubicBezTo>
                    <a:lnTo>
                      <a:pt x="9182" y="10027"/>
                    </a:lnTo>
                    <a:lnTo>
                      <a:pt x="7824" y="12071"/>
                    </a:lnTo>
                    <a:lnTo>
                      <a:pt x="6465" y="10027"/>
                    </a:lnTo>
                    <a:close/>
                    <a:moveTo>
                      <a:pt x="10152" y="10610"/>
                    </a:moveTo>
                    <a:lnTo>
                      <a:pt x="11051" y="11476"/>
                    </a:lnTo>
                    <a:lnTo>
                      <a:pt x="9433" y="13904"/>
                    </a:lnTo>
                    <a:lnTo>
                      <a:pt x="8551" y="13022"/>
                    </a:lnTo>
                    <a:lnTo>
                      <a:pt x="10152" y="10610"/>
                    </a:lnTo>
                    <a:close/>
                    <a:moveTo>
                      <a:pt x="5493" y="10610"/>
                    </a:moveTo>
                    <a:lnTo>
                      <a:pt x="7096" y="13022"/>
                    </a:lnTo>
                    <a:lnTo>
                      <a:pt x="6211" y="13907"/>
                    </a:lnTo>
                    <a:lnTo>
                      <a:pt x="4593" y="11476"/>
                    </a:lnTo>
                    <a:lnTo>
                      <a:pt x="5493" y="10610"/>
                    </a:lnTo>
                    <a:close/>
                    <a:moveTo>
                      <a:pt x="3630" y="12074"/>
                    </a:moveTo>
                    <a:lnTo>
                      <a:pt x="5653" y="15109"/>
                    </a:lnTo>
                    <a:cubicBezTo>
                      <a:pt x="5746" y="15251"/>
                      <a:pt x="5900" y="15341"/>
                      <a:pt x="6069" y="15356"/>
                    </a:cubicBezTo>
                    <a:cubicBezTo>
                      <a:pt x="6087" y="15359"/>
                      <a:pt x="6106" y="15359"/>
                      <a:pt x="6124" y="15359"/>
                    </a:cubicBezTo>
                    <a:cubicBezTo>
                      <a:pt x="6275" y="15359"/>
                      <a:pt x="6417" y="15302"/>
                      <a:pt x="6525" y="15193"/>
                    </a:cubicBezTo>
                    <a:lnTo>
                      <a:pt x="7256" y="14463"/>
                    </a:lnTo>
                    <a:lnTo>
                      <a:pt x="7256" y="18192"/>
                    </a:lnTo>
                    <a:lnTo>
                      <a:pt x="2247" y="18192"/>
                    </a:lnTo>
                    <a:lnTo>
                      <a:pt x="1332" y="13502"/>
                    </a:lnTo>
                    <a:cubicBezTo>
                      <a:pt x="1329" y="13493"/>
                      <a:pt x="1326" y="13484"/>
                      <a:pt x="1326" y="13475"/>
                    </a:cubicBezTo>
                    <a:cubicBezTo>
                      <a:pt x="1235" y="13110"/>
                      <a:pt x="1438" y="12735"/>
                      <a:pt x="1791" y="12612"/>
                    </a:cubicBezTo>
                    <a:lnTo>
                      <a:pt x="3630" y="12074"/>
                    </a:lnTo>
                    <a:close/>
                    <a:moveTo>
                      <a:pt x="12015" y="12074"/>
                    </a:moveTo>
                    <a:lnTo>
                      <a:pt x="13899" y="12612"/>
                    </a:lnTo>
                    <a:cubicBezTo>
                      <a:pt x="14252" y="12735"/>
                      <a:pt x="14454" y="13110"/>
                      <a:pt x="14367" y="13475"/>
                    </a:cubicBezTo>
                    <a:cubicBezTo>
                      <a:pt x="14364" y="13481"/>
                      <a:pt x="14361" y="13490"/>
                      <a:pt x="14361" y="13496"/>
                    </a:cubicBezTo>
                    <a:lnTo>
                      <a:pt x="13395" y="18192"/>
                    </a:lnTo>
                    <a:lnTo>
                      <a:pt x="8388" y="18192"/>
                    </a:lnTo>
                    <a:lnTo>
                      <a:pt x="8388" y="14463"/>
                    </a:lnTo>
                    <a:lnTo>
                      <a:pt x="9119" y="15196"/>
                    </a:lnTo>
                    <a:cubicBezTo>
                      <a:pt x="9228" y="15302"/>
                      <a:pt x="9370" y="15362"/>
                      <a:pt x="9521" y="15362"/>
                    </a:cubicBezTo>
                    <a:cubicBezTo>
                      <a:pt x="9539" y="15362"/>
                      <a:pt x="9557" y="15359"/>
                      <a:pt x="9578" y="15359"/>
                    </a:cubicBezTo>
                    <a:cubicBezTo>
                      <a:pt x="9744" y="15341"/>
                      <a:pt x="9898" y="15251"/>
                      <a:pt x="9992" y="15109"/>
                    </a:cubicBezTo>
                    <a:lnTo>
                      <a:pt x="12015" y="12074"/>
                    </a:lnTo>
                    <a:close/>
                    <a:moveTo>
                      <a:pt x="7823" y="1"/>
                    </a:moveTo>
                    <a:cubicBezTo>
                      <a:pt x="7476" y="1"/>
                      <a:pt x="7126" y="46"/>
                      <a:pt x="6779" y="141"/>
                    </a:cubicBezTo>
                    <a:cubicBezTo>
                      <a:pt x="5055" y="612"/>
                      <a:pt x="3859" y="2176"/>
                      <a:pt x="3859" y="3964"/>
                    </a:cubicBezTo>
                    <a:lnTo>
                      <a:pt x="3859" y="6304"/>
                    </a:lnTo>
                    <a:cubicBezTo>
                      <a:pt x="3859" y="7355"/>
                      <a:pt x="4279" y="8363"/>
                      <a:pt x="5022" y="9106"/>
                    </a:cubicBezTo>
                    <a:lnTo>
                      <a:pt x="5022" y="9489"/>
                    </a:lnTo>
                    <a:lnTo>
                      <a:pt x="3539" y="10921"/>
                    </a:lnTo>
                    <a:lnTo>
                      <a:pt x="1462" y="11528"/>
                    </a:lnTo>
                    <a:lnTo>
                      <a:pt x="1444" y="11534"/>
                    </a:lnTo>
                    <a:cubicBezTo>
                      <a:pt x="529" y="11842"/>
                      <a:pt x="0" y="12796"/>
                      <a:pt x="221" y="13735"/>
                    </a:cubicBezTo>
                    <a:lnTo>
                      <a:pt x="1223" y="18868"/>
                    </a:lnTo>
                    <a:cubicBezTo>
                      <a:pt x="1274" y="19131"/>
                      <a:pt x="1507" y="19324"/>
                      <a:pt x="1779" y="19324"/>
                    </a:cubicBezTo>
                    <a:cubicBezTo>
                      <a:pt x="1794" y="19324"/>
                      <a:pt x="1809" y="19324"/>
                      <a:pt x="1824" y="19321"/>
                    </a:cubicBezTo>
                    <a:cubicBezTo>
                      <a:pt x="1839" y="19321"/>
                      <a:pt x="1854" y="19324"/>
                      <a:pt x="1869" y="19324"/>
                    </a:cubicBezTo>
                    <a:lnTo>
                      <a:pt x="13856" y="19324"/>
                    </a:lnTo>
                    <a:cubicBezTo>
                      <a:pt x="14125" y="19324"/>
                      <a:pt x="14358" y="19134"/>
                      <a:pt x="14412" y="18871"/>
                    </a:cubicBezTo>
                    <a:lnTo>
                      <a:pt x="15469" y="13735"/>
                    </a:lnTo>
                    <a:cubicBezTo>
                      <a:pt x="15692" y="12796"/>
                      <a:pt x="15164" y="11842"/>
                      <a:pt x="14249" y="11534"/>
                    </a:cubicBezTo>
                    <a:lnTo>
                      <a:pt x="14225" y="11525"/>
                    </a:lnTo>
                    <a:lnTo>
                      <a:pt x="12108" y="10921"/>
                    </a:lnTo>
                    <a:lnTo>
                      <a:pt x="10623" y="9489"/>
                    </a:lnTo>
                    <a:lnTo>
                      <a:pt x="10623" y="9103"/>
                    </a:lnTo>
                    <a:cubicBezTo>
                      <a:pt x="11368" y="8363"/>
                      <a:pt x="11785" y="7355"/>
                      <a:pt x="11785" y="6304"/>
                    </a:cubicBezTo>
                    <a:lnTo>
                      <a:pt x="11785" y="3964"/>
                    </a:lnTo>
                    <a:cubicBezTo>
                      <a:pt x="11785" y="3281"/>
                      <a:pt x="11610" y="2611"/>
                      <a:pt x="11275" y="2019"/>
                    </a:cubicBezTo>
                    <a:cubicBezTo>
                      <a:pt x="11263" y="1995"/>
                      <a:pt x="11251" y="1971"/>
                      <a:pt x="11233" y="1950"/>
                    </a:cubicBezTo>
                    <a:cubicBezTo>
                      <a:pt x="10507" y="720"/>
                      <a:pt x="9197" y="1"/>
                      <a:pt x="7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0" name="Google Shape;4960;p59"/>
              <p:cNvSpPr/>
              <p:nvPr/>
            </p:nvSpPr>
            <p:spPr>
              <a:xfrm>
                <a:off x="35823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9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61" name="Google Shape;4961;p59"/>
            <p:cNvGrpSpPr/>
            <p:nvPr/>
          </p:nvGrpSpPr>
          <p:grpSpPr>
            <a:xfrm>
              <a:off x="5884709" y="4018783"/>
              <a:ext cx="175481" cy="235004"/>
              <a:chOff x="3926225" y="4399275"/>
              <a:chExt cx="360775" cy="483150"/>
            </a:xfrm>
          </p:grpSpPr>
          <p:sp>
            <p:nvSpPr>
              <p:cNvPr id="4962" name="Google Shape;4962;p59"/>
              <p:cNvSpPr/>
              <p:nvPr/>
            </p:nvSpPr>
            <p:spPr>
              <a:xfrm>
                <a:off x="41634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8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3" name="Google Shape;4963;p59"/>
              <p:cNvSpPr/>
              <p:nvPr/>
            </p:nvSpPr>
            <p:spPr>
              <a:xfrm>
                <a:off x="3926225" y="4399275"/>
                <a:ext cx="360775" cy="483150"/>
              </a:xfrm>
              <a:custGeom>
                <a:rect b="b" l="l" r="r" t="t"/>
                <a:pathLst>
                  <a:path extrusionOk="0" h="19326" w="14431">
                    <a:moveTo>
                      <a:pt x="10055" y="1134"/>
                    </a:moveTo>
                    <a:cubicBezTo>
                      <a:pt x="10547" y="1134"/>
                      <a:pt x="10985" y="1457"/>
                      <a:pt x="11133" y="1928"/>
                    </a:cubicBezTo>
                    <a:cubicBezTo>
                      <a:pt x="11281" y="2399"/>
                      <a:pt x="11106" y="2912"/>
                      <a:pt x="10698" y="3196"/>
                    </a:cubicBezTo>
                    <a:cubicBezTo>
                      <a:pt x="10692" y="3181"/>
                      <a:pt x="10683" y="3169"/>
                      <a:pt x="10677" y="3154"/>
                    </a:cubicBezTo>
                    <a:cubicBezTo>
                      <a:pt x="10665" y="3129"/>
                      <a:pt x="10650" y="3105"/>
                      <a:pt x="10635" y="3081"/>
                    </a:cubicBezTo>
                    <a:cubicBezTo>
                      <a:pt x="10270" y="2468"/>
                      <a:pt x="9750" y="1964"/>
                      <a:pt x="9125" y="1620"/>
                    </a:cubicBezTo>
                    <a:cubicBezTo>
                      <a:pt x="9337" y="1318"/>
                      <a:pt x="9684" y="1134"/>
                      <a:pt x="10055" y="1134"/>
                    </a:cubicBezTo>
                    <a:close/>
                    <a:moveTo>
                      <a:pt x="7223" y="2266"/>
                    </a:moveTo>
                    <a:cubicBezTo>
                      <a:pt x="8114" y="2266"/>
                      <a:pt x="8953" y="2686"/>
                      <a:pt x="9488" y="3398"/>
                    </a:cubicBezTo>
                    <a:cubicBezTo>
                      <a:pt x="8953" y="4111"/>
                      <a:pt x="8114" y="4527"/>
                      <a:pt x="7223" y="4531"/>
                    </a:cubicBezTo>
                    <a:lnTo>
                      <a:pt x="4448" y="4531"/>
                    </a:lnTo>
                    <a:cubicBezTo>
                      <a:pt x="4720" y="3214"/>
                      <a:pt x="5879" y="2269"/>
                      <a:pt x="7223" y="2266"/>
                    </a:cubicBezTo>
                    <a:close/>
                    <a:moveTo>
                      <a:pt x="9998" y="4527"/>
                    </a:moveTo>
                    <a:cubicBezTo>
                      <a:pt x="10034" y="4715"/>
                      <a:pt x="10055" y="4905"/>
                      <a:pt x="10055" y="5098"/>
                    </a:cubicBezTo>
                    <a:lnTo>
                      <a:pt x="10055" y="7363"/>
                    </a:lnTo>
                    <a:cubicBezTo>
                      <a:pt x="10055" y="8924"/>
                      <a:pt x="8787" y="10192"/>
                      <a:pt x="7223" y="10192"/>
                    </a:cubicBezTo>
                    <a:cubicBezTo>
                      <a:pt x="5659" y="10192"/>
                      <a:pt x="4394" y="8924"/>
                      <a:pt x="4394" y="7363"/>
                    </a:cubicBezTo>
                    <a:lnTo>
                      <a:pt x="4394" y="5663"/>
                    </a:lnTo>
                    <a:lnTo>
                      <a:pt x="7223" y="5663"/>
                    </a:lnTo>
                    <a:cubicBezTo>
                      <a:pt x="8262" y="5660"/>
                      <a:pt x="9255" y="5255"/>
                      <a:pt x="9998" y="4527"/>
                    </a:cubicBezTo>
                    <a:close/>
                    <a:moveTo>
                      <a:pt x="5526" y="10941"/>
                    </a:moveTo>
                    <a:cubicBezTo>
                      <a:pt x="6063" y="11196"/>
                      <a:pt x="6643" y="11324"/>
                      <a:pt x="7224" y="11324"/>
                    </a:cubicBezTo>
                    <a:cubicBezTo>
                      <a:pt x="7777" y="11324"/>
                      <a:pt x="8331" y="11208"/>
                      <a:pt x="8847" y="10977"/>
                    </a:cubicBezTo>
                    <a:lnTo>
                      <a:pt x="8847" y="11967"/>
                    </a:lnTo>
                    <a:cubicBezTo>
                      <a:pt x="8847" y="12227"/>
                      <a:pt x="9026" y="12454"/>
                      <a:pt x="9279" y="12517"/>
                    </a:cubicBezTo>
                    <a:lnTo>
                      <a:pt x="9466" y="12562"/>
                    </a:lnTo>
                    <a:cubicBezTo>
                      <a:pt x="8899" y="13298"/>
                      <a:pt x="8061" y="13665"/>
                      <a:pt x="7223" y="13665"/>
                    </a:cubicBezTo>
                    <a:cubicBezTo>
                      <a:pt x="6379" y="13665"/>
                      <a:pt x="5536" y="13293"/>
                      <a:pt x="4970" y="12547"/>
                    </a:cubicBezTo>
                    <a:lnTo>
                      <a:pt x="5097" y="12514"/>
                    </a:lnTo>
                    <a:cubicBezTo>
                      <a:pt x="5348" y="12454"/>
                      <a:pt x="5526" y="12227"/>
                      <a:pt x="5526" y="11964"/>
                    </a:cubicBezTo>
                    <a:lnTo>
                      <a:pt x="5526" y="10941"/>
                    </a:lnTo>
                    <a:close/>
                    <a:moveTo>
                      <a:pt x="3805" y="12837"/>
                    </a:moveTo>
                    <a:cubicBezTo>
                      <a:pt x="4515" y="14051"/>
                      <a:pt x="5813" y="14794"/>
                      <a:pt x="7217" y="14797"/>
                    </a:cubicBezTo>
                    <a:cubicBezTo>
                      <a:pt x="7220" y="14797"/>
                      <a:pt x="7223" y="14797"/>
                      <a:pt x="7225" y="14797"/>
                    </a:cubicBezTo>
                    <a:cubicBezTo>
                      <a:pt x="8626" y="14797"/>
                      <a:pt x="9924" y="14054"/>
                      <a:pt x="10635" y="12849"/>
                    </a:cubicBezTo>
                    <a:lnTo>
                      <a:pt x="11767" y="13124"/>
                    </a:lnTo>
                    <a:cubicBezTo>
                      <a:pt x="12649" y="13344"/>
                      <a:pt x="13201" y="14217"/>
                      <a:pt x="13020" y="15105"/>
                    </a:cubicBezTo>
                    <a:lnTo>
                      <a:pt x="12404" y="18194"/>
                    </a:lnTo>
                    <a:lnTo>
                      <a:pt x="2027" y="18194"/>
                    </a:lnTo>
                    <a:lnTo>
                      <a:pt x="1408" y="15105"/>
                    </a:lnTo>
                    <a:cubicBezTo>
                      <a:pt x="1229" y="14214"/>
                      <a:pt x="1782" y="13341"/>
                      <a:pt x="2661" y="13124"/>
                    </a:cubicBezTo>
                    <a:lnTo>
                      <a:pt x="3805" y="12837"/>
                    </a:lnTo>
                    <a:close/>
                    <a:moveTo>
                      <a:pt x="10061" y="0"/>
                    </a:moveTo>
                    <a:cubicBezTo>
                      <a:pt x="9256" y="0"/>
                      <a:pt x="8461" y="426"/>
                      <a:pt x="8047" y="1221"/>
                    </a:cubicBezTo>
                    <a:cubicBezTo>
                      <a:pt x="7767" y="1162"/>
                      <a:pt x="7489" y="1134"/>
                      <a:pt x="7216" y="1134"/>
                    </a:cubicBezTo>
                    <a:cubicBezTo>
                      <a:pt x="5084" y="1134"/>
                      <a:pt x="3261" y="2863"/>
                      <a:pt x="3261" y="5098"/>
                    </a:cubicBezTo>
                    <a:lnTo>
                      <a:pt x="3261" y="7363"/>
                    </a:lnTo>
                    <a:cubicBezTo>
                      <a:pt x="3258" y="8398"/>
                      <a:pt x="3666" y="9392"/>
                      <a:pt x="4394" y="10132"/>
                    </a:cubicBezTo>
                    <a:lnTo>
                      <a:pt x="4394" y="11524"/>
                    </a:lnTo>
                    <a:lnTo>
                      <a:pt x="2386" y="12025"/>
                    </a:lnTo>
                    <a:cubicBezTo>
                      <a:pt x="921" y="12390"/>
                      <a:pt x="0" y="13846"/>
                      <a:pt x="299" y="15328"/>
                    </a:cubicBezTo>
                    <a:lnTo>
                      <a:pt x="1006" y="18870"/>
                    </a:lnTo>
                    <a:cubicBezTo>
                      <a:pt x="1060" y="19136"/>
                      <a:pt x="1293" y="19326"/>
                      <a:pt x="1562" y="19326"/>
                    </a:cubicBezTo>
                    <a:lnTo>
                      <a:pt x="12866" y="19326"/>
                    </a:lnTo>
                    <a:cubicBezTo>
                      <a:pt x="13138" y="19326"/>
                      <a:pt x="13371" y="19136"/>
                      <a:pt x="13422" y="18870"/>
                    </a:cubicBezTo>
                    <a:lnTo>
                      <a:pt x="14131" y="15328"/>
                    </a:lnTo>
                    <a:cubicBezTo>
                      <a:pt x="14430" y="13842"/>
                      <a:pt x="13506" y="12387"/>
                      <a:pt x="12039" y="12025"/>
                    </a:cubicBezTo>
                    <a:lnTo>
                      <a:pt x="10569" y="11665"/>
                    </a:lnTo>
                    <a:lnTo>
                      <a:pt x="10565" y="11665"/>
                    </a:lnTo>
                    <a:cubicBezTo>
                      <a:pt x="10505" y="11638"/>
                      <a:pt x="10445" y="11626"/>
                      <a:pt x="10378" y="11620"/>
                    </a:cubicBezTo>
                    <a:lnTo>
                      <a:pt x="9980" y="11524"/>
                    </a:lnTo>
                    <a:lnTo>
                      <a:pt x="9980" y="10207"/>
                    </a:lnTo>
                    <a:cubicBezTo>
                      <a:pt x="10750" y="9461"/>
                      <a:pt x="11188" y="8435"/>
                      <a:pt x="11188" y="7363"/>
                    </a:cubicBezTo>
                    <a:lnTo>
                      <a:pt x="11188" y="5098"/>
                    </a:lnTo>
                    <a:cubicBezTo>
                      <a:pt x="11188" y="4820"/>
                      <a:pt x="11157" y="4546"/>
                      <a:pt x="11100" y="4274"/>
                    </a:cubicBezTo>
                    <a:cubicBezTo>
                      <a:pt x="12459" y="3567"/>
                      <a:pt x="12739" y="1747"/>
                      <a:pt x="11659" y="663"/>
                    </a:cubicBezTo>
                    <a:cubicBezTo>
                      <a:pt x="11209" y="214"/>
                      <a:pt x="10632" y="0"/>
                      <a:pt x="100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64" name="Google Shape;4964;p59"/>
            <p:cNvSpPr/>
            <p:nvPr/>
          </p:nvSpPr>
          <p:spPr>
            <a:xfrm>
              <a:off x="6203238" y="4018859"/>
              <a:ext cx="123923" cy="234956"/>
            </a:xfrm>
            <a:custGeom>
              <a:rect b="b" l="l" r="r" t="t"/>
              <a:pathLst>
                <a:path extrusionOk="0" h="19322" w="10191">
                  <a:moveTo>
                    <a:pt x="5102" y="1126"/>
                  </a:moveTo>
                  <a:cubicBezTo>
                    <a:pt x="5353" y="1126"/>
                    <a:pt x="5610" y="1220"/>
                    <a:pt x="5819" y="1429"/>
                  </a:cubicBezTo>
                  <a:cubicBezTo>
                    <a:pt x="6115" y="1724"/>
                    <a:pt x="6202" y="2165"/>
                    <a:pt x="6042" y="2549"/>
                  </a:cubicBezTo>
                  <a:cubicBezTo>
                    <a:pt x="5882" y="2932"/>
                    <a:pt x="5508" y="3180"/>
                    <a:pt x="5094" y="3180"/>
                  </a:cubicBezTo>
                  <a:cubicBezTo>
                    <a:pt x="4526" y="3180"/>
                    <a:pt x="4070" y="2721"/>
                    <a:pt x="4067" y="2156"/>
                  </a:cubicBezTo>
                  <a:cubicBezTo>
                    <a:pt x="4067" y="1537"/>
                    <a:pt x="4574" y="1126"/>
                    <a:pt x="5102" y="1126"/>
                  </a:cubicBezTo>
                  <a:close/>
                  <a:moveTo>
                    <a:pt x="7513" y="5432"/>
                  </a:moveTo>
                  <a:cubicBezTo>
                    <a:pt x="8364" y="5432"/>
                    <a:pt x="9059" y="6214"/>
                    <a:pt x="9059" y="7175"/>
                  </a:cubicBezTo>
                  <a:lnTo>
                    <a:pt x="9059" y="10433"/>
                  </a:lnTo>
                  <a:cubicBezTo>
                    <a:pt x="9059" y="10747"/>
                    <a:pt x="8805" y="11000"/>
                    <a:pt x="8491" y="11000"/>
                  </a:cubicBezTo>
                  <a:cubicBezTo>
                    <a:pt x="8177" y="11000"/>
                    <a:pt x="7926" y="10747"/>
                    <a:pt x="7926" y="10433"/>
                  </a:cubicBezTo>
                  <a:lnTo>
                    <a:pt x="7926" y="7395"/>
                  </a:lnTo>
                  <a:cubicBezTo>
                    <a:pt x="7926" y="7081"/>
                    <a:pt x="7673" y="6830"/>
                    <a:pt x="7359" y="6830"/>
                  </a:cubicBezTo>
                  <a:cubicBezTo>
                    <a:pt x="7045" y="6830"/>
                    <a:pt x="6794" y="7081"/>
                    <a:pt x="6794" y="7395"/>
                  </a:cubicBezTo>
                  <a:lnTo>
                    <a:pt x="6794" y="17625"/>
                  </a:lnTo>
                  <a:cubicBezTo>
                    <a:pt x="6794" y="17936"/>
                    <a:pt x="6540" y="18190"/>
                    <a:pt x="6226" y="18190"/>
                  </a:cubicBezTo>
                  <a:cubicBezTo>
                    <a:pt x="5912" y="18190"/>
                    <a:pt x="5662" y="17936"/>
                    <a:pt x="5662" y="17625"/>
                  </a:cubicBezTo>
                  <a:lnTo>
                    <a:pt x="5662" y="11867"/>
                  </a:lnTo>
                  <a:cubicBezTo>
                    <a:pt x="5662" y="11556"/>
                    <a:pt x="5408" y="11302"/>
                    <a:pt x="5094" y="11302"/>
                  </a:cubicBezTo>
                  <a:cubicBezTo>
                    <a:pt x="4780" y="11302"/>
                    <a:pt x="4529" y="11556"/>
                    <a:pt x="4529" y="11867"/>
                  </a:cubicBezTo>
                  <a:lnTo>
                    <a:pt x="4529" y="17625"/>
                  </a:lnTo>
                  <a:cubicBezTo>
                    <a:pt x="4529" y="17936"/>
                    <a:pt x="4276" y="18190"/>
                    <a:pt x="3962" y="18190"/>
                  </a:cubicBezTo>
                  <a:cubicBezTo>
                    <a:pt x="3648" y="18190"/>
                    <a:pt x="3397" y="17936"/>
                    <a:pt x="3397" y="17625"/>
                  </a:cubicBezTo>
                  <a:lnTo>
                    <a:pt x="3397" y="7395"/>
                  </a:lnTo>
                  <a:cubicBezTo>
                    <a:pt x="3397" y="7081"/>
                    <a:pt x="3143" y="6830"/>
                    <a:pt x="2829" y="6830"/>
                  </a:cubicBezTo>
                  <a:cubicBezTo>
                    <a:pt x="2515" y="6830"/>
                    <a:pt x="2265" y="7081"/>
                    <a:pt x="2265" y="7395"/>
                  </a:cubicBezTo>
                  <a:lnTo>
                    <a:pt x="2265" y="10433"/>
                  </a:lnTo>
                  <a:cubicBezTo>
                    <a:pt x="2265" y="10747"/>
                    <a:pt x="2011" y="11000"/>
                    <a:pt x="1697" y="11000"/>
                  </a:cubicBezTo>
                  <a:cubicBezTo>
                    <a:pt x="1383" y="11000"/>
                    <a:pt x="1133" y="10747"/>
                    <a:pt x="1133" y="10433"/>
                  </a:cubicBezTo>
                  <a:lnTo>
                    <a:pt x="1133" y="7175"/>
                  </a:lnTo>
                  <a:cubicBezTo>
                    <a:pt x="1133" y="6214"/>
                    <a:pt x="1824" y="5432"/>
                    <a:pt x="2675" y="5432"/>
                  </a:cubicBezTo>
                  <a:close/>
                  <a:moveTo>
                    <a:pt x="5094" y="0"/>
                  </a:moveTo>
                  <a:cubicBezTo>
                    <a:pt x="3950" y="0"/>
                    <a:pt x="3002" y="894"/>
                    <a:pt x="2938" y="2038"/>
                  </a:cubicBezTo>
                  <a:cubicBezTo>
                    <a:pt x="2878" y="3180"/>
                    <a:pt x="3720" y="4173"/>
                    <a:pt x="4859" y="4300"/>
                  </a:cubicBezTo>
                  <a:lnTo>
                    <a:pt x="2675" y="4300"/>
                  </a:lnTo>
                  <a:cubicBezTo>
                    <a:pt x="1199" y="4300"/>
                    <a:pt x="0" y="5589"/>
                    <a:pt x="0" y="7175"/>
                  </a:cubicBezTo>
                  <a:lnTo>
                    <a:pt x="0" y="10433"/>
                  </a:lnTo>
                  <a:cubicBezTo>
                    <a:pt x="0" y="11403"/>
                    <a:pt x="797" y="12134"/>
                    <a:pt x="1698" y="12134"/>
                  </a:cubicBezTo>
                  <a:cubicBezTo>
                    <a:pt x="1885" y="12134"/>
                    <a:pt x="2076" y="12103"/>
                    <a:pt x="2265" y="12036"/>
                  </a:cubicBezTo>
                  <a:lnTo>
                    <a:pt x="2265" y="17625"/>
                  </a:lnTo>
                  <a:cubicBezTo>
                    <a:pt x="2265" y="18561"/>
                    <a:pt x="3023" y="19322"/>
                    <a:pt x="3962" y="19322"/>
                  </a:cubicBezTo>
                  <a:cubicBezTo>
                    <a:pt x="4378" y="19322"/>
                    <a:pt x="4783" y="19168"/>
                    <a:pt x="5094" y="18887"/>
                  </a:cubicBezTo>
                  <a:cubicBezTo>
                    <a:pt x="5412" y="19172"/>
                    <a:pt x="5817" y="19321"/>
                    <a:pt x="6228" y="19321"/>
                  </a:cubicBezTo>
                  <a:cubicBezTo>
                    <a:pt x="6462" y="19321"/>
                    <a:pt x="6697" y="19272"/>
                    <a:pt x="6918" y="19174"/>
                  </a:cubicBezTo>
                  <a:cubicBezTo>
                    <a:pt x="7531" y="18899"/>
                    <a:pt x="7923" y="18292"/>
                    <a:pt x="7926" y="17625"/>
                  </a:cubicBezTo>
                  <a:lnTo>
                    <a:pt x="7926" y="12036"/>
                  </a:lnTo>
                  <a:cubicBezTo>
                    <a:pt x="8115" y="12103"/>
                    <a:pt x="8305" y="12134"/>
                    <a:pt x="8492" y="12134"/>
                  </a:cubicBezTo>
                  <a:cubicBezTo>
                    <a:pt x="9392" y="12134"/>
                    <a:pt x="10188" y="11403"/>
                    <a:pt x="10191" y="10433"/>
                  </a:cubicBezTo>
                  <a:lnTo>
                    <a:pt x="10191" y="7175"/>
                  </a:lnTo>
                  <a:cubicBezTo>
                    <a:pt x="10191" y="5589"/>
                    <a:pt x="8989" y="4300"/>
                    <a:pt x="7513" y="4300"/>
                  </a:cubicBezTo>
                  <a:lnTo>
                    <a:pt x="5330" y="4300"/>
                  </a:lnTo>
                  <a:cubicBezTo>
                    <a:pt x="6468" y="4173"/>
                    <a:pt x="7310" y="3180"/>
                    <a:pt x="7250" y="2038"/>
                  </a:cubicBezTo>
                  <a:cubicBezTo>
                    <a:pt x="7187" y="894"/>
                    <a:pt x="6238" y="0"/>
                    <a:pt x="50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65" name="Google Shape;4965;p59"/>
            <p:cNvGrpSpPr/>
            <p:nvPr/>
          </p:nvGrpSpPr>
          <p:grpSpPr>
            <a:xfrm>
              <a:off x="6441199" y="4018825"/>
              <a:ext cx="234931" cy="234919"/>
              <a:chOff x="5053975" y="4399375"/>
              <a:chExt cx="483000" cy="482975"/>
            </a:xfrm>
          </p:grpSpPr>
          <p:sp>
            <p:nvSpPr>
              <p:cNvPr id="4966" name="Google Shape;4966;p59"/>
              <p:cNvSpPr/>
              <p:nvPr/>
            </p:nvSpPr>
            <p:spPr>
              <a:xfrm>
                <a:off x="5053975" y="4399375"/>
                <a:ext cx="483000" cy="482975"/>
              </a:xfrm>
              <a:custGeom>
                <a:rect b="b" l="l" r="r" t="t"/>
                <a:pathLst>
                  <a:path extrusionOk="0" h="19319" w="19320">
                    <a:moveTo>
                      <a:pt x="9660" y="1130"/>
                    </a:moveTo>
                    <a:cubicBezTo>
                      <a:pt x="11822" y="1130"/>
                      <a:pt x="13981" y="1972"/>
                      <a:pt x="15666" y="3654"/>
                    </a:cubicBezTo>
                    <a:cubicBezTo>
                      <a:pt x="19033" y="7021"/>
                      <a:pt x="19033" y="12299"/>
                      <a:pt x="15666" y="15665"/>
                    </a:cubicBezTo>
                    <a:cubicBezTo>
                      <a:pt x="13983" y="17349"/>
                      <a:pt x="11821" y="18190"/>
                      <a:pt x="9660" y="18190"/>
                    </a:cubicBezTo>
                    <a:cubicBezTo>
                      <a:pt x="7499" y="18190"/>
                      <a:pt x="5338" y="17349"/>
                      <a:pt x="3655" y="15665"/>
                    </a:cubicBezTo>
                    <a:cubicBezTo>
                      <a:pt x="288" y="12299"/>
                      <a:pt x="288" y="7024"/>
                      <a:pt x="3655" y="3654"/>
                    </a:cubicBezTo>
                    <a:cubicBezTo>
                      <a:pt x="5339" y="1972"/>
                      <a:pt x="7498" y="1130"/>
                      <a:pt x="9660" y="1130"/>
                    </a:cubicBezTo>
                    <a:close/>
                    <a:moveTo>
                      <a:pt x="9660" y="0"/>
                    </a:moveTo>
                    <a:cubicBezTo>
                      <a:pt x="7112" y="0"/>
                      <a:pt x="4693" y="1015"/>
                      <a:pt x="2854" y="2854"/>
                    </a:cubicBezTo>
                    <a:cubicBezTo>
                      <a:pt x="1016" y="4693"/>
                      <a:pt x="1" y="7111"/>
                      <a:pt x="1" y="9660"/>
                    </a:cubicBezTo>
                    <a:cubicBezTo>
                      <a:pt x="1" y="12208"/>
                      <a:pt x="1016" y="14627"/>
                      <a:pt x="2854" y="16465"/>
                    </a:cubicBezTo>
                    <a:cubicBezTo>
                      <a:pt x="4693" y="18304"/>
                      <a:pt x="7112" y="19319"/>
                      <a:pt x="9660" y="19319"/>
                    </a:cubicBezTo>
                    <a:cubicBezTo>
                      <a:pt x="12209" y="19319"/>
                      <a:pt x="14627" y="18304"/>
                      <a:pt x="16466" y="16465"/>
                    </a:cubicBezTo>
                    <a:cubicBezTo>
                      <a:pt x="18305" y="14627"/>
                      <a:pt x="19319" y="12208"/>
                      <a:pt x="19319" y="9660"/>
                    </a:cubicBezTo>
                    <a:cubicBezTo>
                      <a:pt x="19319" y="7111"/>
                      <a:pt x="18305" y="4693"/>
                      <a:pt x="16466" y="2854"/>
                    </a:cubicBezTo>
                    <a:cubicBezTo>
                      <a:pt x="14627" y="1015"/>
                      <a:pt x="12209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7" name="Google Shape;4967;p59"/>
              <p:cNvSpPr/>
              <p:nvPr/>
            </p:nvSpPr>
            <p:spPr>
              <a:xfrm>
                <a:off x="5100725" y="4528375"/>
                <a:ext cx="309350" cy="296450"/>
              </a:xfrm>
              <a:custGeom>
                <a:rect b="b" l="l" r="r" t="t"/>
                <a:pathLst>
                  <a:path extrusionOk="0" h="11858" w="12374">
                    <a:moveTo>
                      <a:pt x="2352" y="1462"/>
                    </a:moveTo>
                    <a:lnTo>
                      <a:pt x="10828" y="9938"/>
                    </a:lnTo>
                    <a:cubicBezTo>
                      <a:pt x="9875" y="10469"/>
                      <a:pt x="8830" y="10728"/>
                      <a:pt x="7793" y="10728"/>
                    </a:cubicBezTo>
                    <a:cubicBezTo>
                      <a:pt x="6180" y="10728"/>
                      <a:pt x="4586" y="10102"/>
                      <a:pt x="3388" y="8902"/>
                    </a:cubicBezTo>
                    <a:cubicBezTo>
                      <a:pt x="1416" y="6933"/>
                      <a:pt x="993" y="3896"/>
                      <a:pt x="2352" y="1462"/>
                    </a:cubicBezTo>
                    <a:close/>
                    <a:moveTo>
                      <a:pt x="2253" y="0"/>
                    </a:moveTo>
                    <a:cubicBezTo>
                      <a:pt x="2078" y="0"/>
                      <a:pt x="1904" y="81"/>
                      <a:pt x="1794" y="236"/>
                    </a:cubicBezTo>
                    <a:cubicBezTo>
                      <a:pt x="257" y="2395"/>
                      <a:pt x="0" y="5215"/>
                      <a:pt x="1120" y="7616"/>
                    </a:cubicBezTo>
                    <a:cubicBezTo>
                      <a:pt x="2243" y="10016"/>
                      <a:pt x="4568" y="11628"/>
                      <a:pt x="7210" y="11837"/>
                    </a:cubicBezTo>
                    <a:lnTo>
                      <a:pt x="7210" y="11834"/>
                    </a:lnTo>
                    <a:cubicBezTo>
                      <a:pt x="7404" y="11849"/>
                      <a:pt x="7597" y="11858"/>
                      <a:pt x="7787" y="11858"/>
                    </a:cubicBezTo>
                    <a:cubicBezTo>
                      <a:pt x="9318" y="11858"/>
                      <a:pt x="10807" y="11384"/>
                      <a:pt x="12057" y="10502"/>
                    </a:cubicBezTo>
                    <a:cubicBezTo>
                      <a:pt x="12340" y="10297"/>
                      <a:pt x="12374" y="9886"/>
                      <a:pt x="12126" y="9639"/>
                    </a:cubicBezTo>
                    <a:lnTo>
                      <a:pt x="2654" y="167"/>
                    </a:lnTo>
                    <a:cubicBezTo>
                      <a:pt x="2542" y="55"/>
                      <a:pt x="2397" y="0"/>
                      <a:pt x="22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68" name="Google Shape;4968;p59"/>
              <p:cNvSpPr/>
              <p:nvPr/>
            </p:nvSpPr>
            <p:spPr>
              <a:xfrm>
                <a:off x="5180875" y="4456850"/>
                <a:ext cx="316625" cy="296575"/>
              </a:xfrm>
              <a:custGeom>
                <a:rect b="b" l="l" r="r" t="t"/>
                <a:pathLst>
                  <a:path extrusionOk="0" h="11863" w="12665">
                    <a:moveTo>
                      <a:pt x="4584" y="1128"/>
                    </a:moveTo>
                    <a:cubicBezTo>
                      <a:pt x="6196" y="1128"/>
                      <a:pt x="7791" y="1755"/>
                      <a:pt x="8987" y="2958"/>
                    </a:cubicBezTo>
                    <a:cubicBezTo>
                      <a:pt x="10964" y="4924"/>
                      <a:pt x="11387" y="7967"/>
                      <a:pt x="10022" y="10398"/>
                    </a:cubicBezTo>
                    <a:lnTo>
                      <a:pt x="1547" y="1923"/>
                    </a:lnTo>
                    <a:cubicBezTo>
                      <a:pt x="2499" y="1388"/>
                      <a:pt x="3545" y="1128"/>
                      <a:pt x="4584" y="1128"/>
                    </a:cubicBezTo>
                    <a:close/>
                    <a:moveTo>
                      <a:pt x="4578" y="1"/>
                    </a:moveTo>
                    <a:cubicBezTo>
                      <a:pt x="3095" y="1"/>
                      <a:pt x="1604" y="448"/>
                      <a:pt x="321" y="1361"/>
                    </a:cubicBezTo>
                    <a:cubicBezTo>
                      <a:pt x="34" y="1563"/>
                      <a:pt x="1" y="1977"/>
                      <a:pt x="248" y="2224"/>
                    </a:cubicBezTo>
                    <a:lnTo>
                      <a:pt x="9723" y="11697"/>
                    </a:lnTo>
                    <a:cubicBezTo>
                      <a:pt x="9829" y="11802"/>
                      <a:pt x="9971" y="11863"/>
                      <a:pt x="10122" y="11863"/>
                    </a:cubicBezTo>
                    <a:lnTo>
                      <a:pt x="10170" y="11863"/>
                    </a:lnTo>
                    <a:cubicBezTo>
                      <a:pt x="10336" y="11847"/>
                      <a:pt x="10487" y="11763"/>
                      <a:pt x="10584" y="11624"/>
                    </a:cubicBezTo>
                    <a:cubicBezTo>
                      <a:pt x="12664" y="8698"/>
                      <a:pt x="12326" y="4697"/>
                      <a:pt x="9787" y="2158"/>
                    </a:cubicBezTo>
                    <a:cubicBezTo>
                      <a:pt x="8361" y="733"/>
                      <a:pt x="6476" y="1"/>
                      <a:pt x="4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69" name="Google Shape;4969;p59"/>
            <p:cNvGrpSpPr/>
            <p:nvPr/>
          </p:nvGrpSpPr>
          <p:grpSpPr>
            <a:xfrm>
              <a:off x="6726351" y="4018789"/>
              <a:ext cx="234992" cy="234992"/>
              <a:chOff x="5648375" y="4399300"/>
              <a:chExt cx="483125" cy="483125"/>
            </a:xfrm>
          </p:grpSpPr>
          <p:sp>
            <p:nvSpPr>
              <p:cNvPr id="4970" name="Google Shape;4970;p59"/>
              <p:cNvSpPr/>
              <p:nvPr/>
            </p:nvSpPr>
            <p:spPr>
              <a:xfrm>
                <a:off x="5648375" y="439930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906" y="1133"/>
                      <a:pt x="14041" y="2029"/>
                      <a:pt x="15668" y="3657"/>
                    </a:cubicBezTo>
                    <a:cubicBezTo>
                      <a:pt x="17295" y="5287"/>
                      <a:pt x="18192" y="7419"/>
                      <a:pt x="18192" y="9663"/>
                    </a:cubicBezTo>
                    <a:cubicBezTo>
                      <a:pt x="18192" y="11906"/>
                      <a:pt x="17295" y="14041"/>
                      <a:pt x="15668" y="15668"/>
                    </a:cubicBezTo>
                    <a:cubicBezTo>
                      <a:pt x="14041" y="17296"/>
                      <a:pt x="11906" y="18193"/>
                      <a:pt x="9662" y="18193"/>
                    </a:cubicBezTo>
                    <a:cubicBezTo>
                      <a:pt x="7419" y="18193"/>
                      <a:pt x="5284" y="17296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287" y="2029"/>
                      <a:pt x="7419" y="1133"/>
                      <a:pt x="9662" y="1133"/>
                    </a:cubicBezTo>
                    <a:close/>
                    <a:moveTo>
                      <a:pt x="9662" y="0"/>
                    </a:moveTo>
                    <a:cubicBezTo>
                      <a:pt x="7117" y="0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8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8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11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1" name="Google Shape;4971;p59"/>
              <p:cNvSpPr/>
              <p:nvPr/>
            </p:nvSpPr>
            <p:spPr>
              <a:xfrm>
                <a:off x="5734275" y="4598425"/>
                <a:ext cx="311400" cy="84950"/>
              </a:xfrm>
              <a:custGeom>
                <a:rect b="b" l="l" r="r" t="t"/>
                <a:pathLst>
                  <a:path extrusionOk="0" h="3398" w="12456">
                    <a:moveTo>
                      <a:pt x="11323" y="1133"/>
                    </a:moveTo>
                    <a:lnTo>
                      <a:pt x="11323" y="2265"/>
                    </a:lnTo>
                    <a:lnTo>
                      <a:pt x="1133" y="2265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lnTo>
                      <a:pt x="0" y="2830"/>
                    </a:lnTo>
                    <a:cubicBezTo>
                      <a:pt x="0" y="3144"/>
                      <a:pt x="251" y="3398"/>
                      <a:pt x="565" y="3398"/>
                    </a:cubicBezTo>
                    <a:lnTo>
                      <a:pt x="11888" y="3398"/>
                    </a:lnTo>
                    <a:cubicBezTo>
                      <a:pt x="12202" y="3398"/>
                      <a:pt x="12455" y="3144"/>
                      <a:pt x="12455" y="2830"/>
                    </a:cubicBezTo>
                    <a:lnTo>
                      <a:pt x="12455" y="565"/>
                    </a:lnTo>
                    <a:cubicBezTo>
                      <a:pt x="12455" y="251"/>
                      <a:pt x="12202" y="1"/>
                      <a:pt x="1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72" name="Google Shape;4972;p59"/>
            <p:cNvGrpSpPr/>
            <p:nvPr/>
          </p:nvGrpSpPr>
          <p:grpSpPr>
            <a:xfrm>
              <a:off x="7014762" y="4027045"/>
              <a:ext cx="238154" cy="218479"/>
              <a:chOff x="6239575" y="4416275"/>
              <a:chExt cx="489625" cy="449175"/>
            </a:xfrm>
          </p:grpSpPr>
          <p:sp>
            <p:nvSpPr>
              <p:cNvPr id="4973" name="Google Shape;4973;p59"/>
              <p:cNvSpPr/>
              <p:nvPr/>
            </p:nvSpPr>
            <p:spPr>
              <a:xfrm>
                <a:off x="6239575" y="4416275"/>
                <a:ext cx="489625" cy="449175"/>
              </a:xfrm>
              <a:custGeom>
                <a:rect b="b" l="l" r="r" t="t"/>
                <a:pathLst>
                  <a:path extrusionOk="0" h="17967" w="19585">
                    <a:moveTo>
                      <a:pt x="9792" y="1132"/>
                    </a:moveTo>
                    <a:cubicBezTo>
                      <a:pt x="10374" y="1132"/>
                      <a:pt x="10955" y="1424"/>
                      <a:pt x="11278" y="2009"/>
                    </a:cubicBezTo>
                    <a:lnTo>
                      <a:pt x="18111" y="14313"/>
                    </a:lnTo>
                    <a:cubicBezTo>
                      <a:pt x="18404" y="14838"/>
                      <a:pt x="18395" y="15481"/>
                      <a:pt x="18087" y="15998"/>
                    </a:cubicBezTo>
                    <a:cubicBezTo>
                      <a:pt x="17786" y="16518"/>
                      <a:pt x="17232" y="16834"/>
                      <a:pt x="16634" y="16834"/>
                    </a:cubicBezTo>
                    <a:cubicBezTo>
                      <a:pt x="16631" y="16834"/>
                      <a:pt x="16628" y="16834"/>
                      <a:pt x="16625" y="16834"/>
                    </a:cubicBezTo>
                    <a:lnTo>
                      <a:pt x="2962" y="16834"/>
                    </a:lnTo>
                    <a:cubicBezTo>
                      <a:pt x="1667" y="16834"/>
                      <a:pt x="849" y="15445"/>
                      <a:pt x="1474" y="14313"/>
                    </a:cubicBezTo>
                    <a:lnTo>
                      <a:pt x="8307" y="2009"/>
                    </a:lnTo>
                    <a:cubicBezTo>
                      <a:pt x="8630" y="1424"/>
                      <a:pt x="9211" y="1132"/>
                      <a:pt x="9792" y="1132"/>
                    </a:cubicBezTo>
                    <a:close/>
                    <a:moveTo>
                      <a:pt x="9792" y="1"/>
                    </a:moveTo>
                    <a:cubicBezTo>
                      <a:pt x="8763" y="1"/>
                      <a:pt x="7815" y="559"/>
                      <a:pt x="7317" y="1462"/>
                    </a:cubicBezTo>
                    <a:lnTo>
                      <a:pt x="483" y="13766"/>
                    </a:lnTo>
                    <a:cubicBezTo>
                      <a:pt x="0" y="14642"/>
                      <a:pt x="15" y="15711"/>
                      <a:pt x="523" y="16574"/>
                    </a:cubicBezTo>
                    <a:cubicBezTo>
                      <a:pt x="1033" y="17435"/>
                      <a:pt x="1960" y="17966"/>
                      <a:pt x="2962" y="17966"/>
                    </a:cubicBezTo>
                    <a:lnTo>
                      <a:pt x="16625" y="17966"/>
                    </a:lnTo>
                    <a:cubicBezTo>
                      <a:pt x="17625" y="17966"/>
                      <a:pt x="18555" y="17435"/>
                      <a:pt x="19062" y="16574"/>
                    </a:cubicBezTo>
                    <a:cubicBezTo>
                      <a:pt x="19572" y="15711"/>
                      <a:pt x="19585" y="14642"/>
                      <a:pt x="19101" y="13766"/>
                    </a:cubicBezTo>
                    <a:lnTo>
                      <a:pt x="12271" y="1462"/>
                    </a:lnTo>
                    <a:cubicBezTo>
                      <a:pt x="11770" y="559"/>
                      <a:pt x="10822" y="1"/>
                      <a:pt x="97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4" name="Google Shape;4974;p59"/>
              <p:cNvSpPr/>
              <p:nvPr/>
            </p:nvSpPr>
            <p:spPr>
              <a:xfrm>
                <a:off x="6438550" y="4723875"/>
                <a:ext cx="88350" cy="84950"/>
              </a:xfrm>
              <a:custGeom>
                <a:rect b="b" l="l" r="r" t="t"/>
                <a:pathLst>
                  <a:path extrusionOk="0" h="3398" w="3534">
                    <a:moveTo>
                      <a:pt x="1830" y="1132"/>
                    </a:moveTo>
                    <a:cubicBezTo>
                      <a:pt x="2122" y="1132"/>
                      <a:pt x="2401" y="1358"/>
                      <a:pt x="2401" y="1701"/>
                    </a:cubicBezTo>
                    <a:cubicBezTo>
                      <a:pt x="2401" y="2012"/>
                      <a:pt x="2147" y="2266"/>
                      <a:pt x="1833" y="2266"/>
                    </a:cubicBezTo>
                    <a:cubicBezTo>
                      <a:pt x="1329" y="2266"/>
                      <a:pt x="1076" y="1656"/>
                      <a:pt x="1432" y="1299"/>
                    </a:cubicBezTo>
                    <a:cubicBezTo>
                      <a:pt x="1548" y="1184"/>
                      <a:pt x="1691" y="1132"/>
                      <a:pt x="1830" y="1132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1" y="1683"/>
                      <a:pt x="146" y="2414"/>
                      <a:pt x="632" y="2900"/>
                    </a:cubicBezTo>
                    <a:cubicBezTo>
                      <a:pt x="957" y="3225"/>
                      <a:pt x="1391" y="3397"/>
                      <a:pt x="1833" y="3397"/>
                    </a:cubicBezTo>
                    <a:cubicBezTo>
                      <a:pt x="2052" y="3397"/>
                      <a:pt x="2273" y="3355"/>
                      <a:pt x="2483" y="3268"/>
                    </a:cubicBezTo>
                    <a:cubicBezTo>
                      <a:pt x="3117" y="3005"/>
                      <a:pt x="3533" y="2386"/>
                      <a:pt x="3533" y="1701"/>
                    </a:cubicBezTo>
                    <a:cubicBezTo>
                      <a:pt x="3530" y="762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5" name="Google Shape;4975;p59"/>
              <p:cNvSpPr/>
              <p:nvPr/>
            </p:nvSpPr>
            <p:spPr>
              <a:xfrm>
                <a:off x="6441950" y="4497425"/>
                <a:ext cx="84950" cy="198250"/>
              </a:xfrm>
              <a:custGeom>
                <a:rect b="b" l="l" r="r" t="t"/>
                <a:pathLst>
                  <a:path extrusionOk="0" h="7930" w="3398">
                    <a:moveTo>
                      <a:pt x="1697" y="1133"/>
                    </a:moveTo>
                    <a:cubicBezTo>
                      <a:pt x="2011" y="1133"/>
                      <a:pt x="2265" y="1387"/>
                      <a:pt x="2265" y="1701"/>
                    </a:cubicBezTo>
                    <a:lnTo>
                      <a:pt x="2265" y="6230"/>
                    </a:lnTo>
                    <a:cubicBezTo>
                      <a:pt x="2265" y="6544"/>
                      <a:pt x="2011" y="6797"/>
                      <a:pt x="1697" y="6797"/>
                    </a:cubicBezTo>
                    <a:cubicBezTo>
                      <a:pt x="1383" y="6797"/>
                      <a:pt x="1133" y="6544"/>
                      <a:pt x="1133" y="6230"/>
                    </a:cubicBezTo>
                    <a:lnTo>
                      <a:pt x="1133" y="1701"/>
                    </a:lnTo>
                    <a:cubicBezTo>
                      <a:pt x="1133" y="1387"/>
                      <a:pt x="1383" y="1133"/>
                      <a:pt x="1697" y="1133"/>
                    </a:cubicBezTo>
                    <a:close/>
                    <a:moveTo>
                      <a:pt x="1697" y="1"/>
                    </a:moveTo>
                    <a:cubicBezTo>
                      <a:pt x="758" y="1"/>
                      <a:pt x="1" y="762"/>
                      <a:pt x="1" y="1701"/>
                    </a:cubicBezTo>
                    <a:lnTo>
                      <a:pt x="1" y="6233"/>
                    </a:lnTo>
                    <a:cubicBezTo>
                      <a:pt x="1" y="7169"/>
                      <a:pt x="758" y="7930"/>
                      <a:pt x="1697" y="7930"/>
                    </a:cubicBezTo>
                    <a:cubicBezTo>
                      <a:pt x="2636" y="7930"/>
                      <a:pt x="3397" y="7169"/>
                      <a:pt x="3397" y="6233"/>
                    </a:cubicBezTo>
                    <a:lnTo>
                      <a:pt x="3397" y="1701"/>
                    </a:lnTo>
                    <a:cubicBezTo>
                      <a:pt x="3397" y="762"/>
                      <a:pt x="2636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76" name="Google Shape;4976;p59"/>
            <p:cNvGrpSpPr/>
            <p:nvPr/>
          </p:nvGrpSpPr>
          <p:grpSpPr>
            <a:xfrm>
              <a:off x="7291876" y="3149952"/>
              <a:ext cx="234992" cy="234992"/>
              <a:chOff x="892750" y="4993750"/>
              <a:chExt cx="483125" cy="483125"/>
            </a:xfrm>
          </p:grpSpPr>
          <p:sp>
            <p:nvSpPr>
              <p:cNvPr id="4977" name="Google Shape;4977;p59"/>
              <p:cNvSpPr/>
              <p:nvPr/>
            </p:nvSpPr>
            <p:spPr>
              <a:xfrm>
                <a:off x="8927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5" y="17352"/>
                      <a:pt x="11823" y="18193"/>
                      <a:pt x="9662" y="18193"/>
                    </a:cubicBezTo>
                    <a:cubicBezTo>
                      <a:pt x="7501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1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4" y="12208"/>
                      <a:pt x="19324" y="9663"/>
                    </a:cubicBezTo>
                    <a:cubicBezTo>
                      <a:pt x="19324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8" name="Google Shape;4978;p59"/>
              <p:cNvSpPr/>
              <p:nvPr/>
            </p:nvSpPr>
            <p:spPr>
              <a:xfrm>
                <a:off x="1021000" y="5052250"/>
                <a:ext cx="230775" cy="253450"/>
              </a:xfrm>
              <a:custGeom>
                <a:rect b="b" l="l" r="r" t="t"/>
                <a:pathLst>
                  <a:path extrusionOk="0" h="10138" w="9231">
                    <a:moveTo>
                      <a:pt x="4532" y="1133"/>
                    </a:moveTo>
                    <a:cubicBezTo>
                      <a:pt x="5450" y="1133"/>
                      <a:pt x="6326" y="1483"/>
                      <a:pt x="6936" y="2090"/>
                    </a:cubicBezTo>
                    <a:cubicBezTo>
                      <a:pt x="8261" y="3419"/>
                      <a:pt x="8261" y="5568"/>
                      <a:pt x="6936" y="6894"/>
                    </a:cubicBezTo>
                    <a:lnTo>
                      <a:pt x="6933" y="6894"/>
                    </a:lnTo>
                    <a:cubicBezTo>
                      <a:pt x="6688" y="7142"/>
                      <a:pt x="6404" y="7347"/>
                      <a:pt x="6096" y="7510"/>
                    </a:cubicBezTo>
                    <a:cubicBezTo>
                      <a:pt x="5595" y="7767"/>
                      <a:pt x="5275" y="8135"/>
                      <a:pt x="5154" y="8600"/>
                    </a:cubicBezTo>
                    <a:cubicBezTo>
                      <a:pt x="5079" y="8842"/>
                      <a:pt x="4856" y="9000"/>
                      <a:pt x="4614" y="9000"/>
                    </a:cubicBezTo>
                    <a:cubicBezTo>
                      <a:pt x="4566" y="9000"/>
                      <a:pt x="4517" y="8993"/>
                      <a:pt x="4469" y="8980"/>
                    </a:cubicBezTo>
                    <a:cubicBezTo>
                      <a:pt x="4176" y="8905"/>
                      <a:pt x="3995" y="8612"/>
                      <a:pt x="4058" y="8316"/>
                    </a:cubicBezTo>
                    <a:cubicBezTo>
                      <a:pt x="4254" y="7534"/>
                      <a:pt x="4765" y="6924"/>
                      <a:pt x="5574" y="6504"/>
                    </a:cubicBezTo>
                    <a:cubicBezTo>
                      <a:pt x="6936" y="5801"/>
                      <a:pt x="7220" y="3974"/>
                      <a:pt x="6136" y="2890"/>
                    </a:cubicBezTo>
                    <a:cubicBezTo>
                      <a:pt x="5690" y="2458"/>
                      <a:pt x="5113" y="2243"/>
                      <a:pt x="4535" y="2243"/>
                    </a:cubicBezTo>
                    <a:cubicBezTo>
                      <a:pt x="3958" y="2243"/>
                      <a:pt x="3380" y="2458"/>
                      <a:pt x="2935" y="2890"/>
                    </a:cubicBezTo>
                    <a:cubicBezTo>
                      <a:pt x="2506" y="3313"/>
                      <a:pt x="2268" y="3890"/>
                      <a:pt x="2268" y="4494"/>
                    </a:cubicBezTo>
                    <a:cubicBezTo>
                      <a:pt x="2268" y="4805"/>
                      <a:pt x="2014" y="5058"/>
                      <a:pt x="1703" y="5058"/>
                    </a:cubicBezTo>
                    <a:cubicBezTo>
                      <a:pt x="1389" y="5058"/>
                      <a:pt x="1135" y="4805"/>
                      <a:pt x="1135" y="4494"/>
                    </a:cubicBezTo>
                    <a:cubicBezTo>
                      <a:pt x="1132" y="3591"/>
                      <a:pt x="1492" y="2724"/>
                      <a:pt x="2132" y="2090"/>
                    </a:cubicBezTo>
                    <a:cubicBezTo>
                      <a:pt x="2739" y="1483"/>
                      <a:pt x="3614" y="1133"/>
                      <a:pt x="4532" y="1133"/>
                    </a:cubicBezTo>
                    <a:close/>
                    <a:moveTo>
                      <a:pt x="4532" y="1"/>
                    </a:moveTo>
                    <a:cubicBezTo>
                      <a:pt x="3315" y="1"/>
                      <a:pt x="2150" y="469"/>
                      <a:pt x="1332" y="1290"/>
                    </a:cubicBezTo>
                    <a:cubicBezTo>
                      <a:pt x="477" y="2135"/>
                      <a:pt x="0" y="3289"/>
                      <a:pt x="3" y="4494"/>
                    </a:cubicBezTo>
                    <a:cubicBezTo>
                      <a:pt x="3" y="5430"/>
                      <a:pt x="764" y="6190"/>
                      <a:pt x="1703" y="6190"/>
                    </a:cubicBezTo>
                    <a:cubicBezTo>
                      <a:pt x="2639" y="6190"/>
                      <a:pt x="3400" y="5430"/>
                      <a:pt x="3400" y="4494"/>
                    </a:cubicBezTo>
                    <a:cubicBezTo>
                      <a:pt x="3400" y="3830"/>
                      <a:pt x="3944" y="3358"/>
                      <a:pt x="4535" y="3358"/>
                    </a:cubicBezTo>
                    <a:cubicBezTo>
                      <a:pt x="4731" y="3358"/>
                      <a:pt x="4933" y="3410"/>
                      <a:pt x="5121" y="3524"/>
                    </a:cubicBezTo>
                    <a:cubicBezTo>
                      <a:pt x="5876" y="3986"/>
                      <a:pt x="5837" y="5094"/>
                      <a:pt x="5052" y="5499"/>
                    </a:cubicBezTo>
                    <a:cubicBezTo>
                      <a:pt x="3959" y="6064"/>
                      <a:pt x="3234" y="6945"/>
                      <a:pt x="2959" y="8041"/>
                    </a:cubicBezTo>
                    <a:cubicBezTo>
                      <a:pt x="2742" y="8941"/>
                      <a:pt x="3288" y="9850"/>
                      <a:pt x="4185" y="10083"/>
                    </a:cubicBezTo>
                    <a:cubicBezTo>
                      <a:pt x="4327" y="10119"/>
                      <a:pt x="4470" y="10137"/>
                      <a:pt x="4611" y="10137"/>
                    </a:cubicBezTo>
                    <a:cubicBezTo>
                      <a:pt x="5356" y="10137"/>
                      <a:pt x="6039" y="9642"/>
                      <a:pt x="6247" y="8893"/>
                    </a:cubicBezTo>
                    <a:cubicBezTo>
                      <a:pt x="6262" y="8832"/>
                      <a:pt x="6305" y="8675"/>
                      <a:pt x="6616" y="8515"/>
                    </a:cubicBezTo>
                    <a:cubicBezTo>
                      <a:pt x="7899" y="7851"/>
                      <a:pt x="8787" y="6613"/>
                      <a:pt x="9007" y="5188"/>
                    </a:cubicBezTo>
                    <a:cubicBezTo>
                      <a:pt x="9230" y="3760"/>
                      <a:pt x="8756" y="2313"/>
                      <a:pt x="7736" y="1290"/>
                    </a:cubicBezTo>
                    <a:cubicBezTo>
                      <a:pt x="6918" y="472"/>
                      <a:pt x="5749" y="1"/>
                      <a:pt x="45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79" name="Google Shape;4979;p59"/>
              <p:cNvSpPr/>
              <p:nvPr/>
            </p:nvSpPr>
            <p:spPr>
              <a:xfrm>
                <a:off x="1088475" y="5334425"/>
                <a:ext cx="88350" cy="84925"/>
              </a:xfrm>
              <a:custGeom>
                <a:rect b="b" l="l" r="r" t="t"/>
                <a:pathLst>
                  <a:path extrusionOk="0" h="3397" w="3534">
                    <a:moveTo>
                      <a:pt x="1829" y="1129"/>
                    </a:moveTo>
                    <a:cubicBezTo>
                      <a:pt x="2121" y="1129"/>
                      <a:pt x="2401" y="1356"/>
                      <a:pt x="2401" y="1697"/>
                    </a:cubicBezTo>
                    <a:cubicBezTo>
                      <a:pt x="2401" y="2011"/>
                      <a:pt x="2147" y="2265"/>
                      <a:pt x="1833" y="2265"/>
                    </a:cubicBezTo>
                    <a:cubicBezTo>
                      <a:pt x="1329" y="2265"/>
                      <a:pt x="1075" y="1655"/>
                      <a:pt x="1432" y="1296"/>
                    </a:cubicBezTo>
                    <a:cubicBezTo>
                      <a:pt x="1548" y="1181"/>
                      <a:pt x="1690" y="1129"/>
                      <a:pt x="1829" y="1129"/>
                    </a:cubicBezTo>
                    <a:close/>
                    <a:moveTo>
                      <a:pt x="1833" y="0"/>
                    </a:moveTo>
                    <a:cubicBezTo>
                      <a:pt x="1145" y="0"/>
                      <a:pt x="526" y="414"/>
                      <a:pt x="263" y="1048"/>
                    </a:cubicBezTo>
                    <a:cubicBezTo>
                      <a:pt x="0" y="1682"/>
                      <a:pt x="145" y="2413"/>
                      <a:pt x="631" y="2899"/>
                    </a:cubicBezTo>
                    <a:cubicBezTo>
                      <a:pt x="957" y="3224"/>
                      <a:pt x="1391" y="3397"/>
                      <a:pt x="1833" y="3397"/>
                    </a:cubicBezTo>
                    <a:cubicBezTo>
                      <a:pt x="2052" y="3397"/>
                      <a:pt x="2272" y="3354"/>
                      <a:pt x="2482" y="3267"/>
                    </a:cubicBezTo>
                    <a:cubicBezTo>
                      <a:pt x="3116" y="3005"/>
                      <a:pt x="3533" y="2386"/>
                      <a:pt x="3533" y="1697"/>
                    </a:cubicBezTo>
                    <a:cubicBezTo>
                      <a:pt x="3530" y="758"/>
                      <a:pt x="2772" y="0"/>
                      <a:pt x="18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80" name="Google Shape;4980;p59"/>
            <p:cNvGrpSpPr/>
            <p:nvPr/>
          </p:nvGrpSpPr>
          <p:grpSpPr>
            <a:xfrm>
              <a:off x="7291866" y="3439830"/>
              <a:ext cx="234992" cy="234992"/>
              <a:chOff x="1487200" y="4993750"/>
              <a:chExt cx="483125" cy="483125"/>
            </a:xfrm>
          </p:grpSpPr>
          <p:sp>
            <p:nvSpPr>
              <p:cNvPr id="4981" name="Google Shape;4981;p59"/>
              <p:cNvSpPr/>
              <p:nvPr/>
            </p:nvSpPr>
            <p:spPr>
              <a:xfrm>
                <a:off x="14872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2"/>
                      <a:pt x="11822" y="18193"/>
                      <a:pt x="9661" y="18193"/>
                    </a:cubicBezTo>
                    <a:cubicBezTo>
                      <a:pt x="7500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2" name="Google Shape;4982;p59"/>
              <p:cNvSpPr/>
              <p:nvPr/>
            </p:nvSpPr>
            <p:spPr>
              <a:xfrm>
                <a:off x="1602600" y="5143950"/>
                <a:ext cx="250350" cy="182725"/>
              </a:xfrm>
              <a:custGeom>
                <a:rect b="b" l="l" r="r" t="t"/>
                <a:pathLst>
                  <a:path extrusionOk="0" h="7309" w="10014">
                    <a:moveTo>
                      <a:pt x="8149" y="1134"/>
                    </a:moveTo>
                    <a:cubicBezTo>
                      <a:pt x="8294" y="1134"/>
                      <a:pt x="8439" y="1189"/>
                      <a:pt x="8549" y="1300"/>
                    </a:cubicBezTo>
                    <a:cubicBezTo>
                      <a:pt x="8769" y="1520"/>
                      <a:pt x="8769" y="1879"/>
                      <a:pt x="8549" y="2100"/>
                    </a:cubicBezTo>
                    <a:lnTo>
                      <a:pt x="4639" y="6007"/>
                    </a:lnTo>
                    <a:cubicBezTo>
                      <a:pt x="4527" y="6120"/>
                      <a:pt x="4377" y="6177"/>
                      <a:pt x="4227" y="6177"/>
                    </a:cubicBezTo>
                    <a:cubicBezTo>
                      <a:pt x="4081" y="6177"/>
                      <a:pt x="3937" y="6123"/>
                      <a:pt x="3830" y="6016"/>
                    </a:cubicBezTo>
                    <a:lnTo>
                      <a:pt x="1547" y="3748"/>
                    </a:lnTo>
                    <a:cubicBezTo>
                      <a:pt x="1296" y="3534"/>
                      <a:pt x="1281" y="3151"/>
                      <a:pt x="1514" y="2918"/>
                    </a:cubicBezTo>
                    <a:cubicBezTo>
                      <a:pt x="1626" y="2806"/>
                      <a:pt x="1771" y="2750"/>
                      <a:pt x="1916" y="2750"/>
                    </a:cubicBezTo>
                    <a:cubicBezTo>
                      <a:pt x="2074" y="2750"/>
                      <a:pt x="2232" y="2817"/>
                      <a:pt x="2344" y="2948"/>
                    </a:cubicBezTo>
                    <a:lnTo>
                      <a:pt x="3784" y="4388"/>
                    </a:lnTo>
                    <a:cubicBezTo>
                      <a:pt x="3793" y="4401"/>
                      <a:pt x="3805" y="4410"/>
                      <a:pt x="3817" y="4419"/>
                    </a:cubicBezTo>
                    <a:cubicBezTo>
                      <a:pt x="3817" y="4422"/>
                      <a:pt x="3820" y="4422"/>
                      <a:pt x="3823" y="4425"/>
                    </a:cubicBezTo>
                    <a:cubicBezTo>
                      <a:pt x="3934" y="4535"/>
                      <a:pt x="4078" y="4590"/>
                      <a:pt x="4222" y="4590"/>
                    </a:cubicBezTo>
                    <a:cubicBezTo>
                      <a:pt x="4367" y="4590"/>
                      <a:pt x="4512" y="4535"/>
                      <a:pt x="4624" y="4425"/>
                    </a:cubicBezTo>
                    <a:lnTo>
                      <a:pt x="7749" y="1300"/>
                    </a:lnTo>
                    <a:cubicBezTo>
                      <a:pt x="7859" y="1189"/>
                      <a:pt x="8004" y="1134"/>
                      <a:pt x="8149" y="1134"/>
                    </a:cubicBezTo>
                    <a:close/>
                    <a:moveTo>
                      <a:pt x="8146" y="1"/>
                    </a:moveTo>
                    <a:cubicBezTo>
                      <a:pt x="7712" y="1"/>
                      <a:pt x="7279" y="166"/>
                      <a:pt x="6949" y="496"/>
                    </a:cubicBezTo>
                    <a:lnTo>
                      <a:pt x="6946" y="496"/>
                    </a:lnTo>
                    <a:lnTo>
                      <a:pt x="4219" y="3223"/>
                    </a:lnTo>
                    <a:lnTo>
                      <a:pt x="3144" y="2148"/>
                    </a:lnTo>
                    <a:cubicBezTo>
                      <a:pt x="2808" y="1779"/>
                      <a:pt x="2348" y="1594"/>
                      <a:pt x="1887" y="1594"/>
                    </a:cubicBezTo>
                    <a:cubicBezTo>
                      <a:pt x="1453" y="1594"/>
                      <a:pt x="1019" y="1758"/>
                      <a:pt x="686" y="2091"/>
                    </a:cubicBezTo>
                    <a:cubicBezTo>
                      <a:pt x="1" y="2776"/>
                      <a:pt x="28" y="3896"/>
                      <a:pt x="747" y="4549"/>
                    </a:cubicBezTo>
                    <a:lnTo>
                      <a:pt x="3029" y="6819"/>
                    </a:lnTo>
                    <a:cubicBezTo>
                      <a:pt x="3344" y="7131"/>
                      <a:pt x="3768" y="7308"/>
                      <a:pt x="4214" y="7308"/>
                    </a:cubicBezTo>
                    <a:cubicBezTo>
                      <a:pt x="4218" y="7308"/>
                      <a:pt x="4221" y="7308"/>
                      <a:pt x="4225" y="7308"/>
                    </a:cubicBezTo>
                    <a:cubicBezTo>
                      <a:pt x="4678" y="7308"/>
                      <a:pt x="5116" y="7127"/>
                      <a:pt x="5439" y="6807"/>
                    </a:cubicBezTo>
                    <a:lnTo>
                      <a:pt x="9349" y="2900"/>
                    </a:lnTo>
                    <a:cubicBezTo>
                      <a:pt x="10013" y="2236"/>
                      <a:pt x="10013" y="1161"/>
                      <a:pt x="9349" y="499"/>
                    </a:cubicBezTo>
                    <a:cubicBezTo>
                      <a:pt x="9017" y="167"/>
                      <a:pt x="8581" y="1"/>
                      <a:pt x="8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83" name="Google Shape;4983;p59"/>
            <p:cNvGrpSpPr/>
            <p:nvPr/>
          </p:nvGrpSpPr>
          <p:grpSpPr>
            <a:xfrm>
              <a:off x="7291856" y="3729327"/>
              <a:ext cx="234992" cy="234992"/>
              <a:chOff x="2081650" y="4993750"/>
              <a:chExt cx="483125" cy="483125"/>
            </a:xfrm>
          </p:grpSpPr>
          <p:sp>
            <p:nvSpPr>
              <p:cNvPr id="4984" name="Google Shape;4984;p59"/>
              <p:cNvSpPr/>
              <p:nvPr/>
            </p:nvSpPr>
            <p:spPr>
              <a:xfrm>
                <a:off x="20816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3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0"/>
                      <a:pt x="11824" y="18193"/>
                      <a:pt x="9663" y="18193"/>
                    </a:cubicBezTo>
                    <a:cubicBezTo>
                      <a:pt x="7501" y="18193"/>
                      <a:pt x="5342" y="17350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1" y="1133"/>
                      <a:pt x="9663" y="1133"/>
                    </a:cubicBezTo>
                    <a:close/>
                    <a:moveTo>
                      <a:pt x="9663" y="1"/>
                    </a:moveTo>
                    <a:cubicBezTo>
                      <a:pt x="7117" y="1"/>
                      <a:pt x="4699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9" y="18310"/>
                      <a:pt x="7117" y="19325"/>
                      <a:pt x="9663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5" name="Google Shape;4985;p59"/>
              <p:cNvSpPr/>
              <p:nvPr/>
            </p:nvSpPr>
            <p:spPr>
              <a:xfrm>
                <a:off x="2209375" y="5125625"/>
                <a:ext cx="227600" cy="219350"/>
              </a:xfrm>
              <a:custGeom>
                <a:rect b="b" l="l" r="r" t="t"/>
                <a:pathLst>
                  <a:path extrusionOk="0" h="8774" w="9104">
                    <a:moveTo>
                      <a:pt x="7232" y="1143"/>
                    </a:moveTo>
                    <a:cubicBezTo>
                      <a:pt x="7377" y="1143"/>
                      <a:pt x="7522" y="1198"/>
                      <a:pt x="7633" y="1308"/>
                    </a:cubicBezTo>
                    <a:cubicBezTo>
                      <a:pt x="7851" y="1528"/>
                      <a:pt x="7854" y="1882"/>
                      <a:pt x="7639" y="2102"/>
                    </a:cubicBezTo>
                    <a:lnTo>
                      <a:pt x="5755" y="3986"/>
                    </a:lnTo>
                    <a:cubicBezTo>
                      <a:pt x="5532" y="4210"/>
                      <a:pt x="5532" y="4566"/>
                      <a:pt x="5755" y="4789"/>
                    </a:cubicBezTo>
                    <a:lnTo>
                      <a:pt x="7639" y="6673"/>
                    </a:lnTo>
                    <a:cubicBezTo>
                      <a:pt x="7854" y="6894"/>
                      <a:pt x="7851" y="7247"/>
                      <a:pt x="7633" y="7468"/>
                    </a:cubicBezTo>
                    <a:cubicBezTo>
                      <a:pt x="7522" y="7577"/>
                      <a:pt x="7377" y="7633"/>
                      <a:pt x="7232" y="7633"/>
                    </a:cubicBezTo>
                    <a:cubicBezTo>
                      <a:pt x="7090" y="7633"/>
                      <a:pt x="6948" y="7580"/>
                      <a:pt x="6839" y="7474"/>
                    </a:cubicBezTo>
                    <a:lnTo>
                      <a:pt x="6830" y="7468"/>
                    </a:lnTo>
                    <a:lnTo>
                      <a:pt x="4946" y="5650"/>
                    </a:lnTo>
                    <a:cubicBezTo>
                      <a:pt x="4836" y="5544"/>
                      <a:pt x="4695" y="5491"/>
                      <a:pt x="4554" y="5491"/>
                    </a:cubicBezTo>
                    <a:cubicBezTo>
                      <a:pt x="4412" y="5491"/>
                      <a:pt x="4271" y="5544"/>
                      <a:pt x="4161" y="5650"/>
                    </a:cubicBezTo>
                    <a:lnTo>
                      <a:pt x="2277" y="7468"/>
                    </a:lnTo>
                    <a:lnTo>
                      <a:pt x="2268" y="7474"/>
                    </a:lnTo>
                    <a:cubicBezTo>
                      <a:pt x="2159" y="7580"/>
                      <a:pt x="2017" y="7633"/>
                      <a:pt x="1875" y="7633"/>
                    </a:cubicBezTo>
                    <a:cubicBezTo>
                      <a:pt x="1730" y="7633"/>
                      <a:pt x="1585" y="7577"/>
                      <a:pt x="1474" y="7468"/>
                    </a:cubicBezTo>
                    <a:cubicBezTo>
                      <a:pt x="1256" y="7247"/>
                      <a:pt x="1253" y="6894"/>
                      <a:pt x="1468" y="6673"/>
                    </a:cubicBezTo>
                    <a:lnTo>
                      <a:pt x="3352" y="4789"/>
                    </a:lnTo>
                    <a:cubicBezTo>
                      <a:pt x="3575" y="4566"/>
                      <a:pt x="3575" y="4210"/>
                      <a:pt x="3352" y="3986"/>
                    </a:cubicBezTo>
                    <a:lnTo>
                      <a:pt x="1468" y="2102"/>
                    </a:lnTo>
                    <a:cubicBezTo>
                      <a:pt x="1253" y="1882"/>
                      <a:pt x="1256" y="1528"/>
                      <a:pt x="1474" y="1308"/>
                    </a:cubicBezTo>
                    <a:cubicBezTo>
                      <a:pt x="1585" y="1198"/>
                      <a:pt x="1730" y="1143"/>
                      <a:pt x="1875" y="1143"/>
                    </a:cubicBezTo>
                    <a:cubicBezTo>
                      <a:pt x="2017" y="1143"/>
                      <a:pt x="2159" y="1196"/>
                      <a:pt x="2268" y="1302"/>
                    </a:cubicBezTo>
                    <a:lnTo>
                      <a:pt x="2277" y="1308"/>
                    </a:lnTo>
                    <a:lnTo>
                      <a:pt x="4161" y="3126"/>
                    </a:lnTo>
                    <a:cubicBezTo>
                      <a:pt x="4271" y="3231"/>
                      <a:pt x="4412" y="3284"/>
                      <a:pt x="4554" y="3284"/>
                    </a:cubicBezTo>
                    <a:cubicBezTo>
                      <a:pt x="4695" y="3284"/>
                      <a:pt x="4836" y="3231"/>
                      <a:pt x="4946" y="3126"/>
                    </a:cubicBezTo>
                    <a:lnTo>
                      <a:pt x="6830" y="1308"/>
                    </a:lnTo>
                    <a:lnTo>
                      <a:pt x="6839" y="1302"/>
                    </a:lnTo>
                    <a:cubicBezTo>
                      <a:pt x="6948" y="1196"/>
                      <a:pt x="7090" y="1143"/>
                      <a:pt x="7232" y="1143"/>
                    </a:cubicBezTo>
                    <a:close/>
                    <a:moveTo>
                      <a:pt x="1865" y="0"/>
                    </a:moveTo>
                    <a:cubicBezTo>
                      <a:pt x="1430" y="0"/>
                      <a:pt x="995" y="166"/>
                      <a:pt x="664" y="499"/>
                    </a:cubicBezTo>
                    <a:cubicBezTo>
                      <a:pt x="0" y="1163"/>
                      <a:pt x="3" y="2241"/>
                      <a:pt x="667" y="2902"/>
                    </a:cubicBezTo>
                    <a:lnTo>
                      <a:pt x="2153" y="4388"/>
                    </a:lnTo>
                    <a:lnTo>
                      <a:pt x="667" y="5873"/>
                    </a:lnTo>
                    <a:cubicBezTo>
                      <a:pt x="0" y="6535"/>
                      <a:pt x="0" y="7610"/>
                      <a:pt x="661" y="8274"/>
                    </a:cubicBezTo>
                    <a:cubicBezTo>
                      <a:pt x="995" y="8607"/>
                      <a:pt x="1431" y="8774"/>
                      <a:pt x="1868" y="8774"/>
                    </a:cubicBezTo>
                    <a:cubicBezTo>
                      <a:pt x="2301" y="8774"/>
                      <a:pt x="2734" y="8609"/>
                      <a:pt x="3065" y="8280"/>
                    </a:cubicBezTo>
                    <a:lnTo>
                      <a:pt x="4554" y="6846"/>
                    </a:lnTo>
                    <a:lnTo>
                      <a:pt x="6042" y="8280"/>
                    </a:lnTo>
                    <a:cubicBezTo>
                      <a:pt x="6373" y="8609"/>
                      <a:pt x="6806" y="8774"/>
                      <a:pt x="7239" y="8774"/>
                    </a:cubicBezTo>
                    <a:cubicBezTo>
                      <a:pt x="7675" y="8774"/>
                      <a:pt x="8111" y="8607"/>
                      <a:pt x="8443" y="8274"/>
                    </a:cubicBezTo>
                    <a:cubicBezTo>
                      <a:pt x="9104" y="7610"/>
                      <a:pt x="9104" y="6535"/>
                      <a:pt x="8440" y="5873"/>
                    </a:cubicBezTo>
                    <a:lnTo>
                      <a:pt x="6957" y="4388"/>
                    </a:lnTo>
                    <a:lnTo>
                      <a:pt x="8440" y="2902"/>
                    </a:lnTo>
                    <a:cubicBezTo>
                      <a:pt x="8760" y="2585"/>
                      <a:pt x="8938" y="2153"/>
                      <a:pt x="8938" y="1703"/>
                    </a:cubicBezTo>
                    <a:cubicBezTo>
                      <a:pt x="8938" y="1018"/>
                      <a:pt x="8524" y="399"/>
                      <a:pt x="7893" y="133"/>
                    </a:cubicBezTo>
                    <a:cubicBezTo>
                      <a:pt x="7682" y="46"/>
                      <a:pt x="7460" y="3"/>
                      <a:pt x="7239" y="3"/>
                    </a:cubicBezTo>
                    <a:cubicBezTo>
                      <a:pt x="6799" y="3"/>
                      <a:pt x="6366" y="174"/>
                      <a:pt x="6042" y="496"/>
                    </a:cubicBezTo>
                    <a:lnTo>
                      <a:pt x="4554" y="1930"/>
                    </a:lnTo>
                    <a:lnTo>
                      <a:pt x="3065" y="496"/>
                    </a:lnTo>
                    <a:cubicBezTo>
                      <a:pt x="2733" y="165"/>
                      <a:pt x="2299" y="0"/>
                      <a:pt x="18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86" name="Google Shape;4986;p59"/>
            <p:cNvGrpSpPr/>
            <p:nvPr/>
          </p:nvGrpSpPr>
          <p:grpSpPr>
            <a:xfrm>
              <a:off x="7584941" y="3149952"/>
              <a:ext cx="234992" cy="234992"/>
              <a:chOff x="2676100" y="4993750"/>
              <a:chExt cx="483125" cy="483125"/>
            </a:xfrm>
          </p:grpSpPr>
          <p:sp>
            <p:nvSpPr>
              <p:cNvPr id="4987" name="Google Shape;4987;p59"/>
              <p:cNvSpPr/>
              <p:nvPr/>
            </p:nvSpPr>
            <p:spPr>
              <a:xfrm>
                <a:off x="26761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0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8" name="Google Shape;4988;p59"/>
              <p:cNvSpPr/>
              <p:nvPr/>
            </p:nvSpPr>
            <p:spPr>
              <a:xfrm>
                <a:off x="2776125" y="5051350"/>
                <a:ext cx="141550" cy="367950"/>
              </a:xfrm>
              <a:custGeom>
                <a:rect b="b" l="l" r="r" t="t"/>
                <a:pathLst>
                  <a:path extrusionOk="0" h="14718" w="5662">
                    <a:moveTo>
                      <a:pt x="4529" y="4530"/>
                    </a:moveTo>
                    <a:lnTo>
                      <a:pt x="4529" y="5094"/>
                    </a:lnTo>
                    <a:cubicBezTo>
                      <a:pt x="4529" y="5408"/>
                      <a:pt x="4276" y="5662"/>
                      <a:pt x="3965" y="5662"/>
                    </a:cubicBezTo>
                    <a:cubicBezTo>
                      <a:pt x="3651" y="5662"/>
                      <a:pt x="3397" y="5912"/>
                      <a:pt x="3397" y="6226"/>
                    </a:cubicBezTo>
                    <a:lnTo>
                      <a:pt x="3397" y="13020"/>
                    </a:lnTo>
                    <a:cubicBezTo>
                      <a:pt x="3397" y="13334"/>
                      <a:pt x="3143" y="13585"/>
                      <a:pt x="2832" y="13585"/>
                    </a:cubicBezTo>
                    <a:cubicBezTo>
                      <a:pt x="2518" y="13585"/>
                      <a:pt x="2265" y="13334"/>
                      <a:pt x="2265" y="13020"/>
                    </a:cubicBezTo>
                    <a:lnTo>
                      <a:pt x="2265" y="6226"/>
                    </a:lnTo>
                    <a:cubicBezTo>
                      <a:pt x="2265" y="5912"/>
                      <a:pt x="2011" y="5662"/>
                      <a:pt x="1700" y="5662"/>
                    </a:cubicBezTo>
                    <a:cubicBezTo>
                      <a:pt x="1386" y="5662"/>
                      <a:pt x="1132" y="5408"/>
                      <a:pt x="1132" y="5094"/>
                    </a:cubicBezTo>
                    <a:lnTo>
                      <a:pt x="1132" y="4530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5094"/>
                    </a:lnTo>
                    <a:cubicBezTo>
                      <a:pt x="0" y="5813"/>
                      <a:pt x="453" y="6456"/>
                      <a:pt x="1132" y="6694"/>
                    </a:cubicBezTo>
                    <a:lnTo>
                      <a:pt x="1132" y="13020"/>
                    </a:lnTo>
                    <a:cubicBezTo>
                      <a:pt x="1132" y="13959"/>
                      <a:pt x="1893" y="14717"/>
                      <a:pt x="2832" y="14717"/>
                    </a:cubicBezTo>
                    <a:cubicBezTo>
                      <a:pt x="3768" y="14717"/>
                      <a:pt x="4529" y="13959"/>
                      <a:pt x="4529" y="13020"/>
                    </a:cubicBezTo>
                    <a:lnTo>
                      <a:pt x="4529" y="6694"/>
                    </a:lnTo>
                    <a:cubicBezTo>
                      <a:pt x="5209" y="6456"/>
                      <a:pt x="5662" y="5813"/>
                      <a:pt x="5662" y="5094"/>
                    </a:cubicBezTo>
                    <a:lnTo>
                      <a:pt x="5662" y="565"/>
                    </a:lnTo>
                    <a:cubicBezTo>
                      <a:pt x="5662" y="251"/>
                      <a:pt x="5408" y="0"/>
                      <a:pt x="5097" y="0"/>
                    </a:cubicBezTo>
                    <a:cubicBezTo>
                      <a:pt x="4783" y="0"/>
                      <a:pt x="4529" y="251"/>
                      <a:pt x="4529" y="565"/>
                    </a:cubicBezTo>
                    <a:lnTo>
                      <a:pt x="4529" y="3397"/>
                    </a:lnTo>
                    <a:lnTo>
                      <a:pt x="3397" y="3397"/>
                    </a:lnTo>
                    <a:lnTo>
                      <a:pt x="3397" y="565"/>
                    </a:lnTo>
                    <a:cubicBezTo>
                      <a:pt x="3397" y="251"/>
                      <a:pt x="3143" y="0"/>
                      <a:pt x="2832" y="0"/>
                    </a:cubicBezTo>
                    <a:cubicBezTo>
                      <a:pt x="2518" y="0"/>
                      <a:pt x="2265" y="251"/>
                      <a:pt x="2265" y="565"/>
                    </a:cubicBezTo>
                    <a:lnTo>
                      <a:pt x="2265" y="3397"/>
                    </a:lnTo>
                    <a:lnTo>
                      <a:pt x="1132" y="3397"/>
                    </a:lnTo>
                    <a:lnTo>
                      <a:pt x="1132" y="565"/>
                    </a:lnTo>
                    <a:cubicBezTo>
                      <a:pt x="1132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89" name="Google Shape;4989;p59"/>
              <p:cNvSpPr/>
              <p:nvPr/>
            </p:nvSpPr>
            <p:spPr>
              <a:xfrm>
                <a:off x="2945950" y="5051350"/>
                <a:ext cx="113275" cy="367950"/>
              </a:xfrm>
              <a:custGeom>
                <a:rect b="b" l="l" r="r" t="t"/>
                <a:pathLst>
                  <a:path extrusionOk="0" h="14718" w="4531">
                    <a:moveTo>
                      <a:pt x="3398" y="1187"/>
                    </a:moveTo>
                    <a:lnTo>
                      <a:pt x="3398" y="13020"/>
                    </a:lnTo>
                    <a:cubicBezTo>
                      <a:pt x="3398" y="13334"/>
                      <a:pt x="3144" y="13585"/>
                      <a:pt x="2833" y="13585"/>
                    </a:cubicBezTo>
                    <a:cubicBezTo>
                      <a:pt x="2519" y="13585"/>
                      <a:pt x="2266" y="13334"/>
                      <a:pt x="2266" y="13020"/>
                    </a:cubicBezTo>
                    <a:lnTo>
                      <a:pt x="2266" y="8491"/>
                    </a:lnTo>
                    <a:cubicBezTo>
                      <a:pt x="2266" y="8177"/>
                      <a:pt x="2012" y="7926"/>
                      <a:pt x="1701" y="7926"/>
                    </a:cubicBezTo>
                    <a:lnTo>
                      <a:pt x="1133" y="7926"/>
                    </a:lnTo>
                    <a:lnTo>
                      <a:pt x="1133" y="3962"/>
                    </a:lnTo>
                    <a:cubicBezTo>
                      <a:pt x="1136" y="2618"/>
                      <a:pt x="2081" y="1459"/>
                      <a:pt x="3398" y="1187"/>
                    </a:cubicBezTo>
                    <a:close/>
                    <a:moveTo>
                      <a:pt x="3965" y="0"/>
                    </a:moveTo>
                    <a:cubicBezTo>
                      <a:pt x="1776" y="0"/>
                      <a:pt x="4" y="1773"/>
                      <a:pt x="1" y="3962"/>
                    </a:cubicBezTo>
                    <a:lnTo>
                      <a:pt x="1" y="8491"/>
                    </a:lnTo>
                    <a:cubicBezTo>
                      <a:pt x="1" y="8805"/>
                      <a:pt x="255" y="9059"/>
                      <a:pt x="569" y="9059"/>
                    </a:cubicBezTo>
                    <a:lnTo>
                      <a:pt x="1133" y="9059"/>
                    </a:lnTo>
                    <a:lnTo>
                      <a:pt x="1133" y="13020"/>
                    </a:lnTo>
                    <a:cubicBezTo>
                      <a:pt x="1133" y="13959"/>
                      <a:pt x="1894" y="14717"/>
                      <a:pt x="2833" y="14717"/>
                    </a:cubicBezTo>
                    <a:cubicBezTo>
                      <a:pt x="3769" y="14717"/>
                      <a:pt x="4530" y="13959"/>
                      <a:pt x="4530" y="13020"/>
                    </a:cubicBezTo>
                    <a:lnTo>
                      <a:pt x="4530" y="565"/>
                    </a:ln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90" name="Google Shape;4990;p59"/>
            <p:cNvGrpSpPr/>
            <p:nvPr/>
          </p:nvGrpSpPr>
          <p:grpSpPr>
            <a:xfrm>
              <a:off x="7291836" y="4018782"/>
              <a:ext cx="234992" cy="234992"/>
              <a:chOff x="3270550" y="4993750"/>
              <a:chExt cx="483125" cy="483125"/>
            </a:xfrm>
          </p:grpSpPr>
          <p:sp>
            <p:nvSpPr>
              <p:cNvPr id="4991" name="Google Shape;4991;p59"/>
              <p:cNvSpPr/>
              <p:nvPr/>
            </p:nvSpPr>
            <p:spPr>
              <a:xfrm>
                <a:off x="32705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1" y="761"/>
                      <a:pt x="1" y="1700"/>
                    </a:cubicBezTo>
                    <a:lnTo>
                      <a:pt x="1" y="17628"/>
                    </a:lnTo>
                    <a:cubicBezTo>
                      <a:pt x="1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92" name="Google Shape;4992;p59"/>
              <p:cNvSpPr/>
              <p:nvPr/>
            </p:nvSpPr>
            <p:spPr>
              <a:xfrm>
                <a:off x="3469675" y="50796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8" y="1135"/>
                    </a:moveTo>
                    <a:cubicBezTo>
                      <a:pt x="2202" y="1135"/>
                      <a:pt x="2456" y="1742"/>
                      <a:pt x="2099" y="2101"/>
                    </a:cubicBezTo>
                    <a:cubicBezTo>
                      <a:pt x="1983" y="2216"/>
                      <a:pt x="1842" y="2268"/>
                      <a:pt x="1703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4" y="1135"/>
                      <a:pt x="1698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9" y="42"/>
                      <a:pt x="1049" y="129"/>
                    </a:cubicBezTo>
                    <a:cubicBezTo>
                      <a:pt x="415" y="392"/>
                      <a:pt x="1" y="1011"/>
                      <a:pt x="1" y="1700"/>
                    </a:cubicBezTo>
                    <a:cubicBezTo>
                      <a:pt x="1" y="2639"/>
                      <a:pt x="759" y="3397"/>
                      <a:pt x="1698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1" y="1715"/>
                      <a:pt x="3386" y="984"/>
                      <a:pt x="2900" y="498"/>
                    </a:cubicBezTo>
                    <a:cubicBezTo>
                      <a:pt x="2574" y="173"/>
                      <a:pt x="2140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93" name="Google Shape;4993;p59"/>
              <p:cNvSpPr/>
              <p:nvPr/>
            </p:nvSpPr>
            <p:spPr>
              <a:xfrm>
                <a:off x="3441375" y="5192875"/>
                <a:ext cx="141475" cy="198175"/>
              </a:xfrm>
              <a:custGeom>
                <a:rect b="b" l="l" r="r" t="t"/>
                <a:pathLst>
                  <a:path extrusionOk="0" h="7927" w="5659">
                    <a:moveTo>
                      <a:pt x="3397" y="1133"/>
                    </a:moveTo>
                    <a:lnTo>
                      <a:pt x="3397" y="6795"/>
                    </a:lnTo>
                    <a:lnTo>
                      <a:pt x="2265" y="6795"/>
                    </a:lnTo>
                    <a:lnTo>
                      <a:pt x="2265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1133" y="1133"/>
                    </a:lnTo>
                    <a:lnTo>
                      <a:pt x="1133" y="6795"/>
                    </a:lnTo>
                    <a:lnTo>
                      <a:pt x="565" y="6795"/>
                    </a:lnTo>
                    <a:cubicBezTo>
                      <a:pt x="251" y="6795"/>
                      <a:pt x="1" y="7045"/>
                      <a:pt x="1" y="7359"/>
                    </a:cubicBezTo>
                    <a:cubicBezTo>
                      <a:pt x="1" y="7673"/>
                      <a:pt x="251" y="7927"/>
                      <a:pt x="565" y="7927"/>
                    </a:cubicBezTo>
                    <a:lnTo>
                      <a:pt x="5094" y="7927"/>
                    </a:lnTo>
                    <a:cubicBezTo>
                      <a:pt x="5408" y="7927"/>
                      <a:pt x="5659" y="7673"/>
                      <a:pt x="5659" y="7359"/>
                    </a:cubicBezTo>
                    <a:cubicBezTo>
                      <a:pt x="5659" y="7045"/>
                      <a:pt x="5408" y="6795"/>
                      <a:pt x="5094" y="6795"/>
                    </a:cubicBezTo>
                    <a:lnTo>
                      <a:pt x="4530" y="6795"/>
                    </a:lnTo>
                    <a:lnTo>
                      <a:pt x="4530" y="565"/>
                    </a:lnTo>
                    <a:cubicBezTo>
                      <a:pt x="4530" y="251"/>
                      <a:pt x="4276" y="1"/>
                      <a:pt x="39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994" name="Google Shape;4994;p59"/>
            <p:cNvSpPr/>
            <p:nvPr/>
          </p:nvSpPr>
          <p:spPr>
            <a:xfrm>
              <a:off x="7584980" y="3439853"/>
              <a:ext cx="235004" cy="23506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4" y="5208"/>
                  </a:lnTo>
                  <a:lnTo>
                    <a:pt x="14283" y="6820"/>
                  </a:lnTo>
                  <a:lnTo>
                    <a:pt x="6360" y="2756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149" y="3405"/>
                  </a:moveTo>
                  <a:lnTo>
                    <a:pt x="13027" y="7448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149" y="3405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6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0" y="6132"/>
                  </a:moveTo>
                  <a:lnTo>
                    <a:pt x="18190" y="13629"/>
                  </a:lnTo>
                  <a:cubicBezTo>
                    <a:pt x="18193" y="13744"/>
                    <a:pt x="18126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2" y="10592"/>
                    <a:pt x="14862" y="10281"/>
                  </a:cubicBezTo>
                  <a:lnTo>
                    <a:pt x="14862" y="7796"/>
                  </a:lnTo>
                  <a:lnTo>
                    <a:pt x="18190" y="6132"/>
                  </a:lnTo>
                  <a:close/>
                  <a:moveTo>
                    <a:pt x="9473" y="0"/>
                  </a:moveTo>
                  <a:cubicBezTo>
                    <a:pt x="9238" y="0"/>
                    <a:pt x="9003" y="58"/>
                    <a:pt x="8790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19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31" y="160"/>
                  </a:lnTo>
                  <a:cubicBezTo>
                    <a:pt x="9924" y="53"/>
                    <a:pt x="9698" y="0"/>
                    <a:pt x="9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995" name="Google Shape;4995;p59"/>
            <p:cNvGrpSpPr/>
            <p:nvPr/>
          </p:nvGrpSpPr>
          <p:grpSpPr>
            <a:xfrm>
              <a:off x="7584905" y="3729291"/>
              <a:ext cx="235004" cy="235065"/>
              <a:chOff x="4459450" y="4993700"/>
              <a:chExt cx="483150" cy="483275"/>
            </a:xfrm>
          </p:grpSpPr>
          <p:sp>
            <p:nvSpPr>
              <p:cNvPr id="4996" name="Google Shape;4996;p59"/>
              <p:cNvSpPr/>
              <p:nvPr/>
            </p:nvSpPr>
            <p:spPr>
              <a:xfrm>
                <a:off x="445945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1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1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8" y="17953"/>
                    </a:lnTo>
                    <a:lnTo>
                      <a:pt x="10028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7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6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2" y="53"/>
                      <a:pt x="9697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997" name="Google Shape;4997;p59"/>
              <p:cNvSpPr/>
              <p:nvPr/>
            </p:nvSpPr>
            <p:spPr>
              <a:xfrm>
                <a:off x="4530800" y="5235675"/>
                <a:ext cx="99650" cy="118650"/>
              </a:xfrm>
              <a:custGeom>
                <a:rect b="b" l="l" r="r" t="t"/>
                <a:pathLst>
                  <a:path extrusionOk="0" h="4746" w="3986">
                    <a:moveTo>
                      <a:pt x="859" y="1"/>
                    </a:moveTo>
                    <a:cubicBezTo>
                      <a:pt x="757" y="1"/>
                      <a:pt x="654" y="28"/>
                      <a:pt x="562" y="85"/>
                    </a:cubicBezTo>
                    <a:cubicBezTo>
                      <a:pt x="296" y="251"/>
                      <a:pt x="215" y="596"/>
                      <a:pt x="378" y="861"/>
                    </a:cubicBezTo>
                    <a:lnTo>
                      <a:pt x="1136" y="2081"/>
                    </a:lnTo>
                    <a:lnTo>
                      <a:pt x="432" y="2374"/>
                    </a:lnTo>
                    <a:cubicBezTo>
                      <a:pt x="139" y="2492"/>
                      <a:pt x="0" y="2827"/>
                      <a:pt x="121" y="3117"/>
                    </a:cubicBezTo>
                    <a:cubicBezTo>
                      <a:pt x="211" y="3335"/>
                      <a:pt x="422" y="3466"/>
                      <a:pt x="644" y="3466"/>
                    </a:cubicBezTo>
                    <a:cubicBezTo>
                      <a:pt x="719" y="3466"/>
                      <a:pt x="796" y="3451"/>
                      <a:pt x="870" y="3419"/>
                    </a:cubicBezTo>
                    <a:lnTo>
                      <a:pt x="1742" y="3054"/>
                    </a:lnTo>
                    <a:lnTo>
                      <a:pt x="2627" y="4476"/>
                    </a:lnTo>
                    <a:cubicBezTo>
                      <a:pt x="2733" y="4650"/>
                      <a:pt x="2919" y="4746"/>
                      <a:pt x="3110" y="4746"/>
                    </a:cubicBezTo>
                    <a:cubicBezTo>
                      <a:pt x="3212" y="4746"/>
                      <a:pt x="3316" y="4718"/>
                      <a:pt x="3409" y="4660"/>
                    </a:cubicBezTo>
                    <a:cubicBezTo>
                      <a:pt x="3675" y="4494"/>
                      <a:pt x="3756" y="4144"/>
                      <a:pt x="3587" y="3878"/>
                    </a:cubicBezTo>
                    <a:lnTo>
                      <a:pt x="2802" y="2613"/>
                    </a:lnTo>
                    <a:lnTo>
                      <a:pt x="3560" y="2296"/>
                    </a:lnTo>
                    <a:cubicBezTo>
                      <a:pt x="3850" y="2175"/>
                      <a:pt x="3986" y="1843"/>
                      <a:pt x="3865" y="1556"/>
                    </a:cubicBezTo>
                    <a:cubicBezTo>
                      <a:pt x="3774" y="1338"/>
                      <a:pt x="3564" y="1207"/>
                      <a:pt x="3343" y="1207"/>
                    </a:cubicBezTo>
                    <a:cubicBezTo>
                      <a:pt x="3270" y="1207"/>
                      <a:pt x="3196" y="1221"/>
                      <a:pt x="3125" y="1251"/>
                    </a:cubicBezTo>
                    <a:lnTo>
                      <a:pt x="2195" y="1637"/>
                    </a:lnTo>
                    <a:lnTo>
                      <a:pt x="1338" y="264"/>
                    </a:lnTo>
                    <a:cubicBezTo>
                      <a:pt x="1230" y="93"/>
                      <a:pt x="1047" y="1"/>
                      <a:pt x="8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998" name="Google Shape;4998;p59"/>
            <p:cNvGrpSpPr/>
            <p:nvPr/>
          </p:nvGrpSpPr>
          <p:grpSpPr>
            <a:xfrm>
              <a:off x="7584895" y="4018745"/>
              <a:ext cx="235004" cy="235065"/>
              <a:chOff x="5053900" y="4993700"/>
              <a:chExt cx="483150" cy="483275"/>
            </a:xfrm>
          </p:grpSpPr>
          <p:sp>
            <p:nvSpPr>
              <p:cNvPr id="4999" name="Google Shape;4999;p59"/>
              <p:cNvSpPr/>
              <p:nvPr/>
            </p:nvSpPr>
            <p:spPr>
              <a:xfrm>
                <a:off x="505390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2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2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9" y="17953"/>
                    </a:lnTo>
                    <a:lnTo>
                      <a:pt x="10029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8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7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3" y="53"/>
                      <a:pt x="9698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5000" name="Google Shape;5000;p59"/>
              <p:cNvSpPr/>
              <p:nvPr/>
            </p:nvSpPr>
            <p:spPr>
              <a:xfrm>
                <a:off x="5123725" y="5264025"/>
                <a:ext cx="105200" cy="61775"/>
              </a:xfrm>
              <a:custGeom>
                <a:rect b="b" l="l" r="r" t="t"/>
                <a:pathLst>
                  <a:path extrusionOk="0" h="2471" w="4208">
                    <a:moveTo>
                      <a:pt x="3561" y="1"/>
                    </a:moveTo>
                    <a:cubicBezTo>
                      <a:pt x="3462" y="1"/>
                      <a:pt x="3362" y="26"/>
                      <a:pt x="3271" y="81"/>
                    </a:cubicBezTo>
                    <a:lnTo>
                      <a:pt x="1523" y="1122"/>
                    </a:lnTo>
                    <a:lnTo>
                      <a:pt x="1139" y="449"/>
                    </a:lnTo>
                    <a:cubicBezTo>
                      <a:pt x="1035" y="266"/>
                      <a:pt x="844" y="162"/>
                      <a:pt x="647" y="162"/>
                    </a:cubicBezTo>
                    <a:cubicBezTo>
                      <a:pt x="551" y="162"/>
                      <a:pt x="455" y="187"/>
                      <a:pt x="366" y="238"/>
                    </a:cubicBezTo>
                    <a:cubicBezTo>
                      <a:pt x="95" y="392"/>
                      <a:pt x="1" y="736"/>
                      <a:pt x="155" y="1008"/>
                    </a:cubicBezTo>
                    <a:lnTo>
                      <a:pt x="825" y="2185"/>
                    </a:lnTo>
                    <a:lnTo>
                      <a:pt x="831" y="2191"/>
                    </a:lnTo>
                    <a:cubicBezTo>
                      <a:pt x="831" y="2194"/>
                      <a:pt x="831" y="2194"/>
                      <a:pt x="831" y="2194"/>
                    </a:cubicBezTo>
                    <a:cubicBezTo>
                      <a:pt x="834" y="2200"/>
                      <a:pt x="837" y="2203"/>
                      <a:pt x="840" y="2206"/>
                    </a:cubicBezTo>
                    <a:lnTo>
                      <a:pt x="849" y="2224"/>
                    </a:lnTo>
                    <a:lnTo>
                      <a:pt x="861" y="2240"/>
                    </a:lnTo>
                    <a:lnTo>
                      <a:pt x="874" y="2255"/>
                    </a:lnTo>
                    <a:lnTo>
                      <a:pt x="883" y="2270"/>
                    </a:lnTo>
                    <a:lnTo>
                      <a:pt x="898" y="2282"/>
                    </a:lnTo>
                    <a:lnTo>
                      <a:pt x="910" y="2297"/>
                    </a:lnTo>
                    <a:lnTo>
                      <a:pt x="922" y="2312"/>
                    </a:lnTo>
                    <a:lnTo>
                      <a:pt x="937" y="2324"/>
                    </a:lnTo>
                    <a:lnTo>
                      <a:pt x="949" y="2336"/>
                    </a:lnTo>
                    <a:lnTo>
                      <a:pt x="964" y="2348"/>
                    </a:lnTo>
                    <a:cubicBezTo>
                      <a:pt x="970" y="2351"/>
                      <a:pt x="973" y="2354"/>
                      <a:pt x="979" y="2357"/>
                    </a:cubicBezTo>
                    <a:lnTo>
                      <a:pt x="994" y="2369"/>
                    </a:lnTo>
                    <a:lnTo>
                      <a:pt x="1009" y="2378"/>
                    </a:lnTo>
                    <a:lnTo>
                      <a:pt x="1028" y="2391"/>
                    </a:lnTo>
                    <a:lnTo>
                      <a:pt x="1040" y="2400"/>
                    </a:lnTo>
                    <a:lnTo>
                      <a:pt x="1058" y="2409"/>
                    </a:lnTo>
                    <a:lnTo>
                      <a:pt x="1073" y="2415"/>
                    </a:lnTo>
                    <a:cubicBezTo>
                      <a:pt x="1079" y="2418"/>
                      <a:pt x="1085" y="2421"/>
                      <a:pt x="1091" y="2424"/>
                    </a:cubicBezTo>
                    <a:lnTo>
                      <a:pt x="1106" y="2430"/>
                    </a:lnTo>
                    <a:lnTo>
                      <a:pt x="1124" y="2436"/>
                    </a:lnTo>
                    <a:lnTo>
                      <a:pt x="1139" y="2442"/>
                    </a:lnTo>
                    <a:lnTo>
                      <a:pt x="1160" y="2448"/>
                    </a:lnTo>
                    <a:lnTo>
                      <a:pt x="1176" y="2454"/>
                    </a:lnTo>
                    <a:lnTo>
                      <a:pt x="1197" y="2457"/>
                    </a:lnTo>
                    <a:lnTo>
                      <a:pt x="1212" y="2460"/>
                    </a:lnTo>
                    <a:lnTo>
                      <a:pt x="1233" y="2463"/>
                    </a:lnTo>
                    <a:lnTo>
                      <a:pt x="1245" y="2466"/>
                    </a:lnTo>
                    <a:cubicBezTo>
                      <a:pt x="1254" y="2466"/>
                      <a:pt x="1263" y="2466"/>
                      <a:pt x="1269" y="2469"/>
                    </a:cubicBezTo>
                    <a:cubicBezTo>
                      <a:pt x="1272" y="2470"/>
                      <a:pt x="1274" y="2470"/>
                      <a:pt x="1276" y="2470"/>
                    </a:cubicBezTo>
                    <a:cubicBezTo>
                      <a:pt x="1279" y="2470"/>
                      <a:pt x="1279" y="2469"/>
                      <a:pt x="1281" y="2469"/>
                    </a:cubicBezTo>
                    <a:lnTo>
                      <a:pt x="1369" y="2469"/>
                    </a:lnTo>
                    <a:lnTo>
                      <a:pt x="1393" y="2466"/>
                    </a:lnTo>
                    <a:lnTo>
                      <a:pt x="1408" y="2463"/>
                    </a:lnTo>
                    <a:cubicBezTo>
                      <a:pt x="1414" y="2463"/>
                      <a:pt x="1420" y="2463"/>
                      <a:pt x="1426" y="2460"/>
                    </a:cubicBezTo>
                    <a:lnTo>
                      <a:pt x="1444" y="2457"/>
                    </a:lnTo>
                    <a:lnTo>
                      <a:pt x="1462" y="2451"/>
                    </a:lnTo>
                    <a:lnTo>
                      <a:pt x="1480" y="2448"/>
                    </a:lnTo>
                    <a:lnTo>
                      <a:pt x="1499" y="2442"/>
                    </a:lnTo>
                    <a:lnTo>
                      <a:pt x="1517" y="2436"/>
                    </a:lnTo>
                    <a:cubicBezTo>
                      <a:pt x="1523" y="2433"/>
                      <a:pt x="1529" y="2430"/>
                      <a:pt x="1535" y="2427"/>
                    </a:cubicBezTo>
                    <a:lnTo>
                      <a:pt x="1553" y="2421"/>
                    </a:lnTo>
                    <a:lnTo>
                      <a:pt x="1568" y="2412"/>
                    </a:lnTo>
                    <a:lnTo>
                      <a:pt x="1586" y="2403"/>
                    </a:lnTo>
                    <a:cubicBezTo>
                      <a:pt x="1589" y="2403"/>
                      <a:pt x="1595" y="2400"/>
                      <a:pt x="1598" y="2397"/>
                    </a:cubicBezTo>
                    <a:cubicBezTo>
                      <a:pt x="1600" y="2395"/>
                      <a:pt x="1600" y="2395"/>
                      <a:pt x="1601" y="2395"/>
                    </a:cubicBezTo>
                    <a:cubicBezTo>
                      <a:pt x="1601" y="2395"/>
                      <a:pt x="1601" y="2395"/>
                      <a:pt x="1601" y="2394"/>
                    </a:cubicBezTo>
                    <a:lnTo>
                      <a:pt x="1607" y="2391"/>
                    </a:lnTo>
                    <a:lnTo>
                      <a:pt x="3851" y="1053"/>
                    </a:lnTo>
                    <a:cubicBezTo>
                      <a:pt x="4119" y="893"/>
                      <a:pt x="4207" y="546"/>
                      <a:pt x="4047" y="277"/>
                    </a:cubicBezTo>
                    <a:cubicBezTo>
                      <a:pt x="3941" y="99"/>
                      <a:pt x="3753" y="1"/>
                      <a:pt x="35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04" name="Shape 5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5" name="Google Shape;5005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06" name="Google Shape;5006;p6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007" name="Google Shape;5007;p6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9" name="Google Shape;5009;p6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010" name="Google Shape;5010;p6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6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013" name="Google Shape;5013;p6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6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016" name="Google Shape;5016;p6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8" name="Google Shape;5018;p6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9" name="Google Shape;5019;p6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020" name="Google Shape;5020;p6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6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023" name="Google Shape;5023;p6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7" name="Google Shape;5027;p6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028" name="Google Shape;5028;p6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6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032" name="Google Shape;5032;p6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6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038" name="Google Shape;5038;p6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6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042" name="Google Shape;5042;p6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6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045" name="Google Shape;5045;p6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7" name="Google Shape;5047;p6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8" name="Google Shape;5048;p6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049" name="Google Shape;5049;p6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1" name="Google Shape;5051;p6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052" name="Google Shape;5052;p6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6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056" name="Google Shape;5056;p6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8" name="Google Shape;5058;p6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9" name="Google Shape;5059;p6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060" name="Google Shape;5060;p6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6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067" name="Google Shape;5067;p6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6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070" name="Google Shape;5070;p6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6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077" name="Google Shape;5077;p6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0" name="Google Shape;5080;p6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081" name="Google Shape;5081;p6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3" name="Google Shape;5083;p6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4" name="Google Shape;5084;p6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085" name="Google Shape;5085;p6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6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088" name="Google Shape;5088;p6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6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091" name="Google Shape;5091;p6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6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094" name="Google Shape;5094;p6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6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097" name="Google Shape;5097;p6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6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101" name="Google Shape;5101;p6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6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104" name="Google Shape;5104;p6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1" name="Google Shape;5111;p6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2" name="Google Shape;5112;p6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3" name="Google Shape;5113;p6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114" name="Google Shape;5114;p6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6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117" name="Google Shape;5117;p6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6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120" name="Google Shape;5120;p6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6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126" name="Google Shape;5126;p6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6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131" name="Google Shape;5131;p6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6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136" name="Google Shape;5136;p6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37" name="Google Shape;5137;p6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138" name="Google Shape;5138;p6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6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6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6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6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6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6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45" name="Google Shape;5145;p6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146" name="Google Shape;5146;p6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6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149" name="Google Shape;5149;p6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6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160" name="Google Shape;5160;p6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6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163" name="Google Shape;5163;p6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6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166" name="Google Shape;5166;p6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6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169" name="Google Shape;5169;p6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6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174" name="Google Shape;5174;p6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177" name="Google Shape;5177;p6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6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181" name="Google Shape;5181;p6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5" name="Google Shape;5185;p6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6" name="Google Shape;5186;p6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187" name="Google Shape;5187;p6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6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192" name="Google Shape;5192;p6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4" name="Google Shape;5194;p6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5" name="Google Shape;5195;p6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196" name="Google Shape;5196;p6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6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99" name="Google Shape;5199;p6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2" name="Google Shape;5202;p6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3" name="Google Shape;5203;p6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204" name="Google Shape;5204;p6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208" name="Google Shape;5208;p6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6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218" name="Google Shape;5218;p6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6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222" name="Google Shape;5222;p6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6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226" name="Google Shape;5226;p6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6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229" name="Google Shape;5229;p6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6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239" name="Google Shape;5239;p6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3" name="Google Shape;5243;p6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4" name="Google Shape;5244;p6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5" name="Google Shape;5245;p6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6" name="Google Shape;5246;p6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247" name="Google Shape;5247;p6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6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262" name="Google Shape;5262;p6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6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265" name="Google Shape;5265;p6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6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269" name="Google Shape;5269;p6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6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273" name="Google Shape;5273;p6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6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279" name="Google Shape;5279;p6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6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284" name="Google Shape;5284;p6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6" name="Google Shape;5286;p6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7" name="Google Shape;5287;p6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288" name="Google Shape;5288;p6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1" name="Google Shape;5291;p6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2" name="Google Shape;5292;p6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293" name="Google Shape;5293;p6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6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296" name="Google Shape;5296;p6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6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302" name="Google Shape;5302;p6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7" name="Google Shape;5307;p6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8" name="Google Shape;5308;p6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309" name="Google Shape;5309;p6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6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313" name="Google Shape;5313;p6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6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320" name="Google Shape;5320;p6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3" name="Google Shape;5323;p6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324" name="Google Shape;5324;p6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6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328" name="Google Shape;5328;p6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6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333" name="Google Shape;5333;p6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336" name="Google Shape;5336;p6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6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339" name="Google Shape;5339;p6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6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344" name="Google Shape;5344;p6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6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349" name="Google Shape;5349;p6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6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357" name="Google Shape;5357;p6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9" name="Google Shape;5359;p6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0" name="Google Shape;5360;p6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361" name="Google Shape;5361;p6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5" name="Google Shape;5365;p6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6" name="Google Shape;5366;p6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367" name="Google Shape;5367;p6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6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371" name="Google Shape;5371;p6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6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379" name="Google Shape;5379;p6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1" name="Google Shape;5381;p6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2" name="Google Shape;5382;p6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3" name="Google Shape;5383;p6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4" name="Google Shape;5384;p6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385" name="Google Shape;5385;p6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6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390" name="Google Shape;5390;p6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00" name="Shape 5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1" name="Google Shape;5401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02" name="Google Shape;5402;p6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403" name="Google Shape;5403;p6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6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408" name="Google Shape;5408;p6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6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413" name="Google Shape;5413;p6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6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418" name="Google Shape;5418;p6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6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421" name="Google Shape;5421;p6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426" name="Google Shape;5426;p6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6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431" name="Google Shape;5431;p6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6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434" name="Google Shape;5434;p6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6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439" name="Google Shape;5439;p6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3" name="Google Shape;5443;p6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444" name="Google Shape;5444;p6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6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449" name="Google Shape;5449;p6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454" name="Google Shape;5454;p6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6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460" name="Google Shape;5460;p6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6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463" name="Google Shape;5463;p6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6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470" name="Google Shape;5470;p6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4" name="Google Shape;5474;p6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475" name="Google Shape;5475;p6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6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480" name="Google Shape;5480;p6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6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485" name="Google Shape;5485;p6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6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490" name="Google Shape;5490;p6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6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496" name="Google Shape;5496;p6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6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502" name="Google Shape;5502;p6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507" name="Google Shape;5507;p6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6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510" name="Google Shape;5510;p6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6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516" name="Google Shape;5516;p6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6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521" name="Google Shape;5521;p6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526" name="Google Shape;5526;p6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6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530" name="Google Shape;5530;p6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6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533" name="Google Shape;5533;p6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538" name="Google Shape;5538;p6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543" name="Google Shape;5543;p6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6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546" name="Google Shape;5546;p6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6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550" name="Google Shape;5550;p6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6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554" name="Google Shape;5554;p6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6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558" name="Google Shape;5558;p6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6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563" name="Google Shape;5563;p6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7" name="Google Shape;5567;p6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568" name="Google Shape;5568;p6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6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571" name="Google Shape;5571;p6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6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575" name="Google Shape;5575;p6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6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580" name="Google Shape;5580;p6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6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585" name="Google Shape;5585;p6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6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589" name="Google Shape;5589;p6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6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594" name="Google Shape;5594;p6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6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599" name="Google Shape;5599;p6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6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605" name="Google Shape;5605;p6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6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611" name="Google Shape;5611;p6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6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614" name="Google Shape;5614;p6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6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619" name="Google Shape;5619;p6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6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624" name="Google Shape;5624;p6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6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628" name="Google Shape;5628;p6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6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636" name="Google Shape;5636;p6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6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642" name="Google Shape;5642;p6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6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647" name="Google Shape;5647;p6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652" name="Google Shape;5652;p6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6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658" name="Google Shape;5658;p6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6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664" name="Google Shape;5664;p6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6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673" name="Google Shape;5673;p6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9" name="Google Shape;5679;p6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680" name="Google Shape;5680;p6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6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685" name="Google Shape;5685;p6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6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697" name="Google Shape;5697;p6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6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704" name="Google Shape;5704;p6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8" name="Google Shape;5708;p6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709" name="Google Shape;5709;p6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6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714" name="Google Shape;5714;p6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6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719" name="Google Shape;5719;p6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6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724" name="Google Shape;5724;p6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6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731" name="Google Shape;5731;p6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6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735" name="Google Shape;5735;p6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6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739" name="Google Shape;5739;p6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6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748" name="Google Shape;5748;p6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6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756" name="Google Shape;5756;p6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6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761" name="Google Shape;5761;p6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6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767" name="Google Shape;5767;p6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6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776" name="Google Shape;5776;p6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8" name="Google Shape;5778;p6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779" name="Google Shape;5779;p6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785" name="Google Shape;5785;p6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6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789" name="Google Shape;5789;p6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6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798" name="Google Shape;5798;p6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6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804" name="Google Shape;5804;p6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6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812" name="Google Shape;5812;p6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822" name="Google Shape;5822;p6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9" name="Google Shape;5829;p6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830" name="Google Shape;5830;p6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6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835" name="Google Shape;5835;p6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6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843" name="Google Shape;5843;p6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6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851" name="Google Shape;5851;p6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8" name="Google Shape;5858;p6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9" name="Google Shape;5859;p6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0" name="Google Shape;5860;p6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861" name="Google Shape;5861;p6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6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869" name="Google Shape;5869;p6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6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878" name="Google Shape;5878;p6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6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885" name="Google Shape;5885;p6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6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891" name="Google Shape;5891;p6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6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899" name="Google Shape;5899;p6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6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906" name="Google Shape;5906;p6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910" name="Google Shape;5910;p6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6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919" name="Google Shape;5919;p6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6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931" name="Google Shape;5931;p6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6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938" name="Google Shape;5938;p6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6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944" name="Google Shape;5944;p6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6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953" name="Google Shape;5953;p6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6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961" name="Google Shape;5961;p6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6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970" name="Google Shape;5970;p6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6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980" name="Google Shape;5980;p6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85" name="Google Shape;5985;p6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86" name="Google Shape;5986;p6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87" name="Google Shape;5987;p6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9" name="Google Shape;5989;p6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93" name="Shape 5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4" name="Google Shape;5994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95" name="Google Shape;5995;p6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996" name="Google Shape;5996;p6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999" name="Google Shape;5999;p6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6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002" name="Google Shape;6002;p6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6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009" name="Google Shape;6009;p6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6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012" name="Google Shape;6012;p6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6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021" name="Google Shape;6021;p6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6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024" name="Google Shape;6024;p6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6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027" name="Google Shape;6027;p6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6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030" name="Google Shape;6030;p6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2" name="Google Shape;6032;p6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3" name="Google Shape;6033;p6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034" name="Google Shape;6034;p6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037" name="Google Shape;6037;p6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6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040" name="Google Shape;6040;p6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6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043" name="Google Shape;6043;p6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6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050" name="Google Shape;6050;p6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6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054" name="Google Shape;6054;p6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059" name="Google Shape;6059;p6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3" name="Google Shape;6063;p6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4" name="Google Shape;6064;p6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065" name="Google Shape;6065;p6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8" name="Google Shape;6068;p6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9" name="Google Shape;6069;p6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070" name="Google Shape;6070;p6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7" name="Google Shape;6077;p6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8" name="Google Shape;6078;p6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9" name="Google Shape;6079;p6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080" name="Google Shape;6080;p6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084" name="Google Shape;6084;p6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6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089" name="Google Shape;6089;p6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6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093" name="Google Shape;6093;p6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6" name="Google Shape;6096;p6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097" name="Google Shape;6097;p6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4" name="Google Shape;6104;p6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5" name="Google Shape;6105;p6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6" name="Google Shape;6106;p6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7" name="Google Shape;6107;p6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8" name="Google Shape;6108;p6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9" name="Google Shape;6109;p6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110" name="Google Shape;6110;p6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114" name="Google Shape;6114;p6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6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120" name="Google Shape;6120;p6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123" name="Google Shape;6123;p6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9" name="Google Shape;6129;p6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0" name="Google Shape;6130;p6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131" name="Google Shape;6131;p6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6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139" name="Google Shape;6139;p6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144" name="Google Shape;6144;p6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6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2" name="Google Shape;6152;p6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153" name="Google Shape;6153;p6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7" name="Google Shape;6157;p6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8" name="Google Shape;6158;p6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159" name="Google Shape;6159;p6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6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162" name="Google Shape;6162;p6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6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168" name="Google Shape;6168;p6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5" name="Google Shape;6175;p6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6" name="Google Shape;6176;p6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177" name="Google Shape;6177;p6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182" name="Google Shape;6182;p6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6" name="Google Shape;6186;p6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7" name="Google Shape;6187;p6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188" name="Google Shape;6188;p6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6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192" name="Google Shape;6192;p6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197" name="Google Shape;6197;p6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203" name="Google Shape;6203;p6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6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207" name="Google Shape;6207;p6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6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218" name="Google Shape;6218;p6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6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223" name="Google Shape;6223;p6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6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229" name="Google Shape;6229;p6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234" name="Google Shape;6234;p6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6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237" name="Google Shape;6237;p6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6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243" name="Google Shape;6243;p6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254" name="Google Shape;6254;p6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6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257" name="Google Shape;6257;p6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6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261" name="Google Shape;6261;p6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271" name="Google Shape;6271;p6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6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275" name="Google Shape;6275;p6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6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280" name="Google Shape;6280;p6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5" name="Google Shape;6285;p6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286" name="Google Shape;6286;p6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6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292" name="Google Shape;6292;p6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295" name="Google Shape;6295;p6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6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301" name="Google Shape;6301;p6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311" name="Google Shape;6311;p6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6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323" name="Google Shape;6323;p6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6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328" name="Google Shape;6328;p6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6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335" name="Google Shape;6335;p6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6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342" name="Google Shape;6342;p6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6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351" name="Google Shape;6351;p6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358" name="Google Shape;6358;p6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6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363" name="Google Shape;6363;p6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374" name="Google Shape;6374;p6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381" name="Google Shape;6381;p6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8" name="Google Shape;6388;p6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389" name="Google Shape;6389;p6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6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401" name="Google Shape;6401;p6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6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409" name="Google Shape;6409;p6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6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423" name="Google Shape;6423;p6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6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429" name="Google Shape;6429;p6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435" name="Google Shape;6435;p6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6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439" name="Google Shape;6439;p6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6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442" name="Google Shape;6442;p6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6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449" name="Google Shape;6449;p6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453" name="Google Shape;6453;p6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6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458" name="Google Shape;6458;p6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6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469" name="Google Shape;6469;p6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6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476" name="Google Shape;6476;p6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6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483" name="Google Shape;6483;p6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6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490" name="Google Shape;6490;p6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6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495" name="Google Shape;6495;p6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6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499" name="Google Shape;6499;p6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506" name="Google Shape;6506;p6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6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511" name="Google Shape;6511;p6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6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515" name="Google Shape;6515;p6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18" name="Google Shape;6518;p6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519" name="Google Shape;6519;p6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520" name="Google Shape;6520;p6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28" name="Shape 6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9" name="Google Shape;6529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30" name="Google Shape;6530;p6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6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2" name="Google Shape;6532;p6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3" name="Google Shape;6533;p6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534" name="Google Shape;6534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539" name="Google Shape;6539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1" name="Google Shape;6541;p6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2" name="Google Shape;6542;p6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3" name="Google Shape;6543;p6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4" name="Google Shape;6544;p6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5" name="Google Shape;6545;p6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6" name="Google Shape;6546;p6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7" name="Google Shape;6547;p6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548" name="Google Shape;6548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6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552" name="Google Shape;6552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6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555" name="Google Shape;6555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0" name="Google Shape;6560;p6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1" name="Google Shape;6561;p6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2" name="Google Shape;6562;p6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3" name="Google Shape;6563;p6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4" name="Google Shape;6564;p6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5" name="Google Shape;6565;p6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566" name="Google Shape;6566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8" name="Google Shape;6568;p6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9" name="Google Shape;6569;p6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0" name="Google Shape;6570;p6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571" name="Google Shape;6571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5" name="Google Shape;6575;p6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6" name="Google Shape;6576;p6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7" name="Google Shape;6577;p6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8" name="Google Shape;6578;p6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9" name="Google Shape;6579;p6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0" name="Google Shape;6580;p6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1" name="Google Shape;6581;p6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582" name="Google Shape;6582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6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585" name="Google Shape;6585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6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588" name="Google Shape;6588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0" name="Google Shape;6590;p6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1" name="Google Shape;6591;p6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592" name="Google Shape;6592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4" name="Google Shape;6594;p6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5" name="Google Shape;6595;p6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596" name="Google Shape;6596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601" name="Google Shape;6601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6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606" name="Google Shape;6606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609" name="Google Shape;6609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1" name="Google Shape;6611;p6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2" name="Google Shape;6612;p6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3" name="Google Shape;6613;p6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614" name="Google Shape;6614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9" name="Google Shape;6619;p6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0" name="Google Shape;6620;p6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621" name="Google Shape;6621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6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624" name="Google Shape;6624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628" name="Google Shape;6628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6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631" name="Google Shape;6631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3" name="Google Shape;6633;p6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4" name="Google Shape;6634;p6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635" name="Google Shape;6635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6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639" name="Google Shape;6639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6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5" name="Google Shape;6645;p6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6" name="Google Shape;6646;p6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647" name="Google Shape;6647;p6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651" name="Google Shape;6651;p6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655" name="Google Shape;6655;p6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659" name="Google Shape;6659;p6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6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664" name="Google Shape;6664;p6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7" name="Google Shape;6667;p6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8" name="Google Shape;6668;p6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669" name="Google Shape;6669;p6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6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672" name="Google Shape;6672;p6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6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5" name="Google Shape;6675;p6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6" name="Google Shape;6676;p6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677" name="Google Shape;6677;p6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682" name="Google Shape;6682;p6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4" name="Google Shape;6684;p6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5" name="Google Shape;6685;p6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686" name="Google Shape;6686;p6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6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693" name="Google Shape;6693;p6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6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701" name="Google Shape;6701;p6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6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704" name="Google Shape;6704;p6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709" name="Google Shape;6709;p6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2" name="Google Shape;6712;p6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3" name="Google Shape;6713;p6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714" name="Google Shape;6714;p6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6" name="Google Shape;6716;p6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7" name="Google Shape;6717;p6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8" name="Google Shape;6718;p6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719" name="Google Shape;6719;p6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6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722" name="Google Shape;6722;p6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727" name="Google Shape;6727;p6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0" name="Google Shape;6730;p6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1" name="Google Shape;6731;p6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732" name="Google Shape;6732;p6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736" name="Google Shape;6736;p6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6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741" name="Google Shape;6741;p6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6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744" name="Google Shape;6744;p6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6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747" name="Google Shape;6747;p6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753" name="Google Shape;6753;p6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7" name="Google Shape;6757;p6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8" name="Google Shape;6758;p6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9" name="Google Shape;6759;p6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760" name="Google Shape;6760;p6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6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763" name="Google Shape;6763;p6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766" name="Google Shape;6766;p6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6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769" name="Google Shape;6769;p6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6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778" name="Google Shape;6778;p6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0" name="Google Shape;6780;p6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1" name="Google Shape;6781;p6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782" name="Google Shape;6782;p6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6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785" name="Google Shape;6785;p6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6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788" name="Google Shape;6788;p6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792" name="Google Shape;6792;p6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6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5" name="Google Shape;6795;p6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796" name="Google Shape;6796;p6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6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800" name="Google Shape;6800;p6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803" name="Google Shape;6803;p6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806" name="Google Shape;6806;p6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9" name="Google Shape;6809;p6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13" name="Shape 6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4" name="Google Shape;6814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815" name="Google Shape;6815;p6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816" name="Google Shape;6816;p6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6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819" name="Google Shape;6819;p6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6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823" name="Google Shape;6823;p6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6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829" name="Google Shape;6829;p6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3" name="Google Shape;6833;p6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4" name="Google Shape;6834;p6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835" name="Google Shape;6835;p6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6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839" name="Google Shape;6839;p6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6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843" name="Google Shape;6843;p6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5" name="Google Shape;6845;p6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6" name="Google Shape;6846;p6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847" name="Google Shape;6847;p6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0" name="Google Shape;6850;p6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1" name="Google Shape;6851;p6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852" name="Google Shape;6852;p6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6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857" name="Google Shape;6857;p6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6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862" name="Google Shape;6862;p6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5" name="Google Shape;6865;p6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866" name="Google Shape;6866;p6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6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869" name="Google Shape;6869;p6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1" name="Google Shape;6871;p6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2" name="Google Shape;6872;p6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873" name="Google Shape;6873;p6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5" name="Google Shape;6875;p6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6" name="Google Shape;6876;p6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877" name="Google Shape;6877;p6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881" name="Google Shape;6881;p6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5" name="Google Shape;6885;p6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886" name="Google Shape;6886;p6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0" name="Google Shape;6890;p6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1" name="Google Shape;6891;p6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892" name="Google Shape;6892;p6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5" name="Google Shape;6895;p6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6" name="Google Shape;6896;p6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897" name="Google Shape;6897;p6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909" name="Google Shape;6909;p6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2" name="Google Shape;6912;p6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3" name="Google Shape;6913;p6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6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915" name="Google Shape;6915;p6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6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919" name="Google Shape;6919;p6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6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923" name="Google Shape;6923;p6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6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927" name="Google Shape;6927;p6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9" name="Google Shape;6929;p6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0" name="Google Shape;6930;p6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1" name="Google Shape;6931;p6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932" name="Google Shape;6932;p6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6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944" name="Google Shape;6944;p6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6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948" name="Google Shape;6948;p6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2" name="Google Shape;6952;p6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3" name="Google Shape;6953;p6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954" name="Google Shape;6954;p6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6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957" name="Google Shape;6957;p6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6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963" name="Google Shape;6963;p6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7" name="Google Shape;6967;p6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8" name="Google Shape;6968;p6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6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0" name="Google Shape;6970;p6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971" name="Google Shape;6971;p6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6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974" name="Google Shape;6974;p6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6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979" name="Google Shape;6979;p6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6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983" name="Google Shape;6983;p6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6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987" name="Google Shape;6987;p6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6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995" name="Google Shape;6995;p6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2" name="Google Shape;7002;p6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3" name="Google Shape;7003;p6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004" name="Google Shape;7004;p6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6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010" name="Google Shape;7010;p6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6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016" name="Google Shape;7016;p6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6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020" name="Google Shape;7020;p6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4" name="Google Shape;7024;p6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5" name="Google Shape;7025;p6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6" name="Google Shape;7026;p6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027" name="Google Shape;7027;p6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6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033" name="Google Shape;7033;p6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6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041" name="Google Shape;7041;p6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6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045" name="Google Shape;7045;p6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054" name="Google Shape;7054;p6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6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062" name="Google Shape;7062;p6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4" name="Google Shape;7064;p6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065" name="Google Shape;7065;p6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6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076" name="Google Shape;7076;p6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6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081" name="Google Shape;7081;p6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6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089" name="Google Shape;7089;p6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6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093" name="Google Shape;7093;p6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6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100" name="Google Shape;7100;p6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6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105" name="Google Shape;7105;p6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6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108" name="Google Shape;7108;p6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6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111" name="Google Shape;7111;p6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6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119" name="Google Shape;7119;p6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6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125" name="Google Shape;7125;p6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6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130" name="Google Shape;7130;p6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6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135" name="Google Shape;7135;p6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6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140" name="Google Shape;7140;p6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6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143" name="Google Shape;7143;p6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6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149" name="Google Shape;7149;p6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6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157" name="Google Shape;7157;p6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0" name="Google Shape;7160;p6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1" name="Google Shape;7161;p6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162" name="Google Shape;7162;p6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6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168" name="Google Shape;7168;p6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6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174" name="Google Shape;7174;p6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6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184" name="Google Shape;7184;p6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193" name="Google Shape;7193;p6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6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198" name="Google Shape;7198;p6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0" name="Google Shape;7200;p6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201" name="Google Shape;7201;p6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6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208" name="Google Shape;7208;p6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2" name="Google Shape;7212;p6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213" name="Google Shape;7213;p6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217" name="Google Shape;7217;p6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6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225" name="Google Shape;7225;p6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228" name="Google Shape;7228;p6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6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231" name="Google Shape;7231;p6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6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234" name="Google Shape;7234;p6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242" name="Google Shape;7242;p6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245" name="Google Shape;7245;p6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7" name="Google Shape;7247;p6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8" name="Google Shape;7248;p6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249" name="Google Shape;7249;p6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55" name="Shape 7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6" name="Google Shape;7256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57" name="Google Shape;7257;p6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8" name="Google Shape;7258;p6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259" name="Google Shape;7259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262" name="Google Shape;7262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6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266" name="Google Shape;7266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6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272" name="Google Shape;7272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6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278" name="Google Shape;7278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6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291" name="Google Shape;7291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6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294" name="Google Shape;7294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8" name="Google Shape;7298;p6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9" name="Google Shape;7299;p6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300" name="Google Shape;7300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6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7" name="Google Shape;7307;p6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8" name="Google Shape;7308;p6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309" name="Google Shape;7309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6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315" name="Google Shape;7315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6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324" name="Google Shape;7324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6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327" name="Google Shape;7327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6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331" name="Google Shape;7331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6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334" name="Google Shape;7334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342" name="Google Shape;7342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6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345" name="Google Shape;7345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6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349" name="Google Shape;7349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6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352" name="Google Shape;7352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5" name="Google Shape;7355;p6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6" name="Google Shape;7356;p6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7" name="Google Shape;7357;p6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358" name="Google Shape;7358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4" name="Google Shape;7364;p6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5" name="Google Shape;7365;p6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366" name="Google Shape;7366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6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370" name="Google Shape;7370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2" name="Google Shape;7372;p6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3" name="Google Shape;7373;p6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374" name="Google Shape;7374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6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378" name="Google Shape;7378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0" name="Google Shape;7380;p6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1" name="Google Shape;7381;p6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2" name="Google Shape;7382;p6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3" name="Google Shape;7383;p6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384" name="Google Shape;7384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6" name="Google Shape;7386;p6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6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388" name="Google Shape;7388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0" name="Google Shape;7390;p6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1" name="Google Shape;7391;p6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2" name="Google Shape;7392;p6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3" name="Google Shape;7393;p6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394" name="Google Shape;7394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6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398" name="Google Shape;7398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401" name="Google Shape;7401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3" name="Google Shape;7403;p6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4" name="Google Shape;7404;p6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405" name="Google Shape;7405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4" name="Google Shape;7414;p6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5" name="Google Shape;7415;p6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416" name="Google Shape;7416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6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421" name="Google Shape;7421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6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424" name="Google Shape;7424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6" name="Google Shape;7426;p6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7" name="Google Shape;7427;p6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428" name="Google Shape;7428;p6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6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432" name="Google Shape;7432;p6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6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439" name="Google Shape;7439;p6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6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442" name="Google Shape;7442;p6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6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445" name="Google Shape;7445;p6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0" name="Google Shape;7450;p6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451" name="Google Shape;7451;p6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5" name="Google Shape;7455;p6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6" name="Google Shape;7456;p6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457" name="Google Shape;7457;p6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6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462" name="Google Shape;7462;p6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6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466" name="Google Shape;7466;p6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6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470" name="Google Shape;7470;p6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9" name="Google Shape;7479;p6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0" name="Google Shape;7480;p6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481" name="Google Shape;7481;p6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6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485" name="Google Shape;7485;p6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6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488" name="Google Shape;7488;p6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0" name="Google Shape;7490;p6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1" name="Google Shape;7491;p6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492" name="Google Shape;7492;p6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6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495" name="Google Shape;7495;p6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6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498" name="Google Shape;7498;p6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6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501" name="Google Shape;7501;p6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6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504" name="Google Shape;7504;p6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6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509" name="Google Shape;7509;p6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6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512" name="Google Shape;7512;p6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6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515" name="Google Shape;7515;p6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6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521" name="Google Shape;7521;p6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6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530" name="Google Shape;7530;p6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6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534" name="Google Shape;7534;p6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6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539" name="Google Shape;7539;p6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1" name="Google Shape;7541;p6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2" name="Google Shape;7542;p6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543" name="Google Shape;7543;p6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6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548" name="Google Shape;7548;p6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6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553" name="Google Shape;7553;p6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6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557" name="Google Shape;7557;p6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6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560" name="Google Shape;7560;p6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6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564" name="Google Shape;7564;p6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567" name="Google Shape;7567;p6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6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570" name="Google Shape;7570;p6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4" name="Google Shape;7574;p6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5" name="Google Shape;7575;p6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576" name="Google Shape;7576;p6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9" name="Google Shape;7579;p6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0" name="Google Shape;7580;p6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581" name="Google Shape;7581;p6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4" name="Google Shape;7584;p6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5" name="Google Shape;7585;p6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586" name="Google Shape;7586;p6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6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590" name="Google Shape;7590;p6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3" name="Google Shape;7593;p6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594" name="Google Shape;7594;p6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9" name="Google Shape;7599;p6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0" name="Google Shape;7600;p6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601" name="Google Shape;7601;p6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4" name="Google Shape;7604;p6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5" name="Google Shape;7605;p6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606" name="Google Shape;7606;p6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7" name="Google Shape;7617;p6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21" name="Shape 7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2" name="Google Shape;7622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23" name="Google Shape;7623;p6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4" name="Google Shape;7624;p6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625" name="Google Shape;7625;p6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629" name="Google Shape;7629;p6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1" name="Google Shape;7641;p6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2" name="Google Shape;7642;p6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3" name="Google Shape;7643;p6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4" name="Google Shape;7644;p6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645" name="Google Shape;7645;p6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9" name="Google Shape;7649;p6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0" name="Google Shape;7650;p6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651" name="Google Shape;7651;p6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6" name="Google Shape;7656;p6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7" name="Google Shape;7657;p6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8" name="Google Shape;7658;p6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9" name="Google Shape;7659;p6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660" name="Google Shape;7660;p6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663" name="Google Shape;7663;p6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7" name="Google Shape;7667;p6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8" name="Google Shape;7668;p6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9" name="Google Shape;7669;p6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670" name="Google Shape;7670;p6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3" name="Google Shape;7673;p6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4" name="Google Shape;7674;p6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675" name="Google Shape;7675;p6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8" name="Google Shape;7678;p6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9" name="Google Shape;7679;p6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0" name="Google Shape;7680;p6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681" name="Google Shape;7681;p6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6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684" name="Google Shape;7684;p6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6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687" name="Google Shape;7687;p6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690" name="Google Shape;7690;p6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6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700" name="Google Shape;7700;p6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6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704" name="Google Shape;7704;p6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6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713" name="Google Shape;7713;p6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6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721" name="Google Shape;7721;p6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3" name="Google Shape;7723;p6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4" name="Google Shape;7724;p6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725" name="Google Shape;7725;p6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6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733" name="Google Shape;7733;p6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6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737" name="Google Shape;7737;p6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0" name="Google Shape;7740;p6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1" name="Google Shape;7741;p6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742" name="Google Shape;7742;p6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6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746" name="Google Shape;7746;p6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9" name="Google Shape;7749;p6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0" name="Google Shape;7750;p6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1" name="Google Shape;7751;p6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752" name="Google Shape;7752;p6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6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758" name="Google Shape;7758;p6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6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765" name="Google Shape;7765;p6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6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769" name="Google Shape;7769;p6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6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772" name="Google Shape;7772;p6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6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776" name="Google Shape;7776;p6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1" name="Google Shape;7781;p6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2" name="Google Shape;7782;p6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3" name="Google Shape;7783;p6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4" name="Google Shape;7784;p6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5" name="Google Shape;7785;p6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786" name="Google Shape;7786;p6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6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791" name="Google Shape;7791;p6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6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804" name="Google Shape;7804;p6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6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814" name="Google Shape;7814;p6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6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818" name="Google Shape;7818;p6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6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825" name="Google Shape;7825;p6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6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831" name="Google Shape;7831;p6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6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839" name="Google Shape;7839;p6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6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846" name="Google Shape;7846;p6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6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856" name="Google Shape;7856;p6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860" name="Google Shape;7860;p6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6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865" name="Google Shape;7865;p6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6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868" name="Google Shape;7868;p6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2" name="Google Shape;7872;p6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873" name="Google Shape;7873;p6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7" name="Google Shape;7877;p6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878" name="Google Shape;7878;p6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6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888" name="Google Shape;7888;p6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6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891" name="Google Shape;7891;p6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6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899" name="Google Shape;7899;p6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6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917" name="Google Shape;7917;p6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6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924" name="Google Shape;7924;p6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6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927" name="Google Shape;7927;p6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6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935" name="Google Shape;7935;p6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1" name="Google Shape;7941;p6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942" name="Google Shape;7942;p6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6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948" name="Google Shape;7948;p6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6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956" name="Google Shape;7956;p6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6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961" name="Google Shape;7961;p6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6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965" name="Google Shape;7965;p6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6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969" name="Google Shape;7969;p6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8" name="Google Shape;7978;p6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9" name="Google Shape;7979;p6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980" name="Google Shape;7980;p6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6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988" name="Google Shape;7988;p6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6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995" name="Google Shape;7995;p6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6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004" name="Google Shape;8004;p6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6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010" name="Google Shape;8010;p6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6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017" name="Google Shape;8017;p6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6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021" name="Google Shape;8021;p6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6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029" name="Google Shape;8029;p6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6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037" name="Google Shape;8037;p6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6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045" name="Google Shape;8045;p6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6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051" name="Google Shape;8051;p6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6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055" name="Google Shape;8055;p6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6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061" name="Google Shape;8061;p6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6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068" name="Google Shape;8068;p6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6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076" name="Google Shape;8076;p6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6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081" name="Google Shape;8081;p6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6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089" name="Google Shape;8089;p6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3" name="Google Shape;8093;p6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4" name="Google Shape;8094;p6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095" name="Google Shape;8095;p6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9" name="Google Shape;8099;p6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0" name="Google Shape;8100;p6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101" name="Google Shape;8101;p6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04" name="Google Shape;8104;p6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105" name="Google Shape;8105;p6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6" name="Google Shape;8106;p6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07" name="Google Shape;8107;p6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108" name="Google Shape;8108;p6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6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116" name="Google Shape;8116;p6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121" name="Google Shape;8121;p6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25" name="Shape 8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6" name="Google Shape;8126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127" name="Google Shape;8127;p6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128" name="Google Shape;8128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3" name="Google Shape;8133;p6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4" name="Google Shape;8134;p6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5" name="Google Shape;8135;p6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136" name="Google Shape;8136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9" name="Google Shape;8139;p6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140" name="Google Shape;8140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6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143" name="Google Shape;8143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7" name="Google Shape;8147;p6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8" name="Google Shape;8148;p6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149" name="Google Shape;8149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1" name="Google Shape;8151;p6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2" name="Google Shape;8152;p6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153" name="Google Shape;8153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6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156" name="Google Shape;8156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6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165" name="Google Shape;8165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6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168" name="Google Shape;8168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1" name="Google Shape;8171;p6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2" name="Google Shape;8172;p6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3" name="Google Shape;8173;p6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174" name="Google Shape;8174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6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177" name="Google Shape;8177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3" name="Google Shape;8183;p6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4" name="Google Shape;8184;p6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185" name="Google Shape;8185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6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190" name="Google Shape;8190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3" name="Google Shape;8193;p6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4" name="Google Shape;8194;p6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195" name="Google Shape;8195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3" name="Google Shape;8203;p6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4" name="Google Shape;8204;p6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205" name="Google Shape;8205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9" name="Google Shape;8209;p6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0" name="Google Shape;8210;p6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1" name="Google Shape;8211;p6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212" name="Google Shape;8212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6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215" name="Google Shape;8215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8" name="Google Shape;8218;p6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6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220" name="Google Shape;8220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6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224" name="Google Shape;8224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6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231" name="Google Shape;8231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5" name="Google Shape;8235;p6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236" name="Google Shape;8236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8" name="Google Shape;8238;p6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9" name="Google Shape;8239;p6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240" name="Google Shape;8240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6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247" name="Google Shape;8247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6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250" name="Google Shape;8250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2" name="Google Shape;8252;p6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3" name="Google Shape;8253;p6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4" name="Google Shape;8254;p6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255" name="Google Shape;8255;p6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6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258" name="Google Shape;8258;p6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4" name="Google Shape;8264;p6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5" name="Google Shape;8265;p6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266" name="Google Shape;8266;p6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6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270" name="Google Shape;8270;p6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6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278" name="Google Shape;8278;p6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6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285" name="Google Shape;8285;p6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6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292" name="Google Shape;8292;p6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6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296" name="Google Shape;8296;p6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6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302" name="Google Shape;8302;p6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6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309" name="Google Shape;8309;p6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315" name="Google Shape;8315;p6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6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326" name="Google Shape;8326;p6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338" name="Google Shape;8338;p6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3" name="Google Shape;8343;p6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4" name="Google Shape;8344;p6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345" name="Google Shape;8345;p6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6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357" name="Google Shape;8357;p6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6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366" name="Google Shape;8366;p6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6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370" name="Google Shape;8370;p6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374" name="Google Shape;8374;p6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6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381" name="Google Shape;8381;p6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6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388" name="Google Shape;8388;p6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6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393" name="Google Shape;8393;p6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6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397" name="Google Shape;8397;p6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6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402" name="Google Shape;8402;p6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6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410" name="Google Shape;8410;p6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6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417" name="Google Shape;8417;p6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6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423" name="Google Shape;8423;p6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6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433" name="Google Shape;8433;p6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6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443" name="Google Shape;8443;p6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6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451" name="Google Shape;8451;p6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6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458" name="Google Shape;8458;p6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6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468" name="Google Shape;8468;p6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6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475" name="Google Shape;8475;p6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6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480" name="Google Shape;8480;p6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0" name="Google Shape;8490;p6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1" name="Google Shape;8491;p6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492" name="Google Shape;8492;p6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6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499" name="Google Shape;8499;p6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6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502" name="Google Shape;8502;p6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6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505" name="Google Shape;8505;p6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6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512" name="Google Shape;8512;p6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6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516" name="Google Shape;8516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21" name="Shape 8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2" name="Google Shape;8522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23" name="Google Shape;8523;p6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4" name="Google Shape;8524;p6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525" name="Google Shape;8525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7" name="Google Shape;8527;p6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8" name="Google Shape;8528;p6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529" name="Google Shape;8529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6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6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533" name="Google Shape;8533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6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536" name="Google Shape;8536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540" name="Google Shape;8540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6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546" name="Google Shape;8546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4" name="Google Shape;8554;p6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5" name="Google Shape;8555;p6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6" name="Google Shape;8556;p6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7" name="Google Shape;8557;p6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558" name="Google Shape;8558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6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563" name="Google Shape;8563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6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566" name="Google Shape;8566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6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569" name="Google Shape;8569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6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575" name="Google Shape;8575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6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579" name="Google Shape;8579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6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587" name="Google Shape;8587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591" name="Google Shape;8591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6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600" name="Google Shape;8600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6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610" name="Google Shape;8610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613" name="Google Shape;8613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6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617" name="Google Shape;8617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0" name="Google Shape;8620;p6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1" name="Google Shape;8621;p6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622" name="Google Shape;8622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9" name="Google Shape;8629;p6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0" name="Google Shape;8630;p6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631" name="Google Shape;8631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6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634" name="Google Shape;8634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6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637" name="Google Shape;8637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6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642" name="Google Shape;8642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6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645" name="Google Shape;8645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6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648" name="Google Shape;8648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6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651" name="Google Shape;8651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3" name="Google Shape;8653;p6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4" name="Google Shape;8654;p6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5" name="Google Shape;8655;p6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656" name="Google Shape;8656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6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659" name="Google Shape;8659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6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663" name="Google Shape;8663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6" name="Google Shape;8666;p6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7" name="Google Shape;8667;p6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8" name="Google Shape;8668;p6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669" name="Google Shape;8669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6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677" name="Google Shape;8677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6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682" name="Google Shape;8682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6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687" name="Google Shape;8687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1" name="Google Shape;8691;p6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2" name="Google Shape;8692;p6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693" name="Google Shape;8693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700" name="Google Shape;8700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6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704" name="Google Shape;8704;p6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6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707" name="Google Shape;8707;p6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6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713" name="Google Shape;8713;p6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5" name="Google Shape;8725;p6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6" name="Google Shape;8726;p6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727" name="Google Shape;8727;p6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6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731" name="Google Shape;8731;p6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6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738" name="Google Shape;8738;p6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6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743" name="Google Shape;8743;p6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6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748" name="Google Shape;8748;p6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6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751" name="Google Shape;8751;p6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6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756" name="Google Shape;8756;p6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9" name="Google Shape;8759;p6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760" name="Google Shape;8760;p6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3" name="Google Shape;8763;p6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764" name="Google Shape;8764;p6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6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769" name="Google Shape;8769;p6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6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773" name="Google Shape;8773;p6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6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777" name="Google Shape;8777;p6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6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780" name="Google Shape;8780;p6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6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786" name="Google Shape;8786;p6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6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789" name="Google Shape;8789;p6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6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794" name="Google Shape;8794;p6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6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804" name="Google Shape;8804;p6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6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807" name="Google Shape;8807;p6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6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811" name="Google Shape;8811;p6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6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816" name="Google Shape;8816;p6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6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819" name="Google Shape;8819;p6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6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823" name="Google Shape;8823;p6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6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828" name="Google Shape;8828;p6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6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831" name="Google Shape;8831;p6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6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836" name="Google Shape;8836;p6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839" name="Google Shape;8839;p6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6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847" name="Google Shape;8847;p6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6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853" name="Google Shape;8853;p6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6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856" name="Google Shape;8856;p6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6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866" name="Google Shape;8866;p6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6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870" name="Google Shape;8870;p6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6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874" name="Google Shape;8874;p6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6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880" name="Google Shape;8880;p6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6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884" name="Google Shape;8884;p6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6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889" name="Google Shape;8889;p6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6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892" name="Google Shape;8892;p6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6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900" name="Google Shape;8900;p6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6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904" name="Google Shape;8904;p6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6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912" name="Google Shape;8912;p6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6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918" name="Google Shape;8918;p6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6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921" name="Google Shape;8921;p6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6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924" name="Google Shape;8924;p6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6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928" name="Google Shape;8928;p6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6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934" name="Google Shape;8934;p6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6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938" name="Google Shape;8938;p6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6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943" name="Google Shape;8943;p6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6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950" name="Google Shape;8950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6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953" name="Google Shape;8953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58" name="Shape 8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9" name="Google Shape;8959;p69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960" name="Google Shape;8960;p6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961" name="Google Shape;8961;p6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6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966" name="Google Shape;8966;p6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9" name="Google Shape;8969;p6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0" name="Google Shape;8970;p6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971" name="Google Shape;8971;p6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6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974" name="Google Shape;8974;p6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6" name="Google Shape;8976;p6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7" name="Google Shape;8977;p6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978" name="Google Shape;8978;p6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1" name="Google Shape;8981;p6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2" name="Google Shape;8982;p6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3" name="Google Shape;8983;p6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4" name="Google Shape;8984;p6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5" name="Google Shape;8985;p6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986" name="Google Shape;8986;p6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6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991" name="Google Shape;8991;p6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6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994" name="Google Shape;8994;p6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6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998" name="Google Shape;8998;p6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0" name="Google Shape;9000;p6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1" name="Google Shape;9001;p6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002" name="Google Shape;9002;p6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7" name="Google Shape;9007;p6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8" name="Google Shape;9008;p6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9" name="Google Shape;9009;p6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010" name="Google Shape;9010;p6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6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015" name="Google Shape;9015;p6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7" name="Google Shape;9017;p6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8" name="Google Shape;9018;p6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019" name="Google Shape;9019;p6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3" name="Google Shape;9023;p6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4" name="Google Shape;9024;p6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5" name="Google Shape;9025;p6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6" name="Google Shape;9026;p6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027" name="Google Shape;9027;p6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6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030" name="Google Shape;9030;p6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3" name="Google Shape;9033;p6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4" name="Google Shape;9034;p6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035" name="Google Shape;9035;p6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6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041" name="Google Shape;9041;p6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046" name="Google Shape;9046;p6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8" name="Google Shape;9048;p6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9" name="Google Shape;9049;p6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050" name="Google Shape;9050;p6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6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054" name="Google Shape;9054;p6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6" name="Google Shape;9056;p6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7" name="Google Shape;9057;p6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058" name="Google Shape;9058;p6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6" name="Google Shape;9066;p6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7" name="Google Shape;9067;p6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068" name="Google Shape;9068;p6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6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071" name="Google Shape;9071;p6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6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076" name="Google Shape;9076;p6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6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081" name="Google Shape;9081;p6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6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084" name="Google Shape;9084;p6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6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089" name="Google Shape;9089;p6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6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094" name="Google Shape;9094;p6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6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111" name="Google Shape;9111;p6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4" name="Google Shape;9114;p6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5" name="Google Shape;9115;p6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116" name="Google Shape;9116;p6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6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122" name="Google Shape;9122;p6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4" name="Google Shape;9124;p6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5" name="Google Shape;9125;p6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126" name="Google Shape;9126;p6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6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130" name="Google Shape;9130;p6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6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136" name="Google Shape;9136;p6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6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144" name="Google Shape;9144;p6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6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148" name="Google Shape;9148;p6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6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152" name="Google Shape;9152;p6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6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157" name="Google Shape;9157;p6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6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163" name="Google Shape;9163;p6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6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166" name="Google Shape;9166;p6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6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174" name="Google Shape;9174;p6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6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182" name="Google Shape;9182;p6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6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188" name="Google Shape;9188;p6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6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195" name="Google Shape;9195;p6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6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200" name="Google Shape;9200;p6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6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209" name="Google Shape;9209;p6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6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215" name="Google Shape;9215;p6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6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220" name="Google Shape;9220;p6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5" name="Google Shape;9225;p6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226" name="Google Shape;9226;p6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6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239" name="Google Shape;9239;p6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6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246" name="Google Shape;9246;p6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6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254" name="Google Shape;9254;p6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7" name="Google Shape;9257;p6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8" name="Google Shape;9258;p6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259" name="Google Shape;9259;p6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6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264" name="Google Shape;9264;p6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9" name="Google Shape;9269;p6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0" name="Google Shape;9270;p6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271" name="Google Shape;9271;p6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6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275" name="Google Shape;9275;p6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6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282" name="Google Shape;9282;p6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9" name="Google Shape;9289;p6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290" name="Google Shape;9290;p6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3" name="Google Shape;9293;p6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294" name="Google Shape;9294;p6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0" name="Google Shape;9300;p6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301" name="Google Shape;9301;p6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6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305" name="Google Shape;9305;p6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6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309" name="Google Shape;9309;p6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6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313" name="Google Shape;9313;p6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1" name="Google Shape;9321;p6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322" name="Google Shape;9322;p6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0" name="Google Shape;9330;p6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331" name="Google Shape;9331;p6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6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335" name="Google Shape;9335;p6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6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344" name="Google Shape;9344;p6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6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353" name="Google Shape;9353;p6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6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358" name="Google Shape;9358;p6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6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366" name="Google Shape;9366;p6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6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373" name="Google Shape;9373;p6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6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379" name="Google Shape;9379;p6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2" name="Google Shape;9382;p6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383" name="Google Shape;9383;p6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6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391" name="Google Shape;9391;p6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4" name="Google Shape;9394;p6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395" name="Google Shape;9395;p6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6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401" name="Google Shape;9401;p6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5" name="Google Shape;9405;p6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406" name="Google Shape;9406;p6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1" name="Google Shape;9411;p6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412" name="Google Shape;9412;p6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6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420" name="Google Shape;9420;p6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29" name="Shape 9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30" name="Google Shape;9430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Abstract Spiral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